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4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659" r:id="rId11"/>
    <p:sldId id="538" r:id="rId12"/>
    <p:sldId id="539" r:id="rId13"/>
    <p:sldId id="540" r:id="rId14"/>
    <p:sldId id="541" r:id="rId15"/>
    <p:sldId id="542" r:id="rId16"/>
    <p:sldId id="616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18" r:id="rId27"/>
    <p:sldId id="521" r:id="rId28"/>
    <p:sldId id="552" r:id="rId29"/>
    <p:sldId id="628" r:id="rId30"/>
    <p:sldId id="629" r:id="rId31"/>
    <p:sldId id="630" r:id="rId32"/>
    <p:sldId id="631" r:id="rId33"/>
    <p:sldId id="632" r:id="rId34"/>
    <p:sldId id="634" r:id="rId35"/>
    <p:sldId id="635" r:id="rId36"/>
    <p:sldId id="636" r:id="rId37"/>
    <p:sldId id="638" r:id="rId38"/>
    <p:sldId id="639" r:id="rId39"/>
    <p:sldId id="641" r:id="rId40"/>
    <p:sldId id="642" r:id="rId41"/>
    <p:sldId id="644" r:id="rId42"/>
    <p:sldId id="645" r:id="rId43"/>
    <p:sldId id="646" r:id="rId44"/>
    <p:sldId id="647" r:id="rId45"/>
    <p:sldId id="648" r:id="rId46"/>
    <p:sldId id="649" r:id="rId47"/>
    <p:sldId id="623" r:id="rId48"/>
    <p:sldId id="624" r:id="rId49"/>
    <p:sldId id="617" r:id="rId50"/>
    <p:sldId id="618" r:id="rId51"/>
    <p:sldId id="619" r:id="rId52"/>
    <p:sldId id="620" r:id="rId53"/>
    <p:sldId id="384" r:id="rId54"/>
    <p:sldId id="501" r:id="rId55"/>
    <p:sldId id="497" r:id="rId56"/>
    <p:sldId id="651" r:id="rId57"/>
    <p:sldId id="665" r:id="rId58"/>
    <p:sldId id="666" r:id="rId59"/>
    <p:sldId id="688" r:id="rId60"/>
    <p:sldId id="689" r:id="rId61"/>
    <p:sldId id="667" r:id="rId62"/>
    <p:sldId id="690" r:id="rId63"/>
    <p:sldId id="668" r:id="rId64"/>
    <p:sldId id="691" r:id="rId65"/>
    <p:sldId id="692" r:id="rId66"/>
    <p:sldId id="711" r:id="rId67"/>
    <p:sldId id="712" r:id="rId68"/>
    <p:sldId id="694" r:id="rId69"/>
    <p:sldId id="723" r:id="rId70"/>
    <p:sldId id="695" r:id="rId71"/>
    <p:sldId id="713" r:id="rId72"/>
    <p:sldId id="697" r:id="rId73"/>
    <p:sldId id="715" r:id="rId74"/>
    <p:sldId id="716" r:id="rId75"/>
    <p:sldId id="701" r:id="rId76"/>
    <p:sldId id="702" r:id="rId77"/>
    <p:sldId id="722" r:id="rId78"/>
    <p:sldId id="717" r:id="rId79"/>
    <p:sldId id="718" r:id="rId80"/>
    <p:sldId id="705" r:id="rId81"/>
    <p:sldId id="719" r:id="rId82"/>
    <p:sldId id="273" r:id="rId83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20" autoAdjust="0"/>
  </p:normalViewPr>
  <p:slideViewPr>
    <p:cSldViewPr>
      <p:cViewPr>
        <p:scale>
          <a:sx n="70" d="100"/>
          <a:sy n="70" d="100"/>
        </p:scale>
        <p:origin x="-138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08EF9-2B3E-4810-9D38-04127ED0E74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96314-386C-4B89-B411-C2EBCF865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5C6E9-7292-4917-B90B-236CD8FD0BA2}" type="slidenum">
              <a:rPr lang="en-US"/>
              <a:pPr/>
              <a:t>26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07" tIns="45753" rIns="91507" bIns="45753"/>
          <a:lstStyle/>
          <a:p>
            <a:pPr lvl="2"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th-TH" altLang="en-US"/>
              <a:t>Click to edit Master 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th-TH" altLang="en-US"/>
              <a:t>Click to edit Master subtitle style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738058-9904-4DA4-9C45-C9609D5437DC}" type="slidenum">
              <a:rPr lang="th-TH" altLang="en-US"/>
              <a:pPr/>
              <a:t>‹#›</a:t>
            </a:fld>
            <a:endParaRPr lang="th-TH" altLang="en-US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FDF8D-EFCF-48F5-8BB2-D065BE8A1829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C117A-76BD-4050-A317-FD58B656F218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41148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524000"/>
            <a:ext cx="4114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2108200" cy="628650"/>
          </a:xfrm>
        </p:spPr>
        <p:txBody>
          <a:bodyPr/>
          <a:lstStyle>
            <a:lvl1pPr>
              <a:defRPr/>
            </a:lvl1pPr>
          </a:lstStyle>
          <a:p>
            <a:fld id="{E78ABC70-5A5D-4BF7-93D1-D997E4466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538BB-92EC-4A0A-B96F-AD5AF71BADD9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4CBE9-A1E8-4840-B9F1-B65001E6E6D6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F9F8C-ED90-48E3-AA76-119E8F0B2153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6F0A0-BAB4-431E-908C-8FA44797E1E1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5FF2E-FCC0-4101-B3D5-02980784F9E1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D6D6A-5E5F-454E-9BF0-99372CE84894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E27BE-10C8-4B3D-9D91-649DDDD05B16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3E3A1-268B-449A-8080-2E0509A4C9FC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Click to edit Master text styles</a:t>
            </a:r>
          </a:p>
          <a:p>
            <a:pPr lvl="1"/>
            <a:r>
              <a:rPr lang="th-TH" altLang="en-US" smtClean="0"/>
              <a:t>Second level</a:t>
            </a:r>
          </a:p>
          <a:p>
            <a:pPr lvl="2"/>
            <a:r>
              <a:rPr lang="th-TH" altLang="en-US" smtClean="0"/>
              <a:t>Third level</a:t>
            </a:r>
          </a:p>
          <a:p>
            <a:pPr lvl="3"/>
            <a:r>
              <a:rPr lang="th-TH" altLang="en-US" smtClean="0"/>
              <a:t>Fourth level</a:t>
            </a:r>
          </a:p>
          <a:p>
            <a:pPr lvl="4"/>
            <a:r>
              <a:rPr lang="th-TH" altLang="en-US" smtClean="0"/>
              <a:t>Fifth level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th-TH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th-TH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8328DE4-0A5A-45DB-AF7A-DABAEED88BC5}" type="slidenum">
              <a:rPr lang="th-TH" altLang="en-US"/>
              <a:pPr/>
              <a:t>‹#›</a:t>
            </a:fld>
            <a:endParaRPr lang="th-TH" altLang="en-US"/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th-TH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th-TH" sz="2800"/>
              <a:t>อาจารย์ ธนัญชัย ตรีภาค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th-TH" sz="2800"/>
              <a:t>ภาควิชาวิศวกรรมคอมพิวเตอร์</a:t>
            </a:r>
          </a:p>
          <a:p>
            <a:pPr>
              <a:lnSpc>
                <a:spcPct val="80000"/>
              </a:lnSpc>
            </a:pPr>
            <a:r>
              <a:rPr lang="th-TH" sz="2800"/>
              <a:t>คณะวิศวกรรมศาสตร์</a:t>
            </a:r>
          </a:p>
          <a:p>
            <a:pPr>
              <a:lnSpc>
                <a:spcPct val="80000"/>
              </a:lnSpc>
            </a:pPr>
            <a:r>
              <a:rPr lang="th-TH" sz="2800"/>
              <a:t>สถาบันเทคโนโลยีพระจอมเกล้าเจ้าคุณทหารลาดกระบัง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7793037" cy="8397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 Encryption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80728"/>
            <a:ext cx="5765701" cy="5877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04664"/>
            <a:ext cx="7793037" cy="69249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Single Round of DES Algorithm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7200800" cy="53259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90518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/>
              <a:t>Initial Permutation (IP)</a:t>
            </a:r>
            <a:endParaRPr lang="th-TH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6270625" cy="310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4" descr="500px-DES-ip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4869160"/>
            <a:ext cx="4762500" cy="1743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76672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/>
              <a:t>Inverse Initial Permutation (IP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96752"/>
            <a:ext cx="6502400" cy="3308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4" descr="500px-DES-ip-1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4725144"/>
            <a:ext cx="4762500" cy="1885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88722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/>
              <a:t>Expansion Permutation</a:t>
            </a:r>
            <a:endParaRPr lang="th-TH" dirty="0"/>
          </a:p>
        </p:txBody>
      </p:sp>
      <p:pic>
        <p:nvPicPr>
          <p:cNvPr id="6" name="Picture 5" descr="expansion permut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340768"/>
            <a:ext cx="5725324" cy="3048426"/>
          </a:xfrm>
          <a:prstGeom prst="rect">
            <a:avLst/>
          </a:prstGeom>
        </p:spPr>
      </p:pic>
      <p:pic>
        <p:nvPicPr>
          <p:cNvPr id="7" name="Picture 6" descr="500px-DES-ee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4437112"/>
            <a:ext cx="4762500" cy="21812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88722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/>
              <a:t>Permutation Function</a:t>
            </a:r>
            <a:endParaRPr lang="th-TH" dirty="0"/>
          </a:p>
        </p:txBody>
      </p:sp>
      <p:pic>
        <p:nvPicPr>
          <p:cNvPr id="4" name="Picture 3" descr="permutation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556792"/>
            <a:ext cx="5725324" cy="1676634"/>
          </a:xfrm>
          <a:prstGeom prst="rect">
            <a:avLst/>
          </a:prstGeom>
        </p:spPr>
      </p:pic>
      <p:pic>
        <p:nvPicPr>
          <p:cNvPr id="5" name="Picture 4" descr="500px-DES-pp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3717032"/>
            <a:ext cx="4762500" cy="2867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90518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GB" dirty="0" smtClean="0"/>
              <a:t>Calculation of F(R, K) </a:t>
            </a:r>
            <a:endParaRPr lang="th-TH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824911" cy="5445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404664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Substitution S-Box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12776"/>
            <a:ext cx="7772400" cy="55399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 err="1" smtClean="0">
                <a:latin typeface="BrowalliaUPC" pitchFamily="34" charset="-34"/>
                <a:cs typeface="BrowalliaUPC" pitchFamily="34" charset="-34"/>
              </a:rPr>
              <a:t>สลับและ</a:t>
            </a:r>
            <a:r>
              <a:rPr lang="en-GB" dirty="0" err="1">
                <a:latin typeface="BrowalliaUPC" pitchFamily="34" charset="-34"/>
                <a:cs typeface="BrowalliaUPC" pitchFamily="34" charset="-34"/>
              </a:rPr>
              <a:t>แปลงข้อมูล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6 </a:t>
            </a:r>
            <a:r>
              <a:rPr lang="en-GB" dirty="0" err="1">
                <a:latin typeface="BrowalliaUPC" pitchFamily="34" charset="-34"/>
                <a:cs typeface="BrowalliaUPC" pitchFamily="34" charset="-34"/>
              </a:rPr>
              <a:t>บิทเหลือ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4 </a:t>
            </a:r>
            <a:r>
              <a:rPr lang="en-GB" dirty="0" err="1">
                <a:latin typeface="BrowalliaUPC" pitchFamily="34" charset="-34"/>
                <a:cs typeface="BrowalliaUPC" pitchFamily="34" charset="-34"/>
              </a:rPr>
              <a:t>บิท</a:t>
            </a:r>
            <a:endParaRPr lang="en-GB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563888" y="3284984"/>
            <a:ext cx="1655763" cy="792162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S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3851226" y="27801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4067126" y="27801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283026" y="27801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498926" y="27801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714826" y="27801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930726" y="27801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4067126" y="4077146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283026" y="40755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4498926" y="40755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714826" y="4075559"/>
            <a:ext cx="158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635896" y="2348880"/>
            <a:ext cx="16049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1 2 3 </a:t>
            </a:r>
            <a:r>
              <a:rPr lang="en-GB" sz="3200" dirty="0" smtClean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4 </a:t>
            </a: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5 6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827584" y="5013176"/>
            <a:ext cx="3816151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Bit 1,6 </a:t>
            </a:r>
            <a:r>
              <a:rPr lang="en-GB" sz="3200" dirty="0" err="1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เลือก</a:t>
            </a: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 Row</a:t>
            </a:r>
          </a:p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Bit 2,3,4,5 </a:t>
            </a:r>
            <a:r>
              <a:rPr lang="en-GB" sz="3200" dirty="0" err="1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เลือก</a:t>
            </a: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 Column</a:t>
            </a:r>
          </a:p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dirty="0">
              <a:solidFill>
                <a:srgbClr val="000000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692696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/>
              <a:t>Substitution S-Box</a:t>
            </a:r>
            <a:endParaRPr lang="th-TH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84784"/>
            <a:ext cx="6399213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Confidentiality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BrowalliaUPC" pitchFamily="34" charset="-34"/>
                <a:cs typeface="BrowalliaUPC" pitchFamily="34" charset="-34"/>
              </a:rPr>
              <a:t>การทำให้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มั่นใจว่าข้อมูล</a:t>
            </a:r>
            <a:r>
              <a:rPr lang="th-TH" dirty="0">
                <a:latin typeface="BrowalliaUPC" pitchFamily="34" charset="-34"/>
                <a:cs typeface="BrowalliaUPC" pitchFamily="34" charset="-34"/>
              </a:rPr>
              <a:t>ที่เป็นความลับ จะไม่ถูกเปิดเผย</a:t>
            </a:r>
          </a:p>
          <a:p>
            <a:r>
              <a:rPr lang="th-TH" dirty="0">
                <a:latin typeface="BrowalliaUPC" pitchFamily="34" charset="-34"/>
                <a:cs typeface="BrowalliaUPC" pitchFamily="34" charset="-34"/>
              </a:rPr>
              <a:t>คงสถานการณ์เป็นความลับตลอดระยะเวลาการทำงาน</a:t>
            </a:r>
          </a:p>
          <a:p>
            <a:r>
              <a:rPr lang="th-TH" dirty="0">
                <a:latin typeface="BrowalliaUPC" pitchFamily="34" charset="-34"/>
                <a:cs typeface="BrowalliaUPC" pitchFamily="34" charset="-34"/>
              </a:rPr>
              <a:t>ใช้ทฤษฎีเกี่ยวกับการเข้ารหัสลับ (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Encryption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ประยุกต์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เข้ากับการทำงาน หรือโพรโตคอลต่างๆ</a:t>
            </a:r>
          </a:p>
          <a:p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692696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/>
              <a:t>Substitution S-Box</a:t>
            </a:r>
            <a:endParaRPr lang="th-TH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84784"/>
            <a:ext cx="6276975" cy="476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92696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Substitution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S-Box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988840"/>
            <a:ext cx="7772400" cy="2031325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 110010 </a:t>
            </a:r>
            <a:r>
              <a:rPr lang="en-GB" dirty="0" err="1">
                <a:latin typeface="BrowalliaUPC" pitchFamily="34" charset="-34"/>
                <a:cs typeface="BrowalliaUPC" pitchFamily="34" charset="-34"/>
              </a:rPr>
              <a:t>เข้า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S1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BrowalliaUPC" pitchFamily="34" charset="-34"/>
                <a:cs typeface="BrowalliaUPC" pitchFamily="34" charset="-34"/>
              </a:rPr>
              <a:t>10 = Row  2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BrowalliaUPC" pitchFamily="34" charset="-34"/>
                <a:cs typeface="BrowalliaUPC" pitchFamily="34" charset="-34"/>
              </a:rPr>
              <a:t>1001=Column 9</a:t>
            </a:r>
          </a:p>
          <a:p>
            <a:pPr>
              <a:lnSpc>
                <a:spcPct val="90000"/>
              </a:lnSpc>
            </a:pPr>
            <a:r>
              <a:rPr lang="en-GB" dirty="0" err="1">
                <a:latin typeface="BrowalliaUPC" pitchFamily="34" charset="-34"/>
                <a:cs typeface="BrowalliaUPC" pitchFamily="34" charset="-34"/>
              </a:rPr>
              <a:t>เปิดตาราง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S1   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835696" y="4581128"/>
            <a:ext cx="1076233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110010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708400" y="4508500"/>
            <a:ext cx="1584325" cy="649288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S1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987675" y="4868863"/>
            <a:ext cx="719138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5292725" y="4868863"/>
            <a:ext cx="719138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862638" y="4508500"/>
            <a:ext cx="1157634" cy="1079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  1100</a:t>
            </a:r>
          </a:p>
          <a:p>
            <a: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BrowalliaUPC" pitchFamily="34" charset="-34"/>
                <a:cs typeface="BrowalliaUPC" pitchFamily="34" charset="-34"/>
              </a:rPr>
              <a:t>   (12)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92696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Input Key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276872"/>
            <a:ext cx="6817197" cy="280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548680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Permuted Choice One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96752"/>
            <a:ext cx="7772400" cy="55399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 err="1">
                <a:latin typeface="BrowalliaUPC" pitchFamily="34" charset="-34"/>
                <a:cs typeface="BrowalliaUPC" pitchFamily="34" charset="-34"/>
              </a:rPr>
              <a:t>แปลง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key 64 Bit  </a:t>
            </a:r>
            <a:r>
              <a:rPr lang="en-GB" dirty="0" err="1">
                <a:latin typeface="BrowalliaUPC" pitchFamily="34" charset="-34"/>
                <a:cs typeface="BrowalliaUPC" pitchFamily="34" charset="-34"/>
              </a:rPr>
              <a:t>เป็นขนาด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 56 Bit</a:t>
            </a:r>
          </a:p>
        </p:txBody>
      </p:sp>
      <p:pic>
        <p:nvPicPr>
          <p:cNvPr id="5" name="Picture 4" descr="500px-DES-pc1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5835"/>
            <a:ext cx="5735581" cy="2122165"/>
          </a:xfrm>
          <a:prstGeom prst="rect">
            <a:avLst/>
          </a:prstGeom>
        </p:spPr>
      </p:pic>
      <p:pic>
        <p:nvPicPr>
          <p:cNvPr id="7" name="Picture 6" descr="Permutation Choice 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1844824"/>
            <a:ext cx="6273294" cy="28083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620688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Permuted Choice Two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7127875" cy="218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7772400" cy="553998"/>
          </a:xfrm>
          <a:ln/>
        </p:spPr>
        <p:txBody>
          <a:bodyPr lIns="91440" tIns="45720" rIns="91440" bIns="45720"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 err="1">
                <a:latin typeface="BrowalliaUPC" pitchFamily="34" charset="-34"/>
                <a:cs typeface="BrowalliaUPC" pitchFamily="34" charset="-34"/>
              </a:rPr>
              <a:t>แปลง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key 56 Bit  </a:t>
            </a:r>
            <a:r>
              <a:rPr lang="en-GB" dirty="0" err="1">
                <a:latin typeface="BrowalliaUPC" pitchFamily="34" charset="-34"/>
                <a:cs typeface="BrowalliaUPC" pitchFamily="34" charset="-34"/>
              </a:rPr>
              <a:t>เป็นขนาด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  48 Bit</a:t>
            </a:r>
          </a:p>
        </p:txBody>
      </p:sp>
      <p:pic>
        <p:nvPicPr>
          <p:cNvPr id="5" name="Picture 4" descr="500px-DES-pc2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4581128"/>
            <a:ext cx="6787639" cy="16561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620688"/>
            <a:ext cx="7793037" cy="600164"/>
          </a:xfrm>
          <a:ln/>
        </p:spPr>
        <p:txBody>
          <a:bodyPr lIns="0" tIns="0" rIns="0" bIns="0" anchor="ctr">
            <a:spAutoFit/>
          </a:bodyPr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การโจมตีแบบ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Brute-Force Attack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844824"/>
            <a:ext cx="7772400" cy="519373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 smtClean="0">
                <a:latin typeface="BrowalliaUPC" pitchFamily="34" charset="-34"/>
                <a:cs typeface="BrowalliaUPC" pitchFamily="34" charset="-34"/>
              </a:rPr>
              <a:t>ค้นหา</a:t>
            </a:r>
            <a:r>
              <a:rPr lang="en-GB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GB" dirty="0">
                <a:latin typeface="BrowalliaUPC" pitchFamily="34" charset="-34"/>
                <a:cs typeface="BrowalliaUPC" pitchFamily="34" charset="-34"/>
              </a:rPr>
              <a:t>key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8061700" cy="4509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685800"/>
          </a:xfrm>
        </p:spPr>
        <p:txBody>
          <a:bodyPr/>
          <a:lstStyle/>
          <a:p>
            <a:r>
              <a:rPr lang="en-US" sz="4000" dirty="0">
                <a:latin typeface="BrowalliaUPC" pitchFamily="34" charset="-34"/>
                <a:cs typeface="BrowalliaUPC" pitchFamily="34" charset="-34"/>
              </a:rPr>
              <a:t>Example: DES</a:t>
            </a:r>
            <a:endParaRPr lang="en-US" sz="4000" i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2192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Data Encryption Standard (DES)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Encodes plaintext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ทีละ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64-bit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โดยใช้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64-bit key (56 bits + 8 bits parity)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ใช้กระบวนการ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diffusion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confusion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ในการเข้ารหัส</a:t>
            </a:r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“Confusion” = Substitution (a -&gt; b)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“Diffusion” = Transposition or Permutation (</a:t>
            </a:r>
            <a:r>
              <a:rPr lang="en-US" sz="2800" dirty="0" err="1" smtClean="0">
                <a:latin typeface="BrowalliaUPC" pitchFamily="34" charset="-34"/>
                <a:cs typeface="BrowalliaUPC" pitchFamily="34" charset="-34"/>
              </a:rPr>
              <a:t>abcd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-&gt; </a:t>
            </a:r>
            <a:r>
              <a:rPr lang="en-US" sz="2800" dirty="0" err="1" smtClean="0">
                <a:latin typeface="BrowalliaUPC" pitchFamily="34" charset="-34"/>
                <a:cs typeface="BrowalliaUPC" pitchFamily="34" charset="-34"/>
              </a:rPr>
              <a:t>dacb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2800" dirty="0">
              <a:latin typeface="BrowalliaUPC" pitchFamily="34" charset="-34"/>
              <a:cs typeface="BrowalliaUPC" pitchFamily="34" charset="-34"/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ถูก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cracked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ได้ในปี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1997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โดยใช้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Parallel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attack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ในการหา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key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Beyond DES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Triple-DES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เป็นการดำเนินการ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DES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จำนวน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3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ครั้งโดยใช้คีย์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ต่างกัน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: 3*56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= 168 bit key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Advanced Encryption Standard (AES) </a:t>
            </a:r>
          </a:p>
          <a:p>
            <a:pPr lvl="1">
              <a:lnSpc>
                <a:spcPct val="80000"/>
              </a:lnSpc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ออกแบบให้รองรับการเพิ่มขนาดคีย์ได้</a:t>
            </a:r>
          </a:p>
          <a:p>
            <a:pPr lvl="1">
              <a:lnSpc>
                <a:spcPct val="80000"/>
              </a:lnSpc>
            </a:pPr>
            <a:r>
              <a:rPr lang="en-US" sz="3500" dirty="0" smtClean="0">
                <a:latin typeface="BrowalliaUPC" pitchFamily="34" charset="-34"/>
                <a:cs typeface="BrowalliaUPC" pitchFamily="34" charset="-34"/>
              </a:rPr>
              <a:t>block </a:t>
            </a:r>
            <a:r>
              <a:rPr lang="en-US" sz="3500" dirty="0">
                <a:latin typeface="BrowalliaUPC" pitchFamily="34" charset="-34"/>
                <a:cs typeface="BrowalliaUPC" pitchFamily="34" charset="-34"/>
              </a:rPr>
              <a:t>size n = 128 bits, key size k = 128, 192, 256 </a:t>
            </a:r>
            <a:r>
              <a:rPr lang="en-US" sz="3500" dirty="0" smtClean="0">
                <a:latin typeface="BrowalliaUPC" pitchFamily="34" charset="-34"/>
                <a:cs typeface="BrowalliaUPC" pitchFamily="34" charset="-34"/>
              </a:rPr>
              <a:t>bits</a:t>
            </a:r>
            <a:endParaRPr lang="en-US" sz="35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>
                <a:latin typeface="BrowalliaUPC" pitchFamily="34" charset="-34"/>
                <a:cs typeface="BrowalliaUPC" pitchFamily="34" charset="-34"/>
              </a:rPr>
              <a:t>Rivest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, Shamir and Adelman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Behind RSA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Encryption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925637"/>
          </a:xfrm>
        </p:spPr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Plain Text = Source Data</a:t>
            </a: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Cipher Text = encrypt (Plain Text)</a:t>
            </a:r>
            <a:endParaRPr lang="th-TH">
              <a:latin typeface="BrowalliaUPC" pitchFamily="34" charset="-34"/>
              <a:cs typeface="BrowalliaUPC" pitchFamily="34" charset="-34"/>
            </a:endParaRP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Plain Text = decrypt (Cipher Text)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716338"/>
            <a:ext cx="7848600" cy="2090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Prime Numbers ...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จำนวนเฉพาะคือจำนวนที่นำตัวเลขมาหารได้ลงตัวคือ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และตัวมันเองเท่านั้น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เช่น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10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ไม่ใช่จำนวนเฉพาะ เพราะมีตัวเลขที่นำมาหารลงตัวได้คือ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1,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2, 5 and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10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เป็นจำนวนเฉพาะ เพราะมีเพียง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11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เท่านั้นที่นำมาหารลงตัวได้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ตัวเลขที่นำมาหารลงตัวเรียกว่า ตัวประกอบ (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factors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กระบวนการหาตัวประกอบ เรียกว่า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Factoring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EB2-6BEA-4C2F-B920-FA9909E6D034}" type="slidenum">
              <a:rPr lang="en-US">
                <a:latin typeface="BrowalliaUPC" pitchFamily="34" charset="-34"/>
                <a:cs typeface="BrowalliaUPC" pitchFamily="34" charset="-34"/>
              </a:rPr>
              <a:pPr/>
              <a:t>31</a:t>
            </a:fld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กระบวนการ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Factoring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การหาตัวประกอบของ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15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สามารถทำได้โดยง่ายคือ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3 * 5. 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แต่การหาตัวประกอบของตัวเลขมากๆ เช่น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6,320,491,217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หรือตัวเลขที่มีขนาด มากกว่า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200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digits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จะทำอย่างไร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? </a:t>
            </a:r>
          </a:p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สำหรับตัวเลขที่มีจำนวนมากๆ จะใช้เวลาในการแยกตัวประกอบนาน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542F-A139-4E99-8E13-E663957DCCB4}" type="slidenum">
              <a:rPr lang="en-US">
                <a:latin typeface="BrowalliaUPC" pitchFamily="34" charset="-34"/>
                <a:cs typeface="BrowalliaUPC" pitchFamily="34" charset="-34"/>
              </a:rPr>
              <a:pPr/>
              <a:t>32</a:t>
            </a:fld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Modular Math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Modular math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หมายถึงตัวเลขที่เป็นจำนวนเต็มที่ไม่ติดลบ ที่มีค่าน้อยกว่าตัวหาร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ในกรณีของการ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mod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,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ผลลัพธ์ที่ได้จะมีค่าอยู่ในช่วง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0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ถึง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 - 1) 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3886-2FA2-448F-A325-E0CDF902BC65}" type="slidenum">
              <a:rPr lang="en-US">
                <a:latin typeface="BrowalliaUPC" pitchFamily="34" charset="-34"/>
                <a:cs typeface="BrowalliaUPC" pitchFamily="34" charset="-34"/>
              </a:rPr>
              <a:pPr/>
              <a:t>33</a:t>
            </a:fld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Modular Arithmetic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BrowalliaUPC" pitchFamily="34" charset="-34"/>
                <a:cs typeface="BrowalliaUPC" pitchFamily="34" charset="-34"/>
              </a:rPr>
              <a:t>a = b mod (m)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หมายถึง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หารด้วย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แล้วเหลือเศษคือ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.</a:t>
            </a: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เช่น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en-US" dirty="0">
                <a:latin typeface="BrowalliaUPC" pitchFamily="34" charset="-34"/>
                <a:cs typeface="BrowalliaUPC" pitchFamily="34" charset="-34"/>
              </a:rPr>
              <a:t>11 = 1 mod (5)</a:t>
            </a:r>
          </a:p>
          <a:p>
            <a:pPr lvl="1"/>
            <a:r>
              <a:rPr lang="en-US" dirty="0">
                <a:latin typeface="BrowalliaUPC" pitchFamily="34" charset="-34"/>
                <a:cs typeface="BrowalliaUPC" pitchFamily="34" charset="-34"/>
              </a:rPr>
              <a:t>20 = 2 mod (6)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Modular Inverse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Modular Inverse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b mod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(m)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คือค่า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baseline="30000" dirty="0" smtClean="0">
                <a:latin typeface="BrowalliaUPC" pitchFamily="34" charset="-34"/>
                <a:cs typeface="BrowalliaUPC" pitchFamily="34" charset="-34"/>
              </a:rPr>
              <a:t>-1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</a:t>
            </a:r>
          </a:p>
          <a:p>
            <a:pPr algn="ctr">
              <a:buNone/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bb</a:t>
            </a:r>
            <a:r>
              <a:rPr lang="en-US" baseline="30000" dirty="0" smtClean="0">
                <a:latin typeface="BrowalliaUPC" pitchFamily="34" charset="-34"/>
                <a:cs typeface="BrowalliaUPC" pitchFamily="34" charset="-34"/>
              </a:rPr>
              <a:t>-1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= 1 mod (m)</a:t>
            </a: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7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343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ในการ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mod (2400)</a:t>
            </a:r>
          </a:p>
          <a:p>
            <a:pPr algn="ctr">
              <a:buNone/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7 * 343 = 2401</a:t>
            </a:r>
          </a:p>
          <a:p>
            <a:pPr algn="ctr">
              <a:buNone/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7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*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343 =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1 mod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(2400)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Relatively Prime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ตัวเลข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ตัวเป็น </a:t>
            </a:r>
            <a:r>
              <a:rPr lang="en-US" b="1" dirty="0" smtClean="0">
                <a:latin typeface="BrowalliaUPC" pitchFamily="34" charset="-34"/>
                <a:cs typeface="BrowalliaUPC" pitchFamily="34" charset="-34"/>
              </a:rPr>
              <a:t>relatively </a:t>
            </a:r>
            <a:r>
              <a:rPr lang="en-US" b="1" dirty="0">
                <a:latin typeface="BrowalliaUPC" pitchFamily="34" charset="-34"/>
                <a:cs typeface="BrowalliaUPC" pitchFamily="34" charset="-34"/>
              </a:rPr>
              <a:t>prime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เมื่อตัวเลขทั้งสองตัวมีตัวประกอบร่วมคือ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10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relatively prime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รายการตัวประกอบของ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10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คือ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1,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2, 5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10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</a:t>
            </a:r>
          </a:p>
          <a:p>
            <a:pPr lvl="1"/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รายการตัวประกอบของ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คือ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1,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3, 7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21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10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21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มีตัวประกอบร่วมคือ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Euler’s phi-function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ฟังก์ชั่น </a:t>
            </a:r>
            <a:r>
              <a:rPr lang="en-US" sz="2800" dirty="0" smtClean="0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คือจำนวน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relatively prime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ของตัวเลขที่น้อยกว่า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n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กับค่า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เช่น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 smtClean="0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(6)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= 2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โดย ตัวเลขที่น้อยกว่า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คือ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(1, 2, 3, 4 and 5)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มีเพียง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5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เท่านั้นที่เป็น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relatively prime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6 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ในกรณีของ </a:t>
            </a:r>
            <a:r>
              <a:rPr lang="en-US" sz="2800" dirty="0" smtClean="0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(7)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เมื่อ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7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เป็นจำนวนเฉพาะจำนวนที่น้อยกว่า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7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ทุกตัวจึงเป็น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relatively prime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กับ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7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ดังนั้น </a:t>
            </a:r>
            <a:r>
              <a:rPr lang="en-US" sz="2800" dirty="0" smtClean="0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(7) = 6. 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ในกรณีของจำนวนเฉพาะอื่นๆ จะได้</a:t>
            </a:r>
          </a:p>
          <a:p>
            <a:pPr algn="ctr">
              <a:lnSpc>
                <a:spcPct val="90000"/>
              </a:lnSpc>
              <a:buNone/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เมื่อ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เป็นจำนวนเฉพาะ </a:t>
            </a:r>
            <a:r>
              <a:rPr lang="en-US" sz="2800" dirty="0" smtClean="0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) = (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 ‑ 1).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sz="2800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sz="2800" dirty="0">
              <a:latin typeface="Palatino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98B5-27C0-45CD-9AE3-2D7A6A26239F}" type="slidenum">
              <a:rPr lang="en-US">
                <a:latin typeface="BrowalliaUPC" pitchFamily="34" charset="-34"/>
                <a:cs typeface="BrowalliaUPC" pitchFamily="34" charset="-34"/>
              </a:rPr>
              <a:pPr/>
              <a:t>37</a:t>
            </a:fld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Exponentiation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BrowalliaUPC" pitchFamily="34" charset="-34"/>
                <a:cs typeface="BrowalliaUPC" pitchFamily="34" charset="-34"/>
              </a:rPr>
              <a:t>Exponentiation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=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เลขยกกำลัง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baseline="30000" dirty="0" smtClean="0">
                <a:latin typeface="BrowalliaUPC" pitchFamily="34" charset="-34"/>
                <a:cs typeface="BrowalliaUPC" pitchFamily="34" charset="-34"/>
              </a:rPr>
              <a:t>3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=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2 * 2 * 2 = 8.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(2 = base, 3 = exponent.) 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x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) * 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y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) = 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x</a:t>
            </a:r>
            <a:r>
              <a:rPr lang="en-US" baseline="30000" dirty="0" err="1">
                <a:latin typeface="BrowalliaUPC" pitchFamily="34" charset="-34"/>
                <a:cs typeface="BrowalliaUPC" pitchFamily="34" charset="-34"/>
              </a:rPr>
              <a:t>+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y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x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y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xy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6909-2ED2-43E5-923C-04D08024A028}" type="slidenum">
              <a:rPr lang="en-US"/>
              <a:pPr/>
              <a:t>38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Period modulo </a:t>
            </a:r>
            <a:r>
              <a:rPr lang="en-US" i="1"/>
              <a:t>n</a:t>
            </a: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dirty="0" smtClean="0">
                <a:latin typeface="Symbol" pitchFamily="18" charset="2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มีคุณสมบัติเป็น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"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exponential period" modulo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สำหรับตัวเลขที่เป็น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relatively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prime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กับ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สำหรับตัวเลข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&lt;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800" i="1" dirty="0" smtClean="0">
                <a:latin typeface="BrowalliaUPC" pitchFamily="34" charset="-34"/>
                <a:cs typeface="BrowalliaUPC" pitchFamily="34" charset="-34"/>
              </a:rPr>
              <a:t> ถ้า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เป็น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relatively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prime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แล้ว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i="1" dirty="0" smtClean="0">
                <a:latin typeface="Palatino" pitchFamily="18" charset="0"/>
              </a:rPr>
              <a:t> </a:t>
            </a:r>
            <a:r>
              <a:rPr lang="en-US" sz="2800" baseline="30000" dirty="0">
                <a:latin typeface="Symbol" pitchFamily="18" charset="2"/>
              </a:rPr>
              <a:t>j</a:t>
            </a:r>
            <a:r>
              <a:rPr lang="en-US" sz="2800" baseline="30000" dirty="0">
                <a:latin typeface="Palatino" pitchFamily="18" charset="0"/>
              </a:rPr>
              <a:t>(</a:t>
            </a:r>
            <a:r>
              <a:rPr lang="en-US" sz="2800" i="1" baseline="30000" dirty="0">
                <a:latin typeface="Palatino" pitchFamily="18" charset="0"/>
              </a:rPr>
              <a:t>n</a:t>
            </a:r>
            <a:r>
              <a:rPr lang="en-US" sz="2800" baseline="30000" dirty="0">
                <a:latin typeface="Palatino" pitchFamily="18" charset="0"/>
              </a:rPr>
              <a:t>)</a:t>
            </a:r>
            <a:r>
              <a:rPr lang="en-US" sz="2800" dirty="0">
                <a:latin typeface="Palatino" pitchFamily="18" charset="0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mod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 = 1.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i="1" dirty="0" smtClean="0">
                <a:latin typeface="BrowalliaUPC" pitchFamily="34" charset="-34"/>
                <a:cs typeface="BrowalliaUPC" pitchFamily="34" charset="-34"/>
              </a:rPr>
              <a:t>ดังนั้น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i="1" dirty="0" smtClean="0">
                <a:latin typeface="Palatino" pitchFamily="18" charset="0"/>
              </a:rPr>
              <a:t> </a:t>
            </a:r>
            <a:r>
              <a:rPr lang="en-US" sz="2800" baseline="30000" dirty="0">
                <a:latin typeface="Symbol" pitchFamily="18" charset="2"/>
              </a:rPr>
              <a:t>j</a:t>
            </a:r>
            <a:r>
              <a:rPr lang="en-US" sz="2800" baseline="30000" dirty="0">
                <a:latin typeface="Palatino" pitchFamily="18" charset="0"/>
              </a:rPr>
              <a:t>(</a:t>
            </a:r>
            <a:r>
              <a:rPr lang="en-US" sz="2800" i="1" baseline="30000" dirty="0">
                <a:latin typeface="Palatino" pitchFamily="18" charset="0"/>
              </a:rPr>
              <a:t>n</a:t>
            </a:r>
            <a:r>
              <a:rPr lang="en-US" sz="2800" baseline="30000" dirty="0">
                <a:latin typeface="Palatino" pitchFamily="18" charset="0"/>
              </a:rPr>
              <a:t>)</a:t>
            </a:r>
            <a:r>
              <a:rPr lang="en-US" sz="2800" dirty="0">
                <a:latin typeface="Palatino" pitchFamily="18" charset="0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*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i="1" dirty="0">
                <a:latin typeface="Palatino" pitchFamily="18" charset="0"/>
              </a:rPr>
              <a:t> </a:t>
            </a:r>
            <a:r>
              <a:rPr lang="en-US" sz="2800" baseline="30000" dirty="0">
                <a:latin typeface="Symbol" pitchFamily="18" charset="2"/>
              </a:rPr>
              <a:t>j</a:t>
            </a:r>
            <a:r>
              <a:rPr lang="en-US" sz="2800" baseline="30000" dirty="0">
                <a:latin typeface="Palatino" pitchFamily="18" charset="0"/>
              </a:rPr>
              <a:t>(</a:t>
            </a:r>
            <a:r>
              <a:rPr lang="en-US" sz="2800" i="1" baseline="30000" dirty="0">
                <a:latin typeface="Palatino" pitchFamily="18" charset="0"/>
              </a:rPr>
              <a:t>n</a:t>
            </a:r>
            <a:r>
              <a:rPr lang="en-US" sz="2800" baseline="30000" dirty="0">
                <a:latin typeface="Palatino" pitchFamily="18" charset="0"/>
              </a:rPr>
              <a:t>)+1</a:t>
            </a:r>
            <a:r>
              <a:rPr lang="en-US" sz="2800" dirty="0">
                <a:latin typeface="Palatino" pitchFamily="18" charset="0"/>
              </a:rPr>
              <a:t>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mod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sz="2800" i="1" dirty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. 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=5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จะได้ </a:t>
            </a:r>
            <a:r>
              <a:rPr lang="en-US" sz="2800" dirty="0" smtClean="0">
                <a:latin typeface="Symbol" pitchFamily="18" charset="2"/>
              </a:rPr>
              <a:t>j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(5) = 4.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กำหนดให้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= 3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sz="2800" i="1" dirty="0" smtClean="0">
                <a:latin typeface="Palatino" pitchFamily="18" charset="0"/>
              </a:rPr>
              <a:t> </a:t>
            </a:r>
            <a:r>
              <a:rPr lang="en-US" sz="2800" baseline="30000" dirty="0" smtClean="0">
                <a:latin typeface="Symbol" pitchFamily="18" charset="2"/>
              </a:rPr>
              <a:t>j</a:t>
            </a:r>
            <a:r>
              <a:rPr lang="en-US" sz="2800" baseline="30000" dirty="0" smtClean="0">
                <a:latin typeface="Palatino" pitchFamily="18" charset="0"/>
              </a:rPr>
              <a:t>(</a:t>
            </a:r>
            <a:r>
              <a:rPr lang="en-US" sz="2800" i="1" baseline="30000" dirty="0" smtClean="0">
                <a:latin typeface="Palatino" pitchFamily="18" charset="0"/>
              </a:rPr>
              <a:t>n</a:t>
            </a:r>
            <a:r>
              <a:rPr lang="en-US" sz="2800" baseline="30000" dirty="0" smtClean="0">
                <a:latin typeface="Palatino" pitchFamily="18" charset="0"/>
              </a:rPr>
              <a:t>)</a:t>
            </a:r>
            <a:r>
              <a:rPr lang="en-US" sz="2800" dirty="0" smtClean="0">
                <a:latin typeface="Palatino" pitchFamily="18" charset="0"/>
              </a:rPr>
              <a:t>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mod </a:t>
            </a:r>
            <a:r>
              <a:rPr lang="en-US" sz="2800" i="1" dirty="0" smtClean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= 3</a:t>
            </a:r>
            <a:r>
              <a:rPr lang="en-US" sz="2800" baseline="30000" dirty="0" smtClean="0">
                <a:latin typeface="BrowalliaUPC" pitchFamily="34" charset="-34"/>
                <a:cs typeface="BrowalliaUPC" pitchFamily="34" charset="-34"/>
              </a:rPr>
              <a:t>4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= 3 * 3 * 3 * 3 mod 5 = 1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build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our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Public Key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Cryptosystem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กำหนดให้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2" algn="ctr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หลังจากนั้น คำนวณค่า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2" algn="ctr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จะมีค่าเท่ากับ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2" algn="ctr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ซึ่งเทียบเท่า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2" algn="ctr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สมการดังกล่าวจะนำมาใช้ในกระบวนการเข้ารหัสต่อไป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Encryption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Symmetric Cryptography</a:t>
            </a: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Asymmetric Cryptography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Using it to build our PK Cryptosystem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กรณีที่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1 :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หากมีการกำหนดค่า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,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โดย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.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ให้หาค่า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ซึ่ง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1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.”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จะสามารถทำได้โดยง่ายโดยการหา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ที่ทำให้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*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dirty="0">
                <a:latin typeface="Symbol" pitchFamily="18" charset="2"/>
              </a:rPr>
              <a:t>j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).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เพราะ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2" algn="ctr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3200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200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= (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ed</a:t>
            </a:r>
            <a:r>
              <a:rPr lang="en-US" sz="3200" baseline="300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= </a:t>
            </a:r>
            <a:r>
              <a:rPr lang="en-US" sz="3200" i="1" dirty="0" err="1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baseline="30000" dirty="0" err="1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3200" baseline="300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200" baseline="300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= 1 mod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p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กรณีที่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: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หากกำหนดค่า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,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and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โดย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โดยให้หาค่า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ซึ่ง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จะสามารถทำได้โดยง่ายโดยการหา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*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dirty="0">
                <a:latin typeface="Symbol" pitchFamily="18" charset="2"/>
              </a:rPr>
              <a:t>j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)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+ 1.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เพราะ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lvl="2" algn="ctr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3200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200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= (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ed</a:t>
            </a:r>
            <a:r>
              <a:rPr lang="en-US" sz="3200" baseline="300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= </a:t>
            </a:r>
            <a:r>
              <a:rPr lang="en-US" sz="3200" i="1" dirty="0" err="1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baseline="30000" dirty="0" err="1">
                <a:latin typeface="Symbol" pitchFamily="18" charset="2"/>
                <a:cs typeface="BrowalliaUPC" pitchFamily="34" charset="-34"/>
              </a:rPr>
              <a:t>j</a:t>
            </a:r>
            <a:r>
              <a:rPr lang="en-US" sz="3200" baseline="300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i="1" baseline="30000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200" baseline="30000" dirty="0">
                <a:latin typeface="BrowalliaUPC" pitchFamily="34" charset="-34"/>
                <a:cs typeface="BrowalliaUPC" pitchFamily="34" charset="-34"/>
              </a:rPr>
              <a:t>)+1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p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E805-95FC-46BE-B239-F93F1FDA9566}" type="slidenum">
              <a:rPr lang="en-US"/>
              <a:pPr/>
              <a:t>41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Using it to build our PK Cryptosystem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จากสมการที่ผ่านมา จึงสามารถ</a:t>
            </a: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กำหนดค่าจำนวนเฉพาะ 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th-TH" sz="3000" i="1" dirty="0" smtClean="0">
                <a:latin typeface="BrowalliaUPC" pitchFamily="34" charset="-34"/>
                <a:cs typeface="BrowalliaUPC" pitchFamily="34" charset="-34"/>
              </a:rPr>
              <a:t> และเลือก 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public exponent 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sz="3000" i="1" dirty="0" smtClean="0">
                <a:latin typeface="BrowalliaUPC" pitchFamily="34" charset="-34"/>
                <a:cs typeface="BrowalliaUPC" pitchFamily="34" charset="-34"/>
              </a:rPr>
              <a:t> เป็น 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Public Key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3000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จาก 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Euclidian algorithm</a:t>
            </a: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 สามารถกำหนดค่า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th-TH" sz="3000" i="1" dirty="0" smtClean="0">
                <a:latin typeface="BrowalliaUPC" pitchFamily="34" charset="-34"/>
                <a:cs typeface="BrowalliaUPC" pitchFamily="34" charset="-34"/>
              </a:rPr>
              <a:t> ซึ่งเป็น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inverse </a:t>
            </a: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ของ 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 modulo </a:t>
            </a:r>
            <a:r>
              <a:rPr lang="en-US" sz="3000" dirty="0">
                <a:latin typeface="Symbol" pitchFamily="18" charset="2"/>
              </a:rPr>
              <a:t>j</a:t>
            </a:r>
            <a:r>
              <a:rPr lang="en-US" sz="3000" dirty="0">
                <a:latin typeface="Palatino" pitchFamily="18" charset="0"/>
              </a:rPr>
              <a:t>(</a:t>
            </a:r>
            <a:r>
              <a:rPr lang="en-US" sz="3000" i="1" dirty="0">
                <a:latin typeface="Palatino" pitchFamily="18" charset="0"/>
              </a:rPr>
              <a:t>p</a:t>
            </a:r>
            <a:r>
              <a:rPr lang="en-US" sz="3000" dirty="0">
                <a:latin typeface="Palatino" pitchFamily="18" charset="0"/>
              </a:rPr>
              <a:t>) </a:t>
            </a:r>
            <a:r>
              <a:rPr lang="th-TH" dirty="0" smtClean="0">
                <a:latin typeface="Palatino" pitchFamily="18" charset="0"/>
              </a:rPr>
              <a:t>คือ</a:t>
            </a:r>
            <a:r>
              <a:rPr lang="en-US" sz="3000" dirty="0">
                <a:latin typeface="Palatino" pitchFamily="18" charset="0"/>
              </a:rPr>
              <a:t> (</a:t>
            </a:r>
            <a:r>
              <a:rPr lang="en-US" sz="3000" i="1" dirty="0">
                <a:latin typeface="Palatino" pitchFamily="18" charset="0"/>
              </a:rPr>
              <a:t>p</a:t>
            </a:r>
            <a:r>
              <a:rPr lang="en-US" sz="3000" dirty="0">
                <a:latin typeface="Palatino" pitchFamily="18" charset="0"/>
              </a:rPr>
              <a:t> ‑ 1).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และเก็บ 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d </a:t>
            </a: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ไว้เป็น 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private key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เมื่อต้องการส่งข้อมูล 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th-TH" sz="3000" i="1" dirty="0" smtClean="0">
                <a:latin typeface="BrowalliaUPC" pitchFamily="34" charset="-34"/>
                <a:cs typeface="BrowalliaUPC" pitchFamily="34" charset="-34"/>
              </a:rPr>
              <a:t> สามารถเข้ารหัสข้อมูล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000" dirty="0" smtClean="0">
                <a:latin typeface="BrowalliaUPC" pitchFamily="34" charset="-34"/>
                <a:cs typeface="BrowalliaUPC" pitchFamily="34" charset="-34"/>
              </a:rPr>
              <a:t>โดย </a:t>
            </a:r>
            <a:r>
              <a:rPr lang="en-US" sz="3000" i="1" dirty="0" smtClean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000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. </a:t>
            </a:r>
            <a:endParaRPr lang="th-TH" sz="3000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เมื่อต้องการถอดรหัสหา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สามารถคำนวณโดย</a:t>
            </a:r>
            <a:r>
              <a:rPr lang="en-US" sz="3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sz="3000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000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ACA1-C25E-49E0-A447-C76A442F2F55}" type="slidenum">
              <a:rPr lang="en-US"/>
              <a:pPr/>
              <a:t>42</a:t>
            </a:fld>
            <a:endParaRPr lang="en-US"/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One Change ...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แต่กระบวนการดังกล่าวมีปัญหาบางอย่างคือ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private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key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d)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ได้จากการคำนวณ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 ‑ 1)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เมื่อ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public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ทุกคนจึงสามารถคำนวณ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ได้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.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RSA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algorithm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แก้ปัญหาดังกล่าวโดยใช้คุณสมบัติการคูณของ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Euler’s </a:t>
            </a:r>
            <a:r>
              <a:rPr lang="en-US" dirty="0" err="1">
                <a:latin typeface="BrowalliaUPC" pitchFamily="34" charset="-34"/>
                <a:cs typeface="BrowalliaUPC" pitchFamily="34" charset="-34"/>
              </a:rPr>
              <a:t>phi‑function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.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โดย เมื่อ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relatively prime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จะได้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Symbol" pitchFamily="18" charset="2"/>
              </a:rPr>
              <a:t>j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 err="1">
                <a:latin typeface="Palatino" pitchFamily="18" charset="0"/>
              </a:rPr>
              <a:t>pq</a:t>
            </a:r>
            <a:r>
              <a:rPr lang="en-US" dirty="0">
                <a:latin typeface="Palatino" pitchFamily="18" charset="0"/>
              </a:rPr>
              <a:t>) = </a:t>
            </a:r>
            <a:r>
              <a:rPr lang="en-US" dirty="0">
                <a:latin typeface="Symbol" pitchFamily="18" charset="2"/>
              </a:rPr>
              <a:t>j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)</a:t>
            </a:r>
            <a:r>
              <a:rPr lang="en-US" dirty="0">
                <a:latin typeface="Symbol" pitchFamily="18" charset="2"/>
              </a:rPr>
              <a:t>j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q</a:t>
            </a:r>
            <a:r>
              <a:rPr lang="en-US" dirty="0" smtClean="0">
                <a:latin typeface="Palatino" pitchFamily="18" charset="0"/>
              </a:rPr>
              <a:t>)</a:t>
            </a:r>
            <a:endParaRPr lang="th-TH" dirty="0" smtClean="0">
              <a:latin typeface="Palatino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Palatino" pitchFamily="18" charset="0"/>
                <a:cs typeface="BrowalliaUPC" pitchFamily="34" charset="-34"/>
              </a:rPr>
              <a:t>ดังนั้นถ้า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เป็นจำนวนเฉพาะ 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i="1" dirty="0" err="1" smtClean="0">
                <a:latin typeface="BrowalliaUPC" pitchFamily="34" charset="-34"/>
                <a:cs typeface="BrowalliaUPC" pitchFamily="34" charset="-34"/>
              </a:rPr>
              <a:t>pq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จะได้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</a:rPr>
              <a:t>j</a:t>
            </a:r>
            <a:r>
              <a:rPr lang="en-US" dirty="0">
                <a:latin typeface="Palatino" pitchFamily="18" charset="0"/>
              </a:rPr>
              <a:t>(</a:t>
            </a:r>
            <a:r>
              <a:rPr lang="en-US" i="1" dirty="0">
                <a:latin typeface="Palatino" pitchFamily="18" charset="0"/>
              </a:rPr>
              <a:t>n</a:t>
            </a:r>
            <a:r>
              <a:rPr lang="en-US" dirty="0">
                <a:latin typeface="Palatino" pitchFamily="18" charset="0"/>
              </a:rPr>
              <a:t>) = (</a:t>
            </a:r>
            <a:r>
              <a:rPr lang="en-US" i="1" dirty="0">
                <a:latin typeface="Palatino" pitchFamily="18" charset="0"/>
              </a:rPr>
              <a:t>p</a:t>
            </a:r>
            <a:r>
              <a:rPr lang="en-US" dirty="0">
                <a:latin typeface="Palatino" pitchFamily="18" charset="0"/>
              </a:rPr>
              <a:t> ‑ 1)(</a:t>
            </a:r>
            <a:r>
              <a:rPr lang="en-US" i="1" dirty="0">
                <a:latin typeface="Palatino" pitchFamily="18" charset="0"/>
              </a:rPr>
              <a:t>q</a:t>
            </a:r>
            <a:r>
              <a:rPr lang="en-US" dirty="0">
                <a:latin typeface="Palatino" pitchFamily="18" charset="0"/>
              </a:rPr>
              <a:t> ‑ 1</a:t>
            </a:r>
            <a:r>
              <a:rPr lang="en-US" dirty="0" smtClean="0">
                <a:latin typeface="Palatino" pitchFamily="18" charset="0"/>
              </a:rPr>
              <a:t>)</a:t>
            </a:r>
            <a:endParaRPr lang="en-US" dirty="0">
              <a:latin typeface="Palatino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77C8-0BD5-4D96-B997-E1D6BB440DC9}" type="slidenum">
              <a:rPr lang="en-US">
                <a:latin typeface="BrowalliaUPC" pitchFamily="34" charset="-34"/>
                <a:cs typeface="BrowalliaUPC" pitchFamily="34" charset="-34"/>
              </a:rPr>
              <a:pPr/>
              <a:t>43</a:t>
            </a:fld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Coming to RSA ...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กระบวนการก่อนที่จะเป็น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RSA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เราจะใช้จำนวนเฉพาะ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เป็นตัว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modulus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. 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สำหรับ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RSA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จะหาตัวเลขจำนวนเฉพาะขนาดใหญ่สองตัว (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,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q)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และใช้ผลคูณของตัวเลขทั้งสอง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 n=</a:t>
            </a:r>
            <a:r>
              <a:rPr lang="en-US" i="1" dirty="0" err="1" smtClean="0">
                <a:latin typeface="BrowalliaUPC" pitchFamily="34" charset="-34"/>
                <a:cs typeface="BrowalliaUPC" pitchFamily="34" charset="-34"/>
              </a:rPr>
              <a:t>pq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เป็น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modulus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ถึงแม้ว่ารูปสมการจะเปลี่ยนไป แต่ยังสามารถใช้ขั้นตอนเดิมคือ เลือก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public exponent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และใช้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extended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Euclidian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algorithm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เพื่อหา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โดยกระบวนการหา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inverse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ของ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modulo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</a:t>
            </a:r>
            <a:r>
              <a:rPr lang="en-US" dirty="0">
                <a:latin typeface="Symbol" pitchFamily="18" charset="2"/>
                <a:cs typeface="BrowalliaUPC" pitchFamily="34" charset="-34"/>
              </a:rPr>
              <a:t>j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ซึ่งจะได้ความสัมพันธ์คือ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*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1 mod 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‑ 1)(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‑ 1)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โดยคู่ของ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,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จะใช้เป็น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public key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จะใช้เป็น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private key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ข้อมูลจำนวนเฉพาะ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ต้องเก็บเป็นความลับหรือทำลายทิ้ง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D07F-F500-409D-8D3C-6E1DB828AA59}" type="slidenum">
              <a:rPr lang="en-US">
                <a:latin typeface="BrowalliaUPC" pitchFamily="34" charset="-34"/>
                <a:cs typeface="BrowalliaUPC" pitchFamily="34" charset="-34"/>
              </a:rPr>
              <a:pPr/>
              <a:t>44</a:t>
            </a:fld>
            <a:endParaRPr lang="en-US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05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Coming to RSA ...</a:t>
            </a:r>
          </a:p>
        </p:txBody>
      </p:sp>
      <p:sp>
        <p:nvSpPr>
          <p:cNvPr id="11059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คือข้อมูล และ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c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คือ </a:t>
            </a:r>
            <a:r>
              <a:rPr lang="en-US" dirty="0" err="1" smtClean="0">
                <a:latin typeface="BrowalliaUPC" pitchFamily="34" charset="-34"/>
                <a:cs typeface="BrowalliaUPC" pitchFamily="34" charset="-34"/>
              </a:rPr>
              <a:t>ciphertext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จะได้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= </a:t>
            </a:r>
            <a:r>
              <a:rPr lang="en-US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 mod 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ซึ่งต้องทราบ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จึงถอดรหัสได้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ความสัมพันธ์ของค่าต่างๆ คือ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i="1" dirty="0" err="1" smtClean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i="1" baseline="30000" dirty="0" err="1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mod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= (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i="1" baseline="30000" dirty="0">
                <a:latin typeface="BrowalliaUPC" pitchFamily="34" charset="-34"/>
                <a:cs typeface="BrowalliaUPC" pitchFamily="34" charset="-34"/>
              </a:rPr>
              <a:t>ed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baseline="30000" dirty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=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m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mod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90000"/>
              </a:lnSpc>
            </a:pP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4068-9926-4979-B432-677455C38D33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to RSA ...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หากต้องการทราบ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ต้องทราบ ค่า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Symbol" pitchFamily="18" charset="2"/>
              </a:rPr>
              <a:t>j</a:t>
            </a:r>
            <a:r>
              <a:rPr lang="en-US" dirty="0" smtClean="0">
                <a:latin typeface="Palatino" pitchFamily="18" charset="0"/>
              </a:rPr>
              <a:t>(</a:t>
            </a:r>
            <a:r>
              <a:rPr lang="en-US" i="1" dirty="0" smtClean="0">
                <a:latin typeface="Palatino" pitchFamily="18" charset="0"/>
              </a:rPr>
              <a:t>n</a:t>
            </a:r>
            <a:r>
              <a:rPr lang="en-US" dirty="0" smtClean="0">
                <a:latin typeface="Palatino" pitchFamily="18" charset="0"/>
              </a:rPr>
              <a:t>)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แต่การจะทราบ </a:t>
            </a:r>
            <a:r>
              <a:rPr lang="en-US" dirty="0" smtClean="0">
                <a:latin typeface="Symbol" pitchFamily="18" charset="2"/>
              </a:rPr>
              <a:t>j</a:t>
            </a:r>
            <a:r>
              <a:rPr lang="en-US" dirty="0" smtClean="0">
                <a:latin typeface="Palatino" pitchFamily="18" charset="0"/>
              </a:rPr>
              <a:t>(</a:t>
            </a:r>
            <a:r>
              <a:rPr lang="en-US" i="1" dirty="0" smtClean="0">
                <a:latin typeface="Palatino" pitchFamily="18" charset="0"/>
              </a:rPr>
              <a:t>n</a:t>
            </a:r>
            <a:r>
              <a:rPr lang="en-US" dirty="0">
                <a:latin typeface="Palatino" pitchFamily="18" charset="0"/>
              </a:rPr>
              <a:t>) </a:t>
            </a:r>
            <a:r>
              <a:rPr lang="th-TH" dirty="0" smtClean="0">
                <a:latin typeface="Palatino" pitchFamily="18" charset="0"/>
              </a:rPr>
              <a:t>ได้ต้องทราบ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</a:t>
            </a: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เมื่อ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และ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เป็นจำนวนเฉพาะขนาดใหญ่มาก ค่าย้อนกลับจึงทำได้ยากมาก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Coming to RSA ...</a:t>
            </a:r>
          </a:p>
        </p:txBody>
      </p:sp>
      <p:sp>
        <p:nvSpPr>
          <p:cNvPr id="1126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ค่า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จึงต้องเป็น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relatively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prime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กับ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 ‑ 1)(</a:t>
            </a:r>
            <a:r>
              <a:rPr lang="en-US" sz="3200" i="1" dirty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 ‑ 1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เนื่องจากหากไม่เป็นจะหาค่า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modular inverse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ไม่ได้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ไม่มีการกำหนดกระบวนการตายตัวสำหรับการหาค่า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ในการทำงานจริง ค่า </a:t>
            </a:r>
            <a:r>
              <a:rPr lang="en-US" sz="3200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sz="3200" i="1" dirty="0" smtClean="0">
                <a:latin typeface="BrowalliaUPC" pitchFamily="34" charset="-34"/>
                <a:cs typeface="BrowalliaUPC" pitchFamily="34" charset="-34"/>
              </a:rPr>
              <a:t> ที่นิยมใช้งานคือ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3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65,537 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RSA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เลือกจำนวนเฉพาะขนาดใหญ่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และคำนวณผลคูณ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คำนวณ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z = (p-1)(q-1)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เลือก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ที่เป็น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r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elative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prime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z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ซึ่งจะใช้เป็นส่วนของ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key.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คำนวณค่า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d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โดยผลคูณของ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 และ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d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 สอดคล้องกับ </a:t>
            </a:r>
            <a:endParaRPr lang="en-US" dirty="0" smtClean="0">
              <a:latin typeface="BrowalliaUPC" pitchFamily="34" charset="-34"/>
              <a:cs typeface="BrowalliaUPC" pitchFamily="34" charset="-34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 * 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 = 1 mod (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 ‑ 1)(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 ‑ 1)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RSA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โดยการคาดการณ์ว่า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จะสามารถหาได้จากการทราบ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q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เท่านั้น และ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 ไม่สามารถหาได้จากค่า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ทำให้สรุปได้ว่าค่า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 i="1" dirty="0" smtClean="0">
                <a:latin typeface="BrowalliaUPC" pitchFamily="34" charset="-34"/>
                <a:cs typeface="BrowalliaUPC" pitchFamily="34" charset="-34"/>
              </a:rPr>
              <a:t>จะคาดเดาหรือค้นหาได้ยาก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แต่ยังคงเป็นการคาดการณ์ที่ต้องหาข้อสรุปในระยะยาว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ถูกใช้เป็น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public key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ส่วน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ถูกใช้เป็น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private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key.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92D-EC1B-4462-8CE5-F8A0B1AE8F66}" type="slidenum">
              <a:rPr lang="en-US"/>
              <a:pPr/>
              <a:t>49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Algorithm</a:t>
            </a:r>
          </a:p>
        </p:txBody>
      </p:sp>
      <p:pic>
        <p:nvPicPr>
          <p:cNvPr id="33795" name="Picture 3" descr="\\Mtdantws\maamir\lecturefigers\keyg.bmp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636713"/>
            <a:ext cx="5562600" cy="4916487"/>
          </a:xfrm>
          <a:solidFill>
            <a:schemeClr val="bg1"/>
          </a:solidFill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Symmetric Cryptography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01675"/>
          </a:xfrm>
        </p:spPr>
        <p:txBody>
          <a:bodyPr/>
          <a:lstStyle/>
          <a:p>
            <a:r>
              <a:rPr lang="th-TH">
                <a:latin typeface="BrowalliaUPC" pitchFamily="34" charset="-34"/>
                <a:cs typeface="BrowalliaUPC" pitchFamily="34" charset="-34"/>
              </a:rPr>
              <a:t>ใช้คีย์ในการเข้ารหัสและถอดรหัสเหมือนกัน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420938"/>
            <a:ext cx="7848600" cy="3611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RSA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p = 3</a:t>
            </a:r>
          </a:p>
          <a:p>
            <a:pPr>
              <a:lnSpc>
                <a:spcPct val="8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q = 11</a:t>
            </a:r>
          </a:p>
          <a:p>
            <a:pPr>
              <a:lnSpc>
                <a:spcPct val="8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n = p X q = 33 -- 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This is the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 modulus</a:t>
            </a:r>
          </a:p>
          <a:p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z = (p-1) X (q -1) = 20 </a:t>
            </a:r>
            <a:r>
              <a:rPr lang="en-US" sz="3000" dirty="0">
                <a:latin typeface="BrowalliaUPC" pitchFamily="34" charset="-34"/>
                <a:cs typeface="BrowalliaUPC" pitchFamily="34" charset="-34"/>
              </a:rPr>
              <a:t>--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This is the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totient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function </a:t>
            </a:r>
            <a:r>
              <a:rPr lang="en-US" sz="2400" dirty="0">
                <a:latin typeface="BrowalliaUPC" pitchFamily="34" charset="-34"/>
                <a:cs typeface="BrowalliaUPC" pitchFamily="34" charset="-34"/>
                <a:sym typeface="Symbol" pitchFamily="18" charset="2"/>
              </a:rPr>
              <a:t>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(n).  There are 20 relative primes to 33.  What are they? 1, 2, 4, 5, 7, 8, 10, 13, 14, 16, 17, 19, 20, 23, 25, 26, 28, 29, 31, 32</a:t>
            </a:r>
            <a:endParaRPr lang="en-US" sz="3000" dirty="0">
              <a:latin typeface="BrowalliaUPC" pitchFamily="34" charset="-34"/>
              <a:cs typeface="BrowalliaUPC" pitchFamily="34" charset="-34"/>
            </a:endParaRPr>
          </a:p>
          <a:p>
            <a:pPr>
              <a:lnSpc>
                <a:spcPct val="8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d = 7 -- 7 and 20 have no common factors but 1</a:t>
            </a:r>
          </a:p>
          <a:p>
            <a:pPr>
              <a:lnSpc>
                <a:spcPct val="7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7e = 1 mod 20</a:t>
            </a:r>
          </a:p>
          <a:p>
            <a:pPr>
              <a:lnSpc>
                <a:spcPct val="7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e = 3</a:t>
            </a:r>
          </a:p>
          <a:p>
            <a:pPr>
              <a:lnSpc>
                <a:spcPct val="7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C = </a:t>
            </a:r>
            <a:r>
              <a:rPr lang="en-US" sz="3000" i="1" dirty="0" err="1"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sz="3000" i="1" baseline="30000" dirty="0" err="1">
                <a:latin typeface="BrowalliaUPC" pitchFamily="34" charset="-34"/>
                <a:cs typeface="BrowalliaUPC" pitchFamily="34" charset="-34"/>
              </a:rPr>
              <a:t>e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 (mod n)</a:t>
            </a:r>
          </a:p>
          <a:p>
            <a:pPr>
              <a:lnSpc>
                <a:spcPct val="70000"/>
              </a:lnSpc>
            </a:pP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P = </a:t>
            </a:r>
            <a:r>
              <a:rPr lang="en-US" sz="3000" i="1" dirty="0" err="1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3000" i="1" baseline="30000" dirty="0" err="1"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z="3000" i="1" dirty="0">
                <a:latin typeface="BrowalliaUPC" pitchFamily="34" charset="-34"/>
                <a:cs typeface="BrowalliaUPC" pitchFamily="34" charset="-34"/>
              </a:rPr>
              <a:t> (mod n)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9E45-25AD-4F59-9B9C-AF3A0195BFD3}" type="slidenum">
              <a:rPr lang="en-US"/>
              <a:pPr/>
              <a:t>51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Example</a:t>
            </a:r>
          </a:p>
        </p:txBody>
      </p:sp>
      <p:pic>
        <p:nvPicPr>
          <p:cNvPr id="35843" name="Picture 3" descr="\\Mtdantws\maamir\lecturefigers\keyg2.bmp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133600"/>
            <a:ext cx="8458200" cy="3697288"/>
          </a:xfrm>
          <a:solidFill>
            <a:schemeClr val="bg1"/>
          </a:solidFill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Exchange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Diffie-Hellman Key Exchange</a:t>
            </a:r>
            <a:endParaRPr lang="en-US" sz="440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3861047"/>
            <a:ext cx="8229600" cy="2269877"/>
          </a:xfrm>
        </p:spPr>
        <p:txBody>
          <a:bodyPr/>
          <a:lstStyle/>
          <a:p>
            <a:pPr lvl="1"/>
            <a:r>
              <a:rPr lang="th-TH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ถึงแม้ว่าค่า </a:t>
            </a:r>
            <a:r>
              <a:rPr lang="en-US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p </a:t>
            </a:r>
            <a:r>
              <a:rPr lang="th-TH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และ </a:t>
            </a:r>
            <a:r>
              <a:rPr lang="en-US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g </a:t>
            </a:r>
            <a:r>
              <a:rPr lang="th-TH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จะถูกเปิดเผย </a:t>
            </a:r>
          </a:p>
          <a:p>
            <a:pPr lvl="1"/>
            <a:r>
              <a:rPr lang="en-US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Alice </a:t>
            </a:r>
            <a:r>
              <a:rPr lang="th-TH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และ </a:t>
            </a:r>
            <a:r>
              <a:rPr lang="en-US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Bob </a:t>
            </a:r>
            <a:r>
              <a:rPr lang="th-TH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จะทราบค่า</a:t>
            </a:r>
            <a:r>
              <a:rPr lang="en-US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 g</a:t>
            </a:r>
            <a:r>
              <a:rPr lang="en-US" sz="4800" baseline="300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ab</a:t>
            </a:r>
            <a:r>
              <a:rPr lang="en-US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 mod p </a:t>
            </a:r>
            <a:r>
              <a:rPr lang="th-TH" sz="2800" dirty="0" smtClean="0">
                <a:latin typeface="BrowalliaUPC" pitchFamily="34" charset="-34"/>
                <a:ea typeface="Arial Unicode MS" pitchFamily="34" charset="-128"/>
                <a:cs typeface="BrowalliaUPC" pitchFamily="34" charset="-34"/>
              </a:rPr>
              <a:t>เหมือนกัน โดยที่คนอื่นๆ ไม่ทราบ</a:t>
            </a:r>
            <a:endParaRPr lang="en-US" sz="2800" dirty="0" smtClean="0">
              <a:latin typeface="BrowalliaUPC" pitchFamily="34" charset="-34"/>
              <a:ea typeface="Arial Unicode MS" pitchFamily="34" charset="-128"/>
              <a:cs typeface="BrowalliaUPC" pitchFamily="34" charset="-34"/>
            </a:endParaRPr>
          </a:p>
          <a:p>
            <a:pPr lvl="1"/>
            <a:r>
              <a:rPr kumimoji="1" lang="th-TH" sz="2800" dirty="0" smtClean="0">
                <a:latin typeface="BrowalliaUPC" pitchFamily="34" charset="-34"/>
                <a:cs typeface="BrowalliaUPC" pitchFamily="34" charset="-34"/>
              </a:rPr>
              <a:t>ประโยชน์ด้าน</a:t>
            </a:r>
            <a:r>
              <a:rPr kumimoji="1" lang="en-US" sz="2800" dirty="0" smtClean="0">
                <a:latin typeface="BrowalliaUPC" pitchFamily="34" charset="-34"/>
                <a:cs typeface="BrowalliaUPC" pitchFamily="34" charset="-34"/>
              </a:rPr>
              <a:t> : Authentication? , Secrecy? , Replay attack? , Forward secrecy?, Denial of service? , Identity protection?</a:t>
            </a:r>
          </a:p>
          <a:p>
            <a:endParaRPr lang="en-US" dirty="0"/>
          </a:p>
        </p:txBody>
      </p:sp>
      <p:sp>
        <p:nvSpPr>
          <p:cNvPr id="966672" name="Oval 1040"/>
          <p:cNvSpPr>
            <a:spLocks noChangeArrowheads="1"/>
          </p:cNvSpPr>
          <p:nvPr/>
        </p:nvSpPr>
        <p:spPr bwMode="auto">
          <a:xfrm>
            <a:off x="622300" y="1981200"/>
            <a:ext cx="1054100" cy="1465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673" name="Rectangle 1041"/>
          <p:cNvSpPr>
            <a:spLocks noChangeArrowheads="1"/>
          </p:cNvSpPr>
          <p:nvPr/>
        </p:nvSpPr>
        <p:spPr bwMode="auto">
          <a:xfrm>
            <a:off x="1611313" y="1600200"/>
            <a:ext cx="4899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90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dirty="0" err="1">
                <a:solidFill>
                  <a:schemeClr val="hlink"/>
                </a:solidFill>
                <a:latin typeface="Comic Sans MS" pitchFamily="66" charset="0"/>
              </a:rPr>
              <a:t>g</a:t>
            </a:r>
            <a:r>
              <a:rPr kumimoji="1" lang="en-US" sz="3600" baseline="30000" dirty="0" err="1">
                <a:solidFill>
                  <a:schemeClr val="hlink"/>
                </a:solidFill>
                <a:latin typeface="Comic Sans MS" pitchFamily="66" charset="0"/>
              </a:rPr>
              <a:t>a</a:t>
            </a:r>
            <a:r>
              <a:rPr kumimoji="1" lang="en-US" sz="3600" baseline="30000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kumimoji="1" lang="en-US" dirty="0">
                <a:solidFill>
                  <a:schemeClr val="hlink"/>
                </a:solidFill>
                <a:latin typeface="Comic Sans MS" pitchFamily="66" charset="0"/>
              </a:rPr>
              <a:t>mod p</a:t>
            </a:r>
            <a:r>
              <a:rPr kumimoji="1"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endParaRPr kumimoji="1"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90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dirty="0" err="1">
                <a:solidFill>
                  <a:schemeClr val="accent2"/>
                </a:solidFill>
                <a:latin typeface="Comic Sans MS" pitchFamily="66" charset="0"/>
              </a:rPr>
              <a:t>g</a:t>
            </a:r>
            <a:r>
              <a:rPr kumimoji="1" lang="en-US" sz="3600" baseline="30000" dirty="0" err="1">
                <a:solidFill>
                  <a:schemeClr val="accent2"/>
                </a:solidFill>
                <a:latin typeface="Comic Sans MS" pitchFamily="66" charset="0"/>
              </a:rPr>
              <a:t>b</a:t>
            </a:r>
            <a:r>
              <a:rPr kumimoji="1" lang="en-US" sz="3600" baseline="30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kumimoji="1" lang="en-US" dirty="0">
                <a:solidFill>
                  <a:schemeClr val="accent2"/>
                </a:solidFill>
                <a:latin typeface="Comic Sans MS" pitchFamily="66" charset="0"/>
              </a:rPr>
              <a:t>mod p</a:t>
            </a:r>
          </a:p>
        </p:txBody>
      </p:sp>
      <p:sp>
        <p:nvSpPr>
          <p:cNvPr id="966674" name="Oval 1042"/>
          <p:cNvSpPr>
            <a:spLocks noChangeArrowheads="1"/>
          </p:cNvSpPr>
          <p:nvPr/>
        </p:nvSpPr>
        <p:spPr bwMode="auto">
          <a:xfrm>
            <a:off x="6858000" y="1993900"/>
            <a:ext cx="1054100" cy="1465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675" name="Rectangle 1043"/>
          <p:cNvSpPr>
            <a:spLocks noChangeArrowheads="1"/>
          </p:cNvSpPr>
          <p:nvPr/>
        </p:nvSpPr>
        <p:spPr bwMode="auto">
          <a:xfrm>
            <a:off x="892175" y="2330450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966676" name="Rectangle 1044"/>
          <p:cNvSpPr>
            <a:spLocks noChangeArrowheads="1"/>
          </p:cNvSpPr>
          <p:nvPr/>
        </p:nvSpPr>
        <p:spPr bwMode="auto">
          <a:xfrm>
            <a:off x="7140575" y="2362200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966677" name="Line 1045"/>
          <p:cNvSpPr>
            <a:spLocks noChangeShapeType="1"/>
          </p:cNvSpPr>
          <p:nvPr/>
        </p:nvSpPr>
        <p:spPr bwMode="auto">
          <a:xfrm>
            <a:off x="1670050" y="2362200"/>
            <a:ext cx="5181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678" name="Line 1046"/>
          <p:cNvSpPr>
            <a:spLocks noChangeShapeType="1"/>
          </p:cNvSpPr>
          <p:nvPr/>
        </p:nvSpPr>
        <p:spPr bwMode="auto">
          <a:xfrm>
            <a:off x="1670050" y="3200400"/>
            <a:ext cx="510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543800" cy="1295400"/>
          </a:xfrm>
        </p:spPr>
        <p:txBody>
          <a:bodyPr/>
          <a:lstStyle/>
          <a:p>
            <a:r>
              <a:rPr lang="en-US" dirty="0" smtClean="0"/>
              <a:t>To Share Secret S via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endParaRPr lang="en-US" dirty="0"/>
          </a:p>
        </p:txBody>
      </p:sp>
      <p:pic>
        <p:nvPicPr>
          <p:cNvPr id="4" name="Content Placeholder 3" descr="DiffieHellm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708920"/>
            <a:ext cx="8947526" cy="3528392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800px-DiffieHellm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534280" cy="5184576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Management</a:t>
            </a:r>
            <a:endParaRPr lang="th-TH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 – What is it?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เนื่องจากคีย์มีความสำคัญอย่างมากในกระบวนการด้าน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Confidentiality </a:t>
            </a:r>
          </a:p>
          <a:p>
            <a:pPr marL="457200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การบริหารคีย์ทั้งระบบ จึงมีความจำเป็น</a:t>
            </a:r>
          </a:p>
          <a:p>
            <a:pPr marL="457200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การบริหารคีย์ประกอบด้วย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: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Creation of keys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Storage of keys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Key lifetime (</a:t>
            </a:r>
            <a:r>
              <a:rPr lang="en-US" sz="2400" dirty="0" err="1" smtClean="0">
                <a:latin typeface="BrowalliaUPC" pitchFamily="34" charset="-34"/>
                <a:cs typeface="BrowalliaUPC" pitchFamily="34" charset="-34"/>
              </a:rPr>
              <a:t>cryptoperiod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)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Access of keys for encryption/decryption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Execution of the key lifecycle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Auditing of key lifecycle</a:t>
            </a:r>
          </a:p>
          <a:p>
            <a:pPr marL="857250" lvl="1" indent="-457200" eaLnBrk="1" hangingPunct="1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Managing a compromise of a key or set of keys</a:t>
            </a:r>
          </a:p>
          <a:p>
            <a:pPr marL="457200" indent="-457200" eaLnBrk="1" hangingPunct="1">
              <a:buFontTx/>
              <a:buNone/>
            </a:pP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eaLnBrk="1" hangingPunct="1">
              <a:buFontTx/>
              <a:buNone/>
            </a:pPr>
            <a:endParaRPr lang="en-US" sz="2000" dirty="0" smtClean="0">
              <a:solidFill>
                <a:schemeClr val="hlink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600" dirty="0" smtClean="0">
                <a:latin typeface="BrowalliaUPC" pitchFamily="34" charset="-34"/>
                <a:cs typeface="BrowalliaUPC" pitchFamily="34" charset="-34"/>
              </a:rPr>
              <a:t>การสร้างคีย์</a:t>
            </a:r>
            <a:endParaRPr lang="en-US" sz="3600" dirty="0" smtClean="0">
              <a:latin typeface="BrowalliaUPC" pitchFamily="34" charset="-34"/>
              <a:cs typeface="BrowalliaUPC" pitchFamily="34" charset="-34"/>
            </a:endParaRP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สามารถสร้างได้โดย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cryptographic library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ซึ่งสามารถหาได้ทั่วไป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ระบบต่างๆ สามารถสร้างคีย์สำหรับระบบงาน หรือแจกจ่ายได้ โดยผู้ใช้งานไม่ทราบ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การที่ใครๆ ก็สามารถสร้าง คีย์ได้ เป็นความเสี่ยงอย่างหนึ่ง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eaLnBrk="1" hangingPunct="1">
              <a:buFontTx/>
              <a:buNone/>
            </a:pPr>
            <a:endParaRPr lang="en-US" sz="36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eaLnBrk="1" hangingPunct="1">
              <a:buFontTx/>
              <a:buNone/>
            </a:pPr>
            <a:endParaRPr lang="en-US" sz="2800" dirty="0" smtClean="0">
              <a:solidFill>
                <a:schemeClr val="hlink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/>
              <a:t>Key Management – I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การเก็บรักษาคีย์</a:t>
            </a:r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จำเป็นต้องใช้คีย์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2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ชุดเป็นอย่างน้อยคือ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1257300" lvl="2" indent="-457200" eaLnBrk="1" hangingPunct="1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คีย์สำหรับเข้ารหัสลับข้อมูล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(Data Encryption Key : DEK) </a:t>
            </a:r>
          </a:p>
          <a:p>
            <a:pPr marL="1257300" lvl="2" indent="-457200" eaLnBrk="1" hangingPunct="1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คีย์สำหรับเข้ารหัสลับ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DEK (Key Encryption Key : KEK)</a:t>
            </a:r>
          </a:p>
          <a:p>
            <a:pPr marL="962025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การเก็บ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DEK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KEK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ต้องเก็บแยกกันคนละ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physical systems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กันเมื่อส่วนใดถูกบุกรุก อีกส่วนจะต้องปลอดภัย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962025" lvl="1" indent="-457200"/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DEK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จะถูกเข้ารหัสเก็บไว้โดย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KEK 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pPr marL="962025" lvl="1" indent="-457200"/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KEK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จะมีการเก็บแบบเข้ารหัส หรือไม่ก็ได้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/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/>
            <a:endParaRPr lang="en-US" sz="2400" dirty="0" smtClean="0">
              <a:solidFill>
                <a:schemeClr val="hlink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Symmetric Cryptography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DES</a:t>
            </a: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3DES</a:t>
            </a: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AES</a:t>
            </a: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RC6</a:t>
            </a:r>
          </a:p>
          <a:p>
            <a:r>
              <a:rPr lang="en-US">
                <a:latin typeface="BrowalliaUPC" pitchFamily="34" charset="-34"/>
                <a:cs typeface="BrowalliaUPC" pitchFamily="34" charset="-34"/>
              </a:rPr>
              <a:t>Twofish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 – II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600" dirty="0" smtClean="0">
                <a:latin typeface="BrowalliaUPC" pitchFamily="34" charset="-34"/>
                <a:cs typeface="BrowalliaUPC" pitchFamily="34" charset="-34"/>
              </a:rPr>
              <a:t>ช่วงอายุของคีย์ </a:t>
            </a:r>
            <a:r>
              <a:rPr lang="en-US" sz="36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600" dirty="0" err="1" smtClean="0">
                <a:latin typeface="BrowalliaUPC" pitchFamily="34" charset="-34"/>
                <a:cs typeface="BrowalliaUPC" pitchFamily="34" charset="-34"/>
              </a:rPr>
              <a:t>Cryptoperiod</a:t>
            </a:r>
            <a:r>
              <a:rPr lang="en-US" sz="3600" dirty="0" smtClean="0">
                <a:latin typeface="BrowalliaUPC" pitchFamily="34" charset="-34"/>
                <a:cs typeface="BrowalliaUPC" pitchFamily="34" charset="-34"/>
              </a:rPr>
              <a:t>)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คีย์ต้องมีการกำหนดช่วงอายุเหมือนกับการกำหนดระยะเวลาการเป็นเจ้าของข้อมูลใดๆ</a:t>
            </a:r>
            <a:endParaRPr lang="en-US" sz="2800" dirty="0" smtClean="0"/>
          </a:p>
          <a:p>
            <a:pPr marL="457200" indent="-457200"/>
            <a:endParaRPr lang="en-US" sz="3600" dirty="0" smtClean="0"/>
          </a:p>
          <a:p>
            <a:pPr marL="457200" indent="-457200"/>
            <a:endParaRPr lang="en-US" sz="28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 – III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การเข้าถึงคีย์เพื่อใช้ในกระบวนการ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encryption/decryption: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ต้องกำหนดกระบวนการเข้าถึงคีย์ โดยพิจารณาประเด็นต่อไปนี้ร่วมด้วย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1257300" lvl="2" indent="-457200" eaLnBrk="1" hangingPunct="1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คีย์จำเป็นต้องส่งข้ามระบบ หรือ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component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เนื่องจาก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DEK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KEK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ถูกเก็บแยกจากกัน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1257300" lvl="2" indent="-457200" eaLnBrk="1" hangingPunct="1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ระบบมีการผนวกการทำงานด้านการเข้ารหัสไว้ใน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tier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ที่ใช้งาน หรือ ระบบเป็นผู้ให้บริการด้าน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crypto service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ด้วยตัวเอง เพื่อกำหนดระดับความปลอดภัยในการส่งข้อมูลระหว่าง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Application Code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Crypto services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ได้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 – IV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การใช้งานในช่วงอายุของคีย์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: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คีย์ที่ใช้จะต้องมีการกำหนดการทำงานในช่วงเวลาต่างๆ ต่อไปนี้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:</a:t>
            </a:r>
          </a:p>
          <a:p>
            <a:pPr marL="1257300" lvl="2" indent="-457200" eaLnBrk="1" hangingPunct="1"/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Current  (NIST: Active) –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ใช้ในการ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encrypt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decrypt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1257300" lvl="2" indent="-457200" eaLnBrk="1" hangingPunct="1"/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Retired  (NIST: Deactivated) –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ใช้ในการ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decrypt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เท่านั้น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1257300" lvl="2" indent="-457200" eaLnBrk="1" hangingPunct="1"/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Expired  (NIST: Compromised) –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ใช้ในการ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decrypt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ข้อมูลที่เข้ารหัสโดย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compromised key</a:t>
            </a:r>
          </a:p>
          <a:p>
            <a:pPr marL="1257300" lvl="2" indent="-457200" eaLnBrk="1" hangingPunct="1"/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Deleted  (NIST: Destroyed) –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ต้องไม่มีการบันทึกหรือใช้งานคีย์ดังกล่าวไม่ว่ากรณีใดๆ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การเปลี่ยนสถานะของคีย์จะเป็นไปโดยอัตโนมัติตามการกำหนดของนโยบาย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/>
            <a:endParaRPr lang="en-US" sz="12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/>
            <a:endParaRPr lang="en-US" sz="2400" dirty="0" smtClean="0">
              <a:solidFill>
                <a:schemeClr val="hlink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 – V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การตรวจสอบการเปลี่ยนแปลงสถานะของคีย์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:</a:t>
            </a:r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การเปลี่ยนแปลงสถานะของคีย์จะส่งผลต่อการทำงานอื่นๆ การรู้ถึงเปลี่ยนแปลงสถานะของคีย์ในระบบเป็นสิ่งจำเป็น  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ระบบบริหารจัดการคีย์จึงต้องมี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data mode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l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 ที่สามารถเก็บข้อมูล รายละเอียดต่างๆ ที่เกี่ยวข้องกับคีย์นั้นๆ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Key Management – VI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457200" indent="-457200"/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การจัดการในกรณีที่คีย์ถูกผู้บุกรุก</a:t>
            </a:r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ถ้าคีย์ที่ถูกบุกรุกคือคีย์ที่อยู่ในกลุ่ม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retire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ผู้ใช้งานจะยังใช้คีย์ปัจจุบันในการ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re-</a:t>
            </a:r>
            <a:r>
              <a:rPr lang="en-US" sz="2800" dirty="0" err="1" smtClean="0">
                <a:latin typeface="BrowalliaUPC" pitchFamily="34" charset="-34"/>
                <a:cs typeface="BrowalliaUPC" pitchFamily="34" charset="-34"/>
              </a:rPr>
              <a:t>cryption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ได้</a:t>
            </a:r>
          </a:p>
          <a:p>
            <a:pPr marL="857250" lvl="1" indent="-457200"/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ในกรณีที่มีข้อมูลคีย์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ปัจจุบัน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อาจถูกเปลี่ยนแปลงโดยผู้บุกรุก ต้องมีการดำเนินการในการเปลี่ยน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สถานะของคีย์ไปเป็น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compromise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จะต้องมีการสร้างคีย์ปัจจุบันใหม่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และทำการ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re-crypt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ข้อมูลที่เคยใช้คีย์ที่ถูก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compromise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ใหม่ทั้งหมด</a:t>
            </a:r>
          </a:p>
          <a:p>
            <a:pPr marL="457200" indent="-457200"/>
            <a:endParaRPr lang="en-US" sz="2000" dirty="0" smtClean="0">
              <a:solidFill>
                <a:schemeClr val="hlink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Certificate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Problem with Key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Key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เหมือนสินค้า</a:t>
            </a:r>
          </a:p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จะเชื่อถือได้ต้องมีรายละเอียดผู้ผลิต การใช้งาน และวันหมดอายุ</a:t>
            </a:r>
          </a:p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Digital Certificate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คือรายละเอียดที่จำเป็นในการสร้างความน่าเชื่อถือใน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Key 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Digital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Certificate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คือข้อมูลของ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Public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Key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กับข้อมูลที่เกี่ยวข้องอื่นๆ เพื่อบ่งบอกรายละเอียดอื่นๆ เกี่ยวกับ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Identity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ของ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Public Key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นั้น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รายละเอียดอื่นๆ เช่น คน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,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องค์กร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, Hardware, Component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หรือ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Service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ที่เกี่ยวข้อง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Digital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Certificate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สามารถสร้างขึ้น และ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sign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โดยใครก็ได้ ซึ่งโดยทั่วไปจะสร้างโดย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Third Party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ที่เชื่อถือได้</a:t>
            </a:r>
            <a:endParaRPr lang="en-US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การทำ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self-signed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certificate 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จะไม่นิยมใช้ เนื่องจากมีความน่าเชื่อถือต่ำ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4000" y="1524000"/>
            <a:ext cx="7064375" cy="5329238"/>
            <a:chOff x="960" y="960"/>
            <a:chExt cx="4450" cy="3357"/>
          </a:xfrm>
        </p:grpSpPr>
        <p:pic>
          <p:nvPicPr>
            <p:cNvPr id="63490" name="Picture 2" descr="U:\rhoskins temp\cert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1008"/>
              <a:ext cx="4402" cy="3309"/>
            </a:xfrm>
            <a:prstGeom prst="rect">
              <a:avLst/>
            </a:prstGeom>
            <a:noFill/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60" y="960"/>
              <a:ext cx="3688" cy="607"/>
              <a:chOff x="1240" y="1123"/>
              <a:chExt cx="3688" cy="607"/>
            </a:xfrm>
          </p:grpSpPr>
          <p:pic>
            <p:nvPicPr>
              <p:cNvPr id="63493" name="Picture 5" descr="U:\rhoskins temp\scroll top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40" y="1123"/>
                <a:ext cx="3688" cy="607"/>
              </a:xfrm>
              <a:prstGeom prst="rect">
                <a:avLst/>
              </a:prstGeom>
              <a:noFill/>
            </p:spPr>
          </p:pic>
          <p:sp>
            <p:nvSpPr>
              <p:cNvPr id="63494" name="Text Box 6"/>
              <p:cNvSpPr txBox="1">
                <a:spLocks noChangeArrowheads="1"/>
              </p:cNvSpPr>
              <p:nvPr/>
            </p:nvSpPr>
            <p:spPr bwMode="auto">
              <a:xfrm>
                <a:off x="2128" y="1148"/>
                <a:ext cx="1896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sz="3200" b="1">
                    <a:solidFill>
                      <a:schemeClr val="tx1"/>
                    </a:solidFill>
                    <a:effectLst/>
                  </a:rPr>
                  <a:t>CERTIFICATE</a:t>
                </a:r>
              </a:p>
            </p:txBody>
          </p:sp>
        </p:grpSp>
      </p:grp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7544" y="476672"/>
            <a:ext cx="693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800" dirty="0">
                <a:latin typeface="BrowalliaUPC" pitchFamily="34" charset="-34"/>
                <a:cs typeface="BrowalliaUPC" pitchFamily="34" charset="-34"/>
              </a:rPr>
              <a:t>Digital </a:t>
            </a:r>
            <a:r>
              <a:rPr lang="en-GB" sz="4800" dirty="0" smtClean="0">
                <a:latin typeface="BrowalliaUPC" pitchFamily="34" charset="-34"/>
                <a:cs typeface="BrowalliaUPC" pitchFamily="34" charset="-34"/>
              </a:rPr>
              <a:t>Certificate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Example</a:t>
            </a:r>
            <a:r>
              <a:rPr lang="en-GB" sz="5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GB" sz="5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2971800"/>
            <a:ext cx="10334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Issuer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3657600"/>
            <a:ext cx="10969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Subject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4876800"/>
            <a:ext cx="19050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Issuer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Digital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Signature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V="1">
            <a:off x="1143000" y="26670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V="1">
            <a:off x="1143000" y="35052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V="1">
            <a:off x="1219200" y="5257800"/>
            <a:ext cx="1828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0" y="42672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GB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Subject Public Key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514600" y="4038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Certificate</a:t>
            </a:r>
            <a:endParaRPr lang="th-TH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sz="2600"/>
              <a:t>ออกโดย </a:t>
            </a:r>
            <a:r>
              <a:rPr lang="en-US" sz="2600"/>
              <a:t>CA</a:t>
            </a:r>
          </a:p>
          <a:p>
            <a:pPr>
              <a:lnSpc>
                <a:spcPct val="90000"/>
              </a:lnSpc>
            </a:pPr>
            <a:r>
              <a:rPr lang="th-TH" sz="2600"/>
              <a:t>มีข้อมูลต่อไปนี้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ข้อมูลของผู้ที่ได้รับการรับรอง 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ข้อมูลระบุผู้ออกใบรับรอง ได้แก่ ลายมือชื่อดิจิตอลขององค์กรที่ออกใบรับรอง หมายเลขประจำตัวของผู้ออกใบรับรอง 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กุญแจสาธารณะของผู้ที่ได้รับการรับรอง 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วันหมดอายุของใบรับรอง 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ระดับชั้นของใบรับรองดิจิตอล 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หมายเลขประจำตัวของใบรับรองดิจิตอล </a:t>
            </a:r>
          </a:p>
          <a:p>
            <a:pPr lvl="1">
              <a:lnSpc>
                <a:spcPct val="90000"/>
              </a:lnSpc>
            </a:pPr>
            <a:r>
              <a:rPr lang="th-TH" sz="2200"/>
              <a:t>ประเภทของใบรับรองดิจิตอลซึ่งแบ่งออกเป็น </a:t>
            </a:r>
            <a:r>
              <a:rPr lang="en-US" sz="2200"/>
              <a:t>3</a:t>
            </a:r>
            <a:r>
              <a:rPr lang="th-TH" sz="2200"/>
              <a:t> ประเภท คือ ใบรับรองเครื่องแม่ข่าย ใบรับรองตัวบุคคล ใบรับรองสำหรับองค์รับรองความถูกต้อง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Asymmetric Cryptography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r>
              <a:rPr lang="th-TH">
                <a:latin typeface="BrowalliaUPC" pitchFamily="34" charset="-34"/>
                <a:cs typeface="BrowalliaUPC" pitchFamily="34" charset="-34"/>
              </a:rPr>
              <a:t>ใช้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ในการเข้ารหัสและถอดรหัสคนละ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Key</a:t>
            </a:r>
          </a:p>
          <a:p>
            <a:pPr lvl="1"/>
            <a:r>
              <a:rPr lang="en-US">
                <a:latin typeface="BrowalliaUPC" pitchFamily="34" charset="-34"/>
                <a:cs typeface="BrowalliaUPC" pitchFamily="34" charset="-34"/>
              </a:rPr>
              <a:t>Private Key</a:t>
            </a:r>
          </a:p>
          <a:p>
            <a:pPr lvl="1"/>
            <a:r>
              <a:rPr lang="en-US">
                <a:latin typeface="BrowalliaUPC" pitchFamily="34" charset="-34"/>
                <a:cs typeface="BrowalliaUPC" pitchFamily="34" charset="-34"/>
              </a:rPr>
              <a:t>Public Key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141663"/>
            <a:ext cx="7273925" cy="3497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GB" sz="36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Digital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Certificates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Issue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อย่างไร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?</a:t>
            </a:r>
            <a:endParaRPr lang="en-GB" sz="3200" dirty="0" smtClean="0">
              <a:latin typeface="BrowalliaUPC" pitchFamily="34" charset="-34"/>
              <a:cs typeface="BrowalliaUPC" pitchFamily="34" charset="-34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ใครเป็นคน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issue ?</a:t>
            </a:r>
            <a:endParaRPr lang="en-GB" sz="3200" dirty="0" smtClean="0">
              <a:latin typeface="BrowalliaUPC" pitchFamily="34" charset="-34"/>
              <a:cs typeface="BrowalliaUPC" pitchFamily="34" charset="-34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เหตุใดต้องเชื่อถือคน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Issue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?</a:t>
            </a:r>
            <a:endParaRPr lang="en-GB" sz="3200" dirty="0" smtClean="0">
              <a:latin typeface="BrowalliaUPC" pitchFamily="34" charset="-34"/>
              <a:cs typeface="BrowalliaUPC" pitchFamily="34" charset="-34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จะตรวจสอบได้อย่างไรว่า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Certificate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 ถูกต้อง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? </a:t>
            </a:r>
            <a:endParaRPr lang="en-GB" sz="3200" dirty="0" smtClean="0">
              <a:latin typeface="BrowalliaUPC" pitchFamily="34" charset="-34"/>
              <a:cs typeface="BrowalliaUPC" pitchFamily="34" charset="-34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จะยกเลิก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Certificate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 ได้อย่างไร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  <a:sym typeface="Wingdings" pitchFamily="2" charset="2"/>
              </a:rPr>
              <a:t>?</a:t>
            </a:r>
            <a:endParaRPr lang="en-GB" sz="3200" dirty="0" smtClean="0">
              <a:latin typeface="BrowalliaUPC" pitchFamily="34" charset="-34"/>
              <a:cs typeface="BrowalliaUPC" pitchFamily="34" charset="-34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ใครเป็นผู้ยกเลิก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Certificates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?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GB" sz="3200" dirty="0" smtClean="0">
              <a:latin typeface="BrowalliaUPC" pitchFamily="34" charset="-34"/>
              <a:cs typeface="BrowalliaUPC" pitchFamily="34" charset="-34"/>
            </a:endParaRPr>
          </a:p>
          <a:p>
            <a:pPr algn="ctr">
              <a:lnSpc>
                <a:spcPct val="80000"/>
              </a:lnSpc>
              <a:buNone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คำตอบคือ ... 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PKI</a:t>
            </a:r>
            <a:endParaRPr lang="en-GB" sz="3200" dirty="0" smtClean="0">
              <a:latin typeface="BrowalliaUPC" pitchFamily="34" charset="-34"/>
              <a:cs typeface="BrowalliaUPC" pitchFamily="34" charset="-34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Infrastructure : PKI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Public Key Infrastructure (PKI)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“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A PKI is a set of agreed-upon standards,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Certification Authorities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(CA), structure between multiple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CAs, methods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to discover and validate Certification Paths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, Operational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Protocols, Management Protocols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, Interoperable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Tools and supporting Legislation”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: “Digital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Certificates” book – </a:t>
            </a:r>
            <a:r>
              <a:rPr lang="en-US" sz="3200" dirty="0" err="1" smtClean="0">
                <a:latin typeface="BrowalliaUPC" pitchFamily="34" charset="-34"/>
                <a:cs typeface="BrowalliaUPC" pitchFamily="34" charset="-34"/>
              </a:rPr>
              <a:t>Jalal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 err="1" smtClean="0">
                <a:latin typeface="BrowalliaUPC" pitchFamily="34" charset="-34"/>
                <a:cs typeface="BrowalliaUPC" pitchFamily="34" charset="-34"/>
              </a:rPr>
              <a:t>Feghhi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, </a:t>
            </a:r>
            <a:r>
              <a:rPr lang="en-US" sz="3200" dirty="0" err="1" smtClean="0">
                <a:latin typeface="BrowalliaUPC" pitchFamily="34" charset="-34"/>
                <a:cs typeface="BrowalliaUPC" pitchFamily="34" charset="-34"/>
              </a:rPr>
              <a:t>Jalil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 err="1" smtClean="0">
                <a:latin typeface="BrowalliaUPC" pitchFamily="34" charset="-34"/>
                <a:cs typeface="BrowalliaUPC" pitchFamily="34" charset="-34"/>
              </a:rPr>
              <a:t>Feghhi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, Peter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Williams</a:t>
            </a:r>
            <a:endParaRPr lang="th-TH" sz="32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PKI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คือโครงสร้างในการให้บริการ และบริหารจัดการ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Public Key-based Digital Certificate</a:t>
            </a:r>
          </a:p>
          <a:p>
            <a:endParaRPr lang="en-US" sz="3200" dirty="0" smtClean="0">
              <a:latin typeface="BrowalliaUPC" pitchFamily="34" charset="-34"/>
              <a:cs typeface="BrowalliaUPC" pitchFamily="34" charset="-34"/>
            </a:endParaRPr>
          </a:p>
          <a:p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X509 PKI</a:t>
            </a:r>
          </a:p>
          <a:p>
            <a:pPr lvl="1"/>
            <a:r>
              <a:rPr lang="en-US" dirty="0" smtClean="0"/>
              <a:t>X509 </a:t>
            </a:r>
            <a:r>
              <a:rPr lang="en-US" dirty="0" smtClean="0"/>
              <a:t>Digital Certificates</a:t>
            </a:r>
          </a:p>
          <a:p>
            <a:r>
              <a:rPr lang="en-US" dirty="0" smtClean="0"/>
              <a:t>Standards </a:t>
            </a:r>
            <a:r>
              <a:rPr lang="en-US" dirty="0" smtClean="0"/>
              <a:t>defined by IETF, PKIX WG: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hlinkClick r:id="rId2"/>
              </a:rPr>
              <a:t>http://www.ietf.org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X509 PKI – Technical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Side :</a:t>
            </a:r>
            <a:endParaRPr lang="en-US" dirty="0" smtClean="0"/>
          </a:p>
          <a:p>
            <a:pPr lvl="1"/>
            <a:r>
              <a:rPr lang="en-US" dirty="0" smtClean="0"/>
              <a:t>Certificate Authority (CA)</a:t>
            </a:r>
          </a:p>
          <a:p>
            <a:pPr lvl="1"/>
            <a:r>
              <a:rPr lang="en-US" dirty="0" smtClean="0"/>
              <a:t>Registration Authority (RA)</a:t>
            </a:r>
          </a:p>
          <a:p>
            <a:pPr lvl="1"/>
            <a:r>
              <a:rPr lang="en-US" dirty="0" smtClean="0"/>
              <a:t>Certificate Distribution System</a:t>
            </a:r>
          </a:p>
          <a:p>
            <a:r>
              <a:rPr lang="en-US" dirty="0" smtClean="0"/>
              <a:t>Supplier Side :</a:t>
            </a:r>
          </a:p>
          <a:p>
            <a:pPr lvl="1"/>
            <a:r>
              <a:rPr lang="en-US" dirty="0" smtClean="0"/>
              <a:t>PKI </a:t>
            </a:r>
            <a:r>
              <a:rPr lang="en-US" dirty="0" smtClean="0"/>
              <a:t>enabled applications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51520" y="260648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4400" dirty="0">
                <a:latin typeface="BrowalliaUPC" pitchFamily="34" charset="-34"/>
                <a:cs typeface="BrowalliaUPC" pitchFamily="34" charset="-34"/>
              </a:rPr>
              <a:t>X509 PKI – Simple Model</a:t>
            </a:r>
            <a:endParaRPr lang="en-GB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410200" y="2057400"/>
            <a:ext cx="182880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5867400" y="2209800"/>
            <a:ext cx="838200" cy="6096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5867400" y="3200400"/>
            <a:ext cx="838200" cy="6096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943600" y="2209800"/>
            <a:ext cx="749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CA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5943600" y="3200400"/>
            <a:ext cx="749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RA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7239000" y="2057400"/>
            <a:ext cx="1463675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Certification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Entity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7010400" y="3505200"/>
            <a:ext cx="914400" cy="1066800"/>
          </a:xfrm>
          <a:prstGeom prst="can">
            <a:avLst>
              <a:gd name="adj" fmla="val 2916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7988300" y="3886200"/>
            <a:ext cx="1155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Directory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3744" name="Picture 16" descr="C:\Program Files\Common Files\Microsoft Shared\Clipart\cagcat50\bd0678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604838" cy="558800"/>
          </a:xfrm>
          <a:prstGeom prst="rect">
            <a:avLst/>
          </a:prstGeom>
          <a:noFill/>
        </p:spPr>
      </p:pic>
      <p:pic>
        <p:nvPicPr>
          <p:cNvPr id="73745" name="Picture 17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24200"/>
            <a:ext cx="612775" cy="515938"/>
          </a:xfrm>
          <a:prstGeom prst="rect">
            <a:avLst/>
          </a:prstGeom>
          <a:noFill/>
        </p:spPr>
      </p:pic>
      <p:sp>
        <p:nvSpPr>
          <p:cNvPr id="73746" name="Line 18"/>
          <p:cNvSpPr>
            <a:spLocks noChangeShapeType="1"/>
          </p:cNvSpPr>
          <p:nvPr/>
        </p:nvSpPr>
        <p:spPr bwMode="auto">
          <a:xfrm flipV="1">
            <a:off x="6172200" y="2819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6400800" y="2819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2286000" y="3352800"/>
            <a:ext cx="3581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H="1" flipV="1">
            <a:off x="2209800" y="36576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2209800" y="3810000"/>
            <a:ext cx="3810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H="1">
            <a:off x="2209800" y="3886200"/>
            <a:ext cx="4114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-4747" y="3276600"/>
            <a:ext cx="1441420" cy="527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Service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293688" y="4953000"/>
            <a:ext cx="1100137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Remote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5943600" y="4953000"/>
            <a:ext cx="874713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Local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V="1">
            <a:off x="6324600" y="3886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6477000" y="3886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7086600" y="3810000"/>
            <a:ext cx="7826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Certs,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CRLs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2270125" y="3005138"/>
            <a:ext cx="12922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Cert. Request</a:t>
            </a:r>
            <a:endParaRPr lang="en-US" sz="16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286000" y="3429000"/>
            <a:ext cx="1244600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Signed Certificate</a:t>
            </a:r>
            <a:endParaRPr lang="en-US" sz="16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3761" name="Picture 33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029200"/>
            <a:ext cx="601663" cy="496888"/>
          </a:xfrm>
          <a:prstGeom prst="rect">
            <a:avLst/>
          </a:prstGeom>
          <a:noFill/>
        </p:spPr>
      </p:pic>
      <p:sp>
        <p:nvSpPr>
          <p:cNvPr id="73762" name="Cloud"/>
          <p:cNvSpPr>
            <a:spLocks noChangeAspect="1" noEditPoints="1" noChangeArrowheads="1"/>
          </p:cNvSpPr>
          <p:nvPr/>
        </p:nvSpPr>
        <p:spPr bwMode="auto">
          <a:xfrm>
            <a:off x="3505200" y="1905000"/>
            <a:ext cx="1371600" cy="4038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3733800" y="3657600"/>
            <a:ext cx="9715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43800" cy="1295400"/>
          </a:xfrm>
        </p:spPr>
        <p:txBody>
          <a:bodyPr/>
          <a:lstStyle/>
          <a:p>
            <a:r>
              <a:rPr lang="en-US" dirty="0" smtClean="0"/>
              <a:t>X509 PKI Certificate Authority (CA)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Tasks:</a:t>
            </a:r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Digital </a:t>
            </a:r>
            <a:r>
              <a:rPr lang="en-US" dirty="0" smtClean="0"/>
              <a:t>Certificate Generation</a:t>
            </a:r>
          </a:p>
          <a:p>
            <a:pPr lvl="1"/>
            <a:r>
              <a:rPr lang="en-US" dirty="0" smtClean="0"/>
              <a:t>Certificate </a:t>
            </a:r>
            <a:r>
              <a:rPr lang="en-US" dirty="0" smtClean="0"/>
              <a:t>Issuance and Distribution</a:t>
            </a:r>
          </a:p>
          <a:p>
            <a:pPr lvl="1"/>
            <a:r>
              <a:rPr lang="en-US" dirty="0" smtClean="0"/>
              <a:t>Revocation </a:t>
            </a:r>
            <a:endParaRPr lang="en-US" dirty="0" smtClean="0"/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Backup and Recovery System</a:t>
            </a:r>
          </a:p>
          <a:p>
            <a:pPr lvl="1"/>
            <a:r>
              <a:rPr lang="en-US" dirty="0" smtClean="0"/>
              <a:t>Cross-Certification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Authority</a:t>
            </a:r>
            <a:endParaRPr lang="th-TH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เป็นตัวกลางในการให้บริการ </a:t>
            </a:r>
            <a:r>
              <a:rPr lang="en-US"/>
              <a:t>PKI</a:t>
            </a:r>
          </a:p>
          <a:p>
            <a:pPr lvl="1"/>
            <a:r>
              <a:rPr lang="th-TH"/>
              <a:t>สร้างคู่กุญแจ (</a:t>
            </a:r>
            <a:r>
              <a:rPr lang="en-US"/>
              <a:t>Key pairs) </a:t>
            </a:r>
            <a:r>
              <a:rPr lang="th-TH"/>
              <a:t>ของผู้ใช้บริการ</a:t>
            </a:r>
          </a:p>
          <a:p>
            <a:pPr lvl="1"/>
            <a:r>
              <a:rPr lang="th-TH"/>
              <a:t>ออกใบรับรองฯ เพื่อยืนยันตัวผู้ใช้บริการ</a:t>
            </a:r>
          </a:p>
          <a:p>
            <a:pPr lvl="1"/>
            <a:r>
              <a:rPr lang="th-TH"/>
              <a:t>จัดเก็บและเผยแพร่กุญแจสาธารณะ </a:t>
            </a:r>
          </a:p>
          <a:p>
            <a:pPr lvl="1"/>
            <a:r>
              <a:rPr lang="th-TH"/>
              <a:t>หากมีการร้องขอให้ยืนยันตัวบุคคลเจ้าของกุญแจ จะดำเนินการยืนยันหรือปฏิเสธความเป็นเจ้าของกุญแจสาธารณะตามคำขอของบุคคลทั่วไป</a:t>
            </a:r>
          </a:p>
          <a:p>
            <a:pPr lvl="1"/>
            <a:r>
              <a:rPr lang="th-TH"/>
              <a:t>เปิดเผยรายชื่อใบรับรองฯ ที่ถูกยกเลิกแล้ว (</a:t>
            </a:r>
            <a:r>
              <a:rPr lang="en-US"/>
              <a:t>Certificate Revocation List </a:t>
            </a:r>
            <a:r>
              <a:rPr lang="th-TH"/>
              <a:t>หรือ </a:t>
            </a:r>
            <a:r>
              <a:rPr lang="en-US"/>
              <a:t>CRL)</a:t>
            </a:r>
            <a:endParaRPr lang="th-TH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X509 PKI Registration Authority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Tasks:</a:t>
            </a:r>
          </a:p>
          <a:p>
            <a:pPr lvl="1"/>
            <a:r>
              <a:rPr lang="en-US" dirty="0" smtClean="0"/>
              <a:t>Registration </a:t>
            </a:r>
            <a:r>
              <a:rPr lang="en-US" dirty="0" smtClean="0"/>
              <a:t>of Certificate Information</a:t>
            </a:r>
          </a:p>
          <a:p>
            <a:pPr lvl="1"/>
            <a:r>
              <a:rPr lang="en-US" dirty="0" smtClean="0"/>
              <a:t>Face-to-Face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Remote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Revocation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X509 PKI Certificate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เก็บข้อมูล 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Digital </a:t>
            </a:r>
            <a:r>
              <a:rPr lang="en-US" dirty="0" smtClean="0"/>
              <a:t>Certificates</a:t>
            </a:r>
          </a:p>
          <a:p>
            <a:pPr lvl="1"/>
            <a:r>
              <a:rPr lang="en-US" dirty="0" smtClean="0"/>
              <a:t>Certificate </a:t>
            </a:r>
            <a:r>
              <a:rPr lang="en-US" dirty="0" smtClean="0"/>
              <a:t>Revocation Lists (</a:t>
            </a:r>
            <a:r>
              <a:rPr lang="en-US" dirty="0" smtClean="0"/>
              <a:t>CRLs)</a:t>
            </a:r>
          </a:p>
          <a:p>
            <a:r>
              <a:rPr lang="th-TH" dirty="0" smtClean="0"/>
              <a:t>การทำงานอื่นๆ 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Special </a:t>
            </a:r>
            <a:r>
              <a:rPr lang="en-US" dirty="0" smtClean="0"/>
              <a:t>Purposes Databases</a:t>
            </a:r>
          </a:p>
          <a:p>
            <a:pPr lvl="1"/>
            <a:r>
              <a:rPr lang="en-US" dirty="0" smtClean="0"/>
              <a:t>LDAP </a:t>
            </a:r>
            <a:r>
              <a:rPr lang="en-US" dirty="0" smtClean="0"/>
              <a:t>directories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931150" cy="1295400"/>
          </a:xfrm>
        </p:spPr>
        <p:txBody>
          <a:bodyPr/>
          <a:lstStyle/>
          <a:p>
            <a:r>
              <a:rPr lang="th-TH">
                <a:latin typeface="BrowalliaUPC" pitchFamily="34" charset="-34"/>
                <a:cs typeface="BrowalliaUPC" pitchFamily="34" charset="-34"/>
              </a:rPr>
              <a:t>การใช้งาน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Asymmetric Cryptography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89237"/>
          </a:xfrm>
        </p:spPr>
        <p:txBody>
          <a:bodyPr/>
          <a:lstStyle/>
          <a:p>
            <a:r>
              <a:rPr lang="th-TH">
                <a:latin typeface="BrowalliaUPC" pitchFamily="34" charset="-34"/>
                <a:cs typeface="BrowalliaUPC" pitchFamily="34" charset="-34"/>
              </a:rPr>
              <a:t>เข้ารหัสข้อมูลด้วย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Public 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และถอดรหัสด้วย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เพื่อให้เจ้าของ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เท่านั้นที่สามารถถอดรหัสได้</a:t>
            </a:r>
            <a:endParaRPr lang="en-US">
              <a:latin typeface="BrowalliaUPC" pitchFamily="34" charset="-34"/>
              <a:cs typeface="BrowalliaUPC" pitchFamily="34" charset="-34"/>
            </a:endParaRPr>
          </a:p>
          <a:p>
            <a:r>
              <a:rPr lang="th-TH">
                <a:latin typeface="BrowalliaUPC" pitchFamily="34" charset="-34"/>
                <a:cs typeface="BrowalliaUPC" pitchFamily="34" charset="-34"/>
              </a:rPr>
              <a:t>สร้าง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Signature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ด้วยการเข้ารหัสด้วย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และถอดรหัสด้วย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Public 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เพื่อเป็นการรับรองว่าเจ้าของ </a:t>
            </a:r>
            <a:r>
              <a:rPr lang="en-US">
                <a:latin typeface="BrowalliaUPC" pitchFamily="34" charset="-34"/>
                <a:cs typeface="BrowalliaUPC" pitchFamily="34" charset="-34"/>
              </a:rPr>
              <a:t>Private Key </a:t>
            </a:r>
            <a:r>
              <a:rPr lang="th-TH">
                <a:latin typeface="BrowalliaUPC" pitchFamily="34" charset="-34"/>
                <a:cs typeface="BrowalliaUPC" pitchFamily="34" charset="-34"/>
              </a:rPr>
              <a:t>เป็นผู้ส่งข้อมูล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44700" y="1412875"/>
            <a:ext cx="5641975" cy="831850"/>
            <a:chOff x="1302" y="890"/>
            <a:chExt cx="3554" cy="524"/>
          </a:xfrm>
        </p:grpSpPr>
        <p:sp>
          <p:nvSpPr>
            <p:cNvPr id="121859" name="Freeform 3"/>
            <p:cNvSpPr>
              <a:spLocks/>
            </p:cNvSpPr>
            <p:nvPr/>
          </p:nvSpPr>
          <p:spPr bwMode="auto">
            <a:xfrm>
              <a:off x="1323" y="1315"/>
              <a:ext cx="260" cy="12"/>
            </a:xfrm>
            <a:custGeom>
              <a:avLst/>
              <a:gdLst/>
              <a:ahLst/>
              <a:cxnLst>
                <a:cxn ang="0">
                  <a:pos x="1023" y="49"/>
                </a:cxn>
                <a:cxn ang="0">
                  <a:pos x="23" y="49"/>
                </a:cxn>
                <a:cxn ang="0">
                  <a:pos x="15" y="39"/>
                </a:cxn>
                <a:cxn ang="0">
                  <a:pos x="0" y="0"/>
                </a:cxn>
                <a:cxn ang="0">
                  <a:pos x="1039" y="0"/>
                </a:cxn>
                <a:cxn ang="0">
                  <a:pos x="1023" y="49"/>
                </a:cxn>
              </a:cxnLst>
              <a:rect l="0" t="0" r="r" b="b"/>
              <a:pathLst>
                <a:path w="1039" h="49">
                  <a:moveTo>
                    <a:pt x="1023" y="49"/>
                  </a:moveTo>
                  <a:lnTo>
                    <a:pt x="23" y="49"/>
                  </a:lnTo>
                  <a:lnTo>
                    <a:pt x="15" y="39"/>
                  </a:lnTo>
                  <a:lnTo>
                    <a:pt x="0" y="0"/>
                  </a:lnTo>
                  <a:lnTo>
                    <a:pt x="1039" y="0"/>
                  </a:lnTo>
                  <a:lnTo>
                    <a:pt x="1023" y="49"/>
                  </a:lnTo>
                  <a:close/>
                </a:path>
              </a:pathLst>
            </a:custGeom>
            <a:solidFill>
              <a:srgbClr val="F7D2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0" name="Freeform 4"/>
            <p:cNvSpPr>
              <a:spLocks/>
            </p:cNvSpPr>
            <p:nvPr/>
          </p:nvSpPr>
          <p:spPr bwMode="auto">
            <a:xfrm>
              <a:off x="1321" y="1309"/>
              <a:ext cx="264" cy="12"/>
            </a:xfrm>
            <a:custGeom>
              <a:avLst/>
              <a:gdLst/>
              <a:ahLst/>
              <a:cxnLst>
                <a:cxn ang="0">
                  <a:pos x="1039" y="49"/>
                </a:cxn>
                <a:cxn ang="0">
                  <a:pos x="18" y="49"/>
                </a:cxn>
                <a:cxn ang="0">
                  <a:pos x="0" y="0"/>
                </a:cxn>
                <a:cxn ang="0">
                  <a:pos x="1056" y="0"/>
                </a:cxn>
                <a:cxn ang="0">
                  <a:pos x="1039" y="49"/>
                </a:cxn>
              </a:cxnLst>
              <a:rect l="0" t="0" r="r" b="b"/>
              <a:pathLst>
                <a:path w="1056" h="49">
                  <a:moveTo>
                    <a:pt x="1039" y="49"/>
                  </a:moveTo>
                  <a:lnTo>
                    <a:pt x="18" y="49"/>
                  </a:lnTo>
                  <a:lnTo>
                    <a:pt x="0" y="0"/>
                  </a:lnTo>
                  <a:lnTo>
                    <a:pt x="1056" y="0"/>
                  </a:lnTo>
                  <a:lnTo>
                    <a:pt x="1039" y="49"/>
                  </a:lnTo>
                  <a:close/>
                </a:path>
              </a:pathLst>
            </a:custGeom>
            <a:solidFill>
              <a:srgbClr val="F7D2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1" name="Freeform 5"/>
            <p:cNvSpPr>
              <a:spLocks/>
            </p:cNvSpPr>
            <p:nvPr/>
          </p:nvSpPr>
          <p:spPr bwMode="auto">
            <a:xfrm>
              <a:off x="1319" y="1303"/>
              <a:ext cx="268" cy="12"/>
            </a:xfrm>
            <a:custGeom>
              <a:avLst/>
              <a:gdLst/>
              <a:ahLst/>
              <a:cxnLst>
                <a:cxn ang="0">
                  <a:pos x="1057" y="48"/>
                </a:cxn>
                <a:cxn ang="0">
                  <a:pos x="18" y="48"/>
                </a:cxn>
                <a:cxn ang="0">
                  <a:pos x="0" y="0"/>
                </a:cxn>
                <a:cxn ang="0">
                  <a:pos x="1074" y="0"/>
                </a:cxn>
                <a:cxn ang="0">
                  <a:pos x="1057" y="48"/>
                </a:cxn>
              </a:cxnLst>
              <a:rect l="0" t="0" r="r" b="b"/>
              <a:pathLst>
                <a:path w="1074" h="48">
                  <a:moveTo>
                    <a:pt x="1057" y="48"/>
                  </a:moveTo>
                  <a:lnTo>
                    <a:pt x="18" y="48"/>
                  </a:lnTo>
                  <a:lnTo>
                    <a:pt x="0" y="0"/>
                  </a:lnTo>
                  <a:lnTo>
                    <a:pt x="1074" y="0"/>
                  </a:lnTo>
                  <a:lnTo>
                    <a:pt x="1057" y="48"/>
                  </a:lnTo>
                  <a:close/>
                </a:path>
              </a:pathLst>
            </a:custGeom>
            <a:solidFill>
              <a:srgbClr val="F8D4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2" name="Freeform 6"/>
            <p:cNvSpPr>
              <a:spLocks/>
            </p:cNvSpPr>
            <p:nvPr/>
          </p:nvSpPr>
          <p:spPr bwMode="auto">
            <a:xfrm>
              <a:off x="1316" y="1297"/>
              <a:ext cx="273" cy="12"/>
            </a:xfrm>
            <a:custGeom>
              <a:avLst/>
              <a:gdLst/>
              <a:ahLst/>
              <a:cxnLst>
                <a:cxn ang="0">
                  <a:pos x="1075" y="48"/>
                </a:cxn>
                <a:cxn ang="0">
                  <a:pos x="19" y="48"/>
                </a:cxn>
                <a:cxn ang="0">
                  <a:pos x="0" y="0"/>
                </a:cxn>
                <a:cxn ang="0">
                  <a:pos x="1091" y="0"/>
                </a:cxn>
                <a:cxn ang="0">
                  <a:pos x="1075" y="48"/>
                </a:cxn>
              </a:cxnLst>
              <a:rect l="0" t="0" r="r" b="b"/>
              <a:pathLst>
                <a:path w="1091" h="48">
                  <a:moveTo>
                    <a:pt x="1075" y="48"/>
                  </a:moveTo>
                  <a:lnTo>
                    <a:pt x="19" y="48"/>
                  </a:lnTo>
                  <a:lnTo>
                    <a:pt x="0" y="0"/>
                  </a:lnTo>
                  <a:lnTo>
                    <a:pt x="1091" y="0"/>
                  </a:lnTo>
                  <a:lnTo>
                    <a:pt x="1075" y="48"/>
                  </a:lnTo>
                  <a:close/>
                </a:path>
              </a:pathLst>
            </a:custGeom>
            <a:solidFill>
              <a:srgbClr val="F8D4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Freeform 7"/>
            <p:cNvSpPr>
              <a:spLocks/>
            </p:cNvSpPr>
            <p:nvPr/>
          </p:nvSpPr>
          <p:spPr bwMode="auto">
            <a:xfrm>
              <a:off x="1314" y="1291"/>
              <a:ext cx="277" cy="12"/>
            </a:xfrm>
            <a:custGeom>
              <a:avLst/>
              <a:gdLst/>
              <a:ahLst/>
              <a:cxnLst>
                <a:cxn ang="0">
                  <a:pos x="1092" y="48"/>
                </a:cxn>
                <a:cxn ang="0">
                  <a:pos x="18" y="48"/>
                </a:cxn>
                <a:cxn ang="0">
                  <a:pos x="0" y="0"/>
                </a:cxn>
                <a:cxn ang="0">
                  <a:pos x="1109" y="0"/>
                </a:cxn>
                <a:cxn ang="0">
                  <a:pos x="1092" y="48"/>
                </a:cxn>
              </a:cxnLst>
              <a:rect l="0" t="0" r="r" b="b"/>
              <a:pathLst>
                <a:path w="1109" h="48">
                  <a:moveTo>
                    <a:pt x="1092" y="48"/>
                  </a:moveTo>
                  <a:lnTo>
                    <a:pt x="18" y="48"/>
                  </a:lnTo>
                  <a:lnTo>
                    <a:pt x="0" y="0"/>
                  </a:lnTo>
                  <a:lnTo>
                    <a:pt x="1109" y="0"/>
                  </a:lnTo>
                  <a:lnTo>
                    <a:pt x="1092" y="48"/>
                  </a:lnTo>
                  <a:close/>
                </a:path>
              </a:pathLst>
            </a:custGeom>
            <a:solidFill>
              <a:srgbClr val="F8D4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4" name="Freeform 8"/>
            <p:cNvSpPr>
              <a:spLocks/>
            </p:cNvSpPr>
            <p:nvPr/>
          </p:nvSpPr>
          <p:spPr bwMode="auto">
            <a:xfrm>
              <a:off x="1312" y="1285"/>
              <a:ext cx="281" cy="12"/>
            </a:xfrm>
            <a:custGeom>
              <a:avLst/>
              <a:gdLst/>
              <a:ahLst/>
              <a:cxnLst>
                <a:cxn ang="0">
                  <a:pos x="1108" y="48"/>
                </a:cxn>
                <a:cxn ang="0">
                  <a:pos x="17" y="48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125" y="0"/>
                </a:cxn>
                <a:cxn ang="0">
                  <a:pos x="1108" y="48"/>
                </a:cxn>
              </a:cxnLst>
              <a:rect l="0" t="0" r="r" b="b"/>
              <a:pathLst>
                <a:path w="1125" h="48">
                  <a:moveTo>
                    <a:pt x="1108" y="48"/>
                  </a:moveTo>
                  <a:lnTo>
                    <a:pt x="17" y="48"/>
                  </a:lnTo>
                  <a:lnTo>
                    <a:pt x="1" y="6"/>
                  </a:lnTo>
                  <a:lnTo>
                    <a:pt x="0" y="0"/>
                  </a:lnTo>
                  <a:lnTo>
                    <a:pt x="1125" y="0"/>
                  </a:lnTo>
                  <a:lnTo>
                    <a:pt x="1108" y="48"/>
                  </a:lnTo>
                  <a:close/>
                </a:path>
              </a:pathLst>
            </a:custGeom>
            <a:solidFill>
              <a:srgbClr val="F8D7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Freeform 9"/>
            <p:cNvSpPr>
              <a:spLocks/>
            </p:cNvSpPr>
            <p:nvPr/>
          </p:nvSpPr>
          <p:spPr bwMode="auto">
            <a:xfrm>
              <a:off x="1311" y="1279"/>
              <a:ext cx="285" cy="12"/>
            </a:xfrm>
            <a:custGeom>
              <a:avLst/>
              <a:gdLst/>
              <a:ahLst/>
              <a:cxnLst>
                <a:cxn ang="0">
                  <a:pos x="1121" y="48"/>
                </a:cxn>
                <a:cxn ang="0">
                  <a:pos x="12" y="48"/>
                </a:cxn>
                <a:cxn ang="0">
                  <a:pos x="5" y="30"/>
                </a:cxn>
                <a:cxn ang="0">
                  <a:pos x="0" y="0"/>
                </a:cxn>
                <a:cxn ang="0">
                  <a:pos x="1138" y="0"/>
                </a:cxn>
                <a:cxn ang="0">
                  <a:pos x="1121" y="48"/>
                </a:cxn>
              </a:cxnLst>
              <a:rect l="0" t="0" r="r" b="b"/>
              <a:pathLst>
                <a:path w="1138" h="48">
                  <a:moveTo>
                    <a:pt x="1121" y="48"/>
                  </a:moveTo>
                  <a:lnTo>
                    <a:pt x="12" y="48"/>
                  </a:lnTo>
                  <a:lnTo>
                    <a:pt x="5" y="30"/>
                  </a:lnTo>
                  <a:lnTo>
                    <a:pt x="0" y="0"/>
                  </a:lnTo>
                  <a:lnTo>
                    <a:pt x="1138" y="0"/>
                  </a:lnTo>
                  <a:lnTo>
                    <a:pt x="1121" y="48"/>
                  </a:lnTo>
                  <a:close/>
                </a:path>
              </a:pathLst>
            </a:custGeom>
            <a:solidFill>
              <a:srgbClr val="F8D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Freeform 10"/>
            <p:cNvSpPr>
              <a:spLocks/>
            </p:cNvSpPr>
            <p:nvPr/>
          </p:nvSpPr>
          <p:spPr bwMode="auto">
            <a:xfrm>
              <a:off x="1310" y="1273"/>
              <a:ext cx="288" cy="12"/>
            </a:xfrm>
            <a:custGeom>
              <a:avLst/>
              <a:gdLst/>
              <a:ahLst/>
              <a:cxnLst>
                <a:cxn ang="0">
                  <a:pos x="1134" y="48"/>
                </a:cxn>
                <a:cxn ang="0">
                  <a:pos x="9" y="48"/>
                </a:cxn>
                <a:cxn ang="0">
                  <a:pos x="0" y="0"/>
                </a:cxn>
                <a:cxn ang="0">
                  <a:pos x="1152" y="0"/>
                </a:cxn>
                <a:cxn ang="0">
                  <a:pos x="1134" y="48"/>
                </a:cxn>
              </a:cxnLst>
              <a:rect l="0" t="0" r="r" b="b"/>
              <a:pathLst>
                <a:path w="1152" h="48">
                  <a:moveTo>
                    <a:pt x="1134" y="48"/>
                  </a:moveTo>
                  <a:lnTo>
                    <a:pt x="9" y="48"/>
                  </a:lnTo>
                  <a:lnTo>
                    <a:pt x="0" y="0"/>
                  </a:lnTo>
                  <a:lnTo>
                    <a:pt x="1152" y="0"/>
                  </a:lnTo>
                  <a:lnTo>
                    <a:pt x="1134" y="48"/>
                  </a:lnTo>
                  <a:close/>
                </a:path>
              </a:pathLst>
            </a:custGeom>
            <a:solidFill>
              <a:srgbClr val="F9DA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Freeform 11"/>
            <p:cNvSpPr>
              <a:spLocks/>
            </p:cNvSpPr>
            <p:nvPr/>
          </p:nvSpPr>
          <p:spPr bwMode="auto">
            <a:xfrm>
              <a:off x="1309" y="1267"/>
              <a:ext cx="291" cy="12"/>
            </a:xfrm>
            <a:custGeom>
              <a:avLst/>
              <a:gdLst/>
              <a:ahLst/>
              <a:cxnLst>
                <a:cxn ang="0">
                  <a:pos x="1147" y="49"/>
                </a:cxn>
                <a:cxn ang="0">
                  <a:pos x="9" y="49"/>
                </a:cxn>
                <a:cxn ang="0">
                  <a:pos x="0" y="0"/>
                </a:cxn>
                <a:cxn ang="0">
                  <a:pos x="1164" y="0"/>
                </a:cxn>
                <a:cxn ang="0">
                  <a:pos x="1147" y="49"/>
                </a:cxn>
              </a:cxnLst>
              <a:rect l="0" t="0" r="r" b="b"/>
              <a:pathLst>
                <a:path w="1164" h="49">
                  <a:moveTo>
                    <a:pt x="1147" y="49"/>
                  </a:moveTo>
                  <a:lnTo>
                    <a:pt x="9" y="49"/>
                  </a:lnTo>
                  <a:lnTo>
                    <a:pt x="0" y="0"/>
                  </a:lnTo>
                  <a:lnTo>
                    <a:pt x="1164" y="0"/>
                  </a:lnTo>
                  <a:lnTo>
                    <a:pt x="1147" y="49"/>
                  </a:lnTo>
                  <a:close/>
                </a:path>
              </a:pathLst>
            </a:custGeom>
            <a:solidFill>
              <a:srgbClr val="F9DA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Freeform 12"/>
            <p:cNvSpPr>
              <a:spLocks/>
            </p:cNvSpPr>
            <p:nvPr/>
          </p:nvSpPr>
          <p:spPr bwMode="auto">
            <a:xfrm>
              <a:off x="1308" y="1261"/>
              <a:ext cx="294" cy="12"/>
            </a:xfrm>
            <a:custGeom>
              <a:avLst/>
              <a:gdLst/>
              <a:ahLst/>
              <a:cxnLst>
                <a:cxn ang="0">
                  <a:pos x="1160" y="49"/>
                </a:cxn>
                <a:cxn ang="0">
                  <a:pos x="8" y="49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60" y="49"/>
                </a:cxn>
              </a:cxnLst>
              <a:rect l="0" t="0" r="r" b="b"/>
              <a:pathLst>
                <a:path w="1176" h="49">
                  <a:moveTo>
                    <a:pt x="1160" y="49"/>
                  </a:moveTo>
                  <a:lnTo>
                    <a:pt x="8" y="49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60" y="49"/>
                  </a:lnTo>
                  <a:close/>
                </a:path>
              </a:pathLst>
            </a:custGeom>
            <a:solidFill>
              <a:srgbClr val="F9DA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13"/>
            <p:cNvSpPr>
              <a:spLocks/>
            </p:cNvSpPr>
            <p:nvPr/>
          </p:nvSpPr>
          <p:spPr bwMode="auto">
            <a:xfrm>
              <a:off x="1306" y="1255"/>
              <a:ext cx="298" cy="12"/>
            </a:xfrm>
            <a:custGeom>
              <a:avLst/>
              <a:gdLst/>
              <a:ahLst/>
              <a:cxnLst>
                <a:cxn ang="0">
                  <a:pos x="1174" y="48"/>
                </a:cxn>
                <a:cxn ang="0">
                  <a:pos x="10" y="48"/>
                </a:cxn>
                <a:cxn ang="0">
                  <a:pos x="0" y="0"/>
                </a:cxn>
                <a:cxn ang="0">
                  <a:pos x="1191" y="0"/>
                </a:cxn>
                <a:cxn ang="0">
                  <a:pos x="1174" y="48"/>
                </a:cxn>
              </a:cxnLst>
              <a:rect l="0" t="0" r="r" b="b"/>
              <a:pathLst>
                <a:path w="1191" h="48">
                  <a:moveTo>
                    <a:pt x="1174" y="48"/>
                  </a:moveTo>
                  <a:lnTo>
                    <a:pt x="10" y="48"/>
                  </a:lnTo>
                  <a:lnTo>
                    <a:pt x="0" y="0"/>
                  </a:lnTo>
                  <a:lnTo>
                    <a:pt x="1191" y="0"/>
                  </a:lnTo>
                  <a:lnTo>
                    <a:pt x="1174" y="48"/>
                  </a:lnTo>
                  <a:close/>
                </a:path>
              </a:pathLst>
            </a:custGeom>
            <a:solidFill>
              <a:srgbClr val="F9DD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0" name="Freeform 14"/>
            <p:cNvSpPr>
              <a:spLocks/>
            </p:cNvSpPr>
            <p:nvPr/>
          </p:nvSpPr>
          <p:spPr bwMode="auto">
            <a:xfrm>
              <a:off x="1306" y="1249"/>
              <a:ext cx="300" cy="12"/>
            </a:xfrm>
            <a:custGeom>
              <a:avLst/>
              <a:gdLst/>
              <a:ahLst/>
              <a:cxnLst>
                <a:cxn ang="0">
                  <a:pos x="1182" y="48"/>
                </a:cxn>
                <a:cxn ang="0">
                  <a:pos x="6" y="48"/>
                </a:cxn>
                <a:cxn ang="0">
                  <a:pos x="0" y="21"/>
                </a:cxn>
                <a:cxn ang="0">
                  <a:pos x="0" y="0"/>
                </a:cxn>
                <a:cxn ang="0">
                  <a:pos x="1199" y="0"/>
                </a:cxn>
                <a:cxn ang="0">
                  <a:pos x="1182" y="48"/>
                </a:cxn>
              </a:cxnLst>
              <a:rect l="0" t="0" r="r" b="b"/>
              <a:pathLst>
                <a:path w="1199" h="48">
                  <a:moveTo>
                    <a:pt x="1182" y="48"/>
                  </a:moveTo>
                  <a:lnTo>
                    <a:pt x="6" y="48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199" y="0"/>
                  </a:lnTo>
                  <a:lnTo>
                    <a:pt x="1182" y="48"/>
                  </a:lnTo>
                  <a:close/>
                </a:path>
              </a:pathLst>
            </a:custGeom>
            <a:solidFill>
              <a:srgbClr val="FADD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Freeform 15"/>
            <p:cNvSpPr>
              <a:spLocks/>
            </p:cNvSpPr>
            <p:nvPr/>
          </p:nvSpPr>
          <p:spPr bwMode="auto">
            <a:xfrm>
              <a:off x="1306" y="1243"/>
              <a:ext cx="302" cy="12"/>
            </a:xfrm>
            <a:custGeom>
              <a:avLst/>
              <a:gdLst/>
              <a:ahLst/>
              <a:cxnLst>
                <a:cxn ang="0">
                  <a:pos x="1191" y="48"/>
                </a:cxn>
                <a:cxn ang="0">
                  <a:pos x="0" y="48"/>
                </a:cxn>
                <a:cxn ang="0">
                  <a:pos x="0" y="45"/>
                </a:cxn>
                <a:cxn ang="0">
                  <a:pos x="3" y="0"/>
                </a:cxn>
                <a:cxn ang="0">
                  <a:pos x="1207" y="0"/>
                </a:cxn>
                <a:cxn ang="0">
                  <a:pos x="1191" y="48"/>
                </a:cxn>
              </a:cxnLst>
              <a:rect l="0" t="0" r="r" b="b"/>
              <a:pathLst>
                <a:path w="1207" h="48">
                  <a:moveTo>
                    <a:pt x="1191" y="48"/>
                  </a:moveTo>
                  <a:lnTo>
                    <a:pt x="0" y="48"/>
                  </a:lnTo>
                  <a:lnTo>
                    <a:pt x="0" y="45"/>
                  </a:lnTo>
                  <a:lnTo>
                    <a:pt x="3" y="0"/>
                  </a:lnTo>
                  <a:lnTo>
                    <a:pt x="1207" y="0"/>
                  </a:lnTo>
                  <a:lnTo>
                    <a:pt x="1191" y="48"/>
                  </a:lnTo>
                  <a:close/>
                </a:path>
              </a:pathLst>
            </a:custGeom>
            <a:solidFill>
              <a:srgbClr val="FAE0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Freeform 16"/>
            <p:cNvSpPr>
              <a:spLocks/>
            </p:cNvSpPr>
            <p:nvPr/>
          </p:nvSpPr>
          <p:spPr bwMode="auto">
            <a:xfrm>
              <a:off x="1306" y="1237"/>
              <a:ext cx="304" cy="12"/>
            </a:xfrm>
            <a:custGeom>
              <a:avLst/>
              <a:gdLst/>
              <a:ahLst/>
              <a:cxnLst>
                <a:cxn ang="0">
                  <a:pos x="1199" y="48"/>
                </a:cxn>
                <a:cxn ang="0">
                  <a:pos x="0" y="48"/>
                </a:cxn>
                <a:cxn ang="0">
                  <a:pos x="4" y="0"/>
                </a:cxn>
                <a:cxn ang="0">
                  <a:pos x="1216" y="0"/>
                </a:cxn>
                <a:cxn ang="0">
                  <a:pos x="1199" y="48"/>
                </a:cxn>
              </a:cxnLst>
              <a:rect l="0" t="0" r="r" b="b"/>
              <a:pathLst>
                <a:path w="1216" h="48">
                  <a:moveTo>
                    <a:pt x="1199" y="48"/>
                  </a:moveTo>
                  <a:lnTo>
                    <a:pt x="0" y="48"/>
                  </a:lnTo>
                  <a:lnTo>
                    <a:pt x="4" y="0"/>
                  </a:lnTo>
                  <a:lnTo>
                    <a:pt x="1216" y="0"/>
                  </a:lnTo>
                  <a:lnTo>
                    <a:pt x="1199" y="48"/>
                  </a:lnTo>
                  <a:close/>
                </a:path>
              </a:pathLst>
            </a:custGeom>
            <a:solidFill>
              <a:srgbClr val="FAE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3" name="Freeform 17"/>
            <p:cNvSpPr>
              <a:spLocks/>
            </p:cNvSpPr>
            <p:nvPr/>
          </p:nvSpPr>
          <p:spPr bwMode="auto">
            <a:xfrm>
              <a:off x="1307" y="1231"/>
              <a:ext cx="305" cy="12"/>
            </a:xfrm>
            <a:custGeom>
              <a:avLst/>
              <a:gdLst/>
              <a:ahLst/>
              <a:cxnLst>
                <a:cxn ang="0">
                  <a:pos x="1204" y="48"/>
                </a:cxn>
                <a:cxn ang="0">
                  <a:pos x="0" y="48"/>
                </a:cxn>
                <a:cxn ang="0">
                  <a:pos x="2" y="0"/>
                </a:cxn>
                <a:cxn ang="0">
                  <a:pos x="1221" y="0"/>
                </a:cxn>
                <a:cxn ang="0">
                  <a:pos x="1204" y="48"/>
                </a:cxn>
              </a:cxnLst>
              <a:rect l="0" t="0" r="r" b="b"/>
              <a:pathLst>
                <a:path w="1221" h="48">
                  <a:moveTo>
                    <a:pt x="1204" y="48"/>
                  </a:moveTo>
                  <a:lnTo>
                    <a:pt x="0" y="48"/>
                  </a:lnTo>
                  <a:lnTo>
                    <a:pt x="2" y="0"/>
                  </a:lnTo>
                  <a:lnTo>
                    <a:pt x="1221" y="0"/>
                  </a:lnTo>
                  <a:lnTo>
                    <a:pt x="1204" y="48"/>
                  </a:lnTo>
                  <a:close/>
                </a:path>
              </a:pathLst>
            </a:custGeom>
            <a:solidFill>
              <a:srgbClr val="FBE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auto">
            <a:xfrm>
              <a:off x="1307" y="1224"/>
              <a:ext cx="307" cy="13"/>
            </a:xfrm>
            <a:custGeom>
              <a:avLst/>
              <a:gdLst/>
              <a:ahLst/>
              <a:cxnLst>
                <a:cxn ang="0">
                  <a:pos x="1212" y="49"/>
                </a:cxn>
                <a:cxn ang="0">
                  <a:pos x="0" y="49"/>
                </a:cxn>
                <a:cxn ang="0">
                  <a:pos x="2" y="0"/>
                </a:cxn>
                <a:cxn ang="0">
                  <a:pos x="1229" y="0"/>
                </a:cxn>
                <a:cxn ang="0">
                  <a:pos x="1212" y="49"/>
                </a:cxn>
              </a:cxnLst>
              <a:rect l="0" t="0" r="r" b="b"/>
              <a:pathLst>
                <a:path w="1229" h="49">
                  <a:moveTo>
                    <a:pt x="1212" y="49"/>
                  </a:moveTo>
                  <a:lnTo>
                    <a:pt x="0" y="49"/>
                  </a:lnTo>
                  <a:lnTo>
                    <a:pt x="2" y="0"/>
                  </a:lnTo>
                  <a:lnTo>
                    <a:pt x="1229" y="0"/>
                  </a:lnTo>
                  <a:lnTo>
                    <a:pt x="1212" y="49"/>
                  </a:lnTo>
                  <a:close/>
                </a:path>
              </a:pathLst>
            </a:custGeom>
            <a:solidFill>
              <a:srgbClr val="FBE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5" name="Freeform 19"/>
            <p:cNvSpPr>
              <a:spLocks/>
            </p:cNvSpPr>
            <p:nvPr/>
          </p:nvSpPr>
          <p:spPr bwMode="auto">
            <a:xfrm>
              <a:off x="1307" y="1218"/>
              <a:ext cx="309" cy="13"/>
            </a:xfrm>
            <a:custGeom>
              <a:avLst/>
              <a:gdLst/>
              <a:ahLst/>
              <a:cxnLst>
                <a:cxn ang="0">
                  <a:pos x="1219" y="49"/>
                </a:cxn>
                <a:cxn ang="0">
                  <a:pos x="0" y="49"/>
                </a:cxn>
                <a:cxn ang="0">
                  <a:pos x="2" y="0"/>
                </a:cxn>
                <a:cxn ang="0">
                  <a:pos x="1236" y="0"/>
                </a:cxn>
                <a:cxn ang="0">
                  <a:pos x="1219" y="49"/>
                </a:cxn>
              </a:cxnLst>
              <a:rect l="0" t="0" r="r" b="b"/>
              <a:pathLst>
                <a:path w="1236" h="49">
                  <a:moveTo>
                    <a:pt x="1219" y="49"/>
                  </a:moveTo>
                  <a:lnTo>
                    <a:pt x="0" y="49"/>
                  </a:lnTo>
                  <a:lnTo>
                    <a:pt x="2" y="0"/>
                  </a:lnTo>
                  <a:lnTo>
                    <a:pt x="1236" y="0"/>
                  </a:lnTo>
                  <a:lnTo>
                    <a:pt x="1219" y="49"/>
                  </a:lnTo>
                  <a:close/>
                </a:path>
              </a:pathLst>
            </a:custGeom>
            <a:solidFill>
              <a:srgbClr val="FBE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auto">
            <a:xfrm>
              <a:off x="1308" y="1212"/>
              <a:ext cx="311" cy="12"/>
            </a:xfrm>
            <a:custGeom>
              <a:avLst/>
              <a:gdLst/>
              <a:ahLst/>
              <a:cxnLst>
                <a:cxn ang="0">
                  <a:pos x="1227" y="48"/>
                </a:cxn>
                <a:cxn ang="0">
                  <a:pos x="0" y="48"/>
                </a:cxn>
                <a:cxn ang="0">
                  <a:pos x="2" y="0"/>
                </a:cxn>
                <a:cxn ang="0">
                  <a:pos x="1243" y="0"/>
                </a:cxn>
                <a:cxn ang="0">
                  <a:pos x="1227" y="48"/>
                </a:cxn>
              </a:cxnLst>
              <a:rect l="0" t="0" r="r" b="b"/>
              <a:pathLst>
                <a:path w="1243" h="48">
                  <a:moveTo>
                    <a:pt x="1227" y="48"/>
                  </a:moveTo>
                  <a:lnTo>
                    <a:pt x="0" y="48"/>
                  </a:lnTo>
                  <a:lnTo>
                    <a:pt x="2" y="0"/>
                  </a:lnTo>
                  <a:lnTo>
                    <a:pt x="1243" y="0"/>
                  </a:lnTo>
                  <a:lnTo>
                    <a:pt x="1227" y="48"/>
                  </a:lnTo>
                  <a:close/>
                </a:path>
              </a:pathLst>
            </a:custGeom>
            <a:solidFill>
              <a:srgbClr val="FBE7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Freeform 21"/>
            <p:cNvSpPr>
              <a:spLocks/>
            </p:cNvSpPr>
            <p:nvPr/>
          </p:nvSpPr>
          <p:spPr bwMode="auto">
            <a:xfrm>
              <a:off x="1308" y="1206"/>
              <a:ext cx="313" cy="12"/>
            </a:xfrm>
            <a:custGeom>
              <a:avLst/>
              <a:gdLst/>
              <a:ahLst/>
              <a:cxnLst>
                <a:cxn ang="0">
                  <a:pos x="1234" y="48"/>
                </a:cxn>
                <a:cxn ang="0">
                  <a:pos x="0" y="48"/>
                </a:cxn>
                <a:cxn ang="0">
                  <a:pos x="1" y="11"/>
                </a:cxn>
                <a:cxn ang="0">
                  <a:pos x="5" y="0"/>
                </a:cxn>
                <a:cxn ang="0">
                  <a:pos x="1251" y="0"/>
                </a:cxn>
                <a:cxn ang="0">
                  <a:pos x="1234" y="48"/>
                </a:cxn>
              </a:cxnLst>
              <a:rect l="0" t="0" r="r" b="b"/>
              <a:pathLst>
                <a:path w="1251" h="48">
                  <a:moveTo>
                    <a:pt x="1234" y="48"/>
                  </a:moveTo>
                  <a:lnTo>
                    <a:pt x="0" y="48"/>
                  </a:lnTo>
                  <a:lnTo>
                    <a:pt x="1" y="11"/>
                  </a:lnTo>
                  <a:lnTo>
                    <a:pt x="5" y="0"/>
                  </a:lnTo>
                  <a:lnTo>
                    <a:pt x="1251" y="0"/>
                  </a:lnTo>
                  <a:lnTo>
                    <a:pt x="1234" y="48"/>
                  </a:lnTo>
                  <a:close/>
                </a:path>
              </a:pathLst>
            </a:custGeom>
            <a:solidFill>
              <a:srgbClr val="FBE7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Freeform 22"/>
            <p:cNvSpPr>
              <a:spLocks/>
            </p:cNvSpPr>
            <p:nvPr/>
          </p:nvSpPr>
          <p:spPr bwMode="auto">
            <a:xfrm>
              <a:off x="1308" y="1200"/>
              <a:ext cx="315" cy="12"/>
            </a:xfrm>
            <a:custGeom>
              <a:avLst/>
              <a:gdLst/>
              <a:ahLst/>
              <a:cxnLst>
                <a:cxn ang="0">
                  <a:pos x="1241" y="48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13" y="0"/>
                </a:cxn>
                <a:cxn ang="0">
                  <a:pos x="1258" y="0"/>
                </a:cxn>
                <a:cxn ang="0">
                  <a:pos x="1241" y="48"/>
                </a:cxn>
              </a:cxnLst>
              <a:rect l="0" t="0" r="r" b="b"/>
              <a:pathLst>
                <a:path w="1258" h="48">
                  <a:moveTo>
                    <a:pt x="1241" y="48"/>
                  </a:moveTo>
                  <a:lnTo>
                    <a:pt x="0" y="48"/>
                  </a:lnTo>
                  <a:lnTo>
                    <a:pt x="0" y="35"/>
                  </a:lnTo>
                  <a:lnTo>
                    <a:pt x="13" y="0"/>
                  </a:lnTo>
                  <a:lnTo>
                    <a:pt x="1258" y="0"/>
                  </a:lnTo>
                  <a:lnTo>
                    <a:pt x="1241" y="48"/>
                  </a:lnTo>
                  <a:close/>
                </a:path>
              </a:pathLst>
            </a:custGeom>
            <a:solidFill>
              <a:srgbClr val="FCE9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9" name="Freeform 23"/>
            <p:cNvSpPr>
              <a:spLocks/>
            </p:cNvSpPr>
            <p:nvPr/>
          </p:nvSpPr>
          <p:spPr bwMode="auto">
            <a:xfrm>
              <a:off x="1309" y="1194"/>
              <a:ext cx="316" cy="12"/>
            </a:xfrm>
            <a:custGeom>
              <a:avLst/>
              <a:gdLst/>
              <a:ahLst/>
              <a:cxnLst>
                <a:cxn ang="0">
                  <a:pos x="1246" y="48"/>
                </a:cxn>
                <a:cxn ang="0">
                  <a:pos x="0" y="48"/>
                </a:cxn>
                <a:cxn ang="0">
                  <a:pos x="19" y="0"/>
                </a:cxn>
                <a:cxn ang="0">
                  <a:pos x="1262" y="0"/>
                </a:cxn>
                <a:cxn ang="0">
                  <a:pos x="1246" y="48"/>
                </a:cxn>
              </a:cxnLst>
              <a:rect l="0" t="0" r="r" b="b"/>
              <a:pathLst>
                <a:path w="1262" h="48">
                  <a:moveTo>
                    <a:pt x="1246" y="48"/>
                  </a:moveTo>
                  <a:lnTo>
                    <a:pt x="0" y="48"/>
                  </a:lnTo>
                  <a:lnTo>
                    <a:pt x="19" y="0"/>
                  </a:lnTo>
                  <a:lnTo>
                    <a:pt x="1262" y="0"/>
                  </a:lnTo>
                  <a:lnTo>
                    <a:pt x="1246" y="48"/>
                  </a:lnTo>
                  <a:close/>
                </a:path>
              </a:pathLst>
            </a:custGeom>
            <a:solidFill>
              <a:srgbClr val="FCE9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0" name="Freeform 24"/>
            <p:cNvSpPr>
              <a:spLocks/>
            </p:cNvSpPr>
            <p:nvPr/>
          </p:nvSpPr>
          <p:spPr bwMode="auto">
            <a:xfrm>
              <a:off x="1312" y="1188"/>
              <a:ext cx="315" cy="12"/>
            </a:xfrm>
            <a:custGeom>
              <a:avLst/>
              <a:gdLst/>
              <a:ahLst/>
              <a:cxnLst>
                <a:cxn ang="0">
                  <a:pos x="1245" y="48"/>
                </a:cxn>
                <a:cxn ang="0">
                  <a:pos x="0" y="48"/>
                </a:cxn>
                <a:cxn ang="0">
                  <a:pos x="18" y="0"/>
                </a:cxn>
                <a:cxn ang="0">
                  <a:pos x="1262" y="0"/>
                </a:cxn>
                <a:cxn ang="0">
                  <a:pos x="1245" y="48"/>
                </a:cxn>
              </a:cxnLst>
              <a:rect l="0" t="0" r="r" b="b"/>
              <a:pathLst>
                <a:path w="1262" h="48">
                  <a:moveTo>
                    <a:pt x="1245" y="48"/>
                  </a:moveTo>
                  <a:lnTo>
                    <a:pt x="0" y="48"/>
                  </a:lnTo>
                  <a:lnTo>
                    <a:pt x="18" y="0"/>
                  </a:lnTo>
                  <a:lnTo>
                    <a:pt x="1262" y="0"/>
                  </a:lnTo>
                  <a:lnTo>
                    <a:pt x="1245" y="48"/>
                  </a:lnTo>
                  <a:close/>
                </a:path>
              </a:pathLst>
            </a:custGeom>
            <a:solidFill>
              <a:srgbClr val="FCE9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25"/>
            <p:cNvSpPr>
              <a:spLocks/>
            </p:cNvSpPr>
            <p:nvPr/>
          </p:nvSpPr>
          <p:spPr bwMode="auto">
            <a:xfrm>
              <a:off x="1314" y="1182"/>
              <a:ext cx="315" cy="12"/>
            </a:xfrm>
            <a:custGeom>
              <a:avLst/>
              <a:gdLst/>
              <a:ahLst/>
              <a:cxnLst>
                <a:cxn ang="0">
                  <a:pos x="1243" y="49"/>
                </a:cxn>
                <a:cxn ang="0">
                  <a:pos x="0" y="49"/>
                </a:cxn>
                <a:cxn ang="0">
                  <a:pos x="17" y="0"/>
                </a:cxn>
                <a:cxn ang="0">
                  <a:pos x="1260" y="0"/>
                </a:cxn>
                <a:cxn ang="0">
                  <a:pos x="1243" y="49"/>
                </a:cxn>
              </a:cxnLst>
              <a:rect l="0" t="0" r="r" b="b"/>
              <a:pathLst>
                <a:path w="1260" h="49">
                  <a:moveTo>
                    <a:pt x="1243" y="49"/>
                  </a:moveTo>
                  <a:lnTo>
                    <a:pt x="0" y="49"/>
                  </a:lnTo>
                  <a:lnTo>
                    <a:pt x="17" y="0"/>
                  </a:lnTo>
                  <a:lnTo>
                    <a:pt x="1260" y="0"/>
                  </a:lnTo>
                  <a:lnTo>
                    <a:pt x="1243" y="49"/>
                  </a:lnTo>
                  <a:close/>
                </a:path>
              </a:pathLst>
            </a:custGeom>
            <a:solidFill>
              <a:srgbClr val="FCED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Freeform 26"/>
            <p:cNvSpPr>
              <a:spLocks/>
            </p:cNvSpPr>
            <p:nvPr/>
          </p:nvSpPr>
          <p:spPr bwMode="auto">
            <a:xfrm>
              <a:off x="1316" y="1176"/>
              <a:ext cx="315" cy="12"/>
            </a:xfrm>
            <a:custGeom>
              <a:avLst/>
              <a:gdLst/>
              <a:ahLst/>
              <a:cxnLst>
                <a:cxn ang="0">
                  <a:pos x="1244" y="49"/>
                </a:cxn>
                <a:cxn ang="0">
                  <a:pos x="0" y="49"/>
                </a:cxn>
                <a:cxn ang="0">
                  <a:pos x="19" y="0"/>
                </a:cxn>
                <a:cxn ang="0">
                  <a:pos x="1260" y="0"/>
                </a:cxn>
                <a:cxn ang="0">
                  <a:pos x="1244" y="49"/>
                </a:cxn>
              </a:cxnLst>
              <a:rect l="0" t="0" r="r" b="b"/>
              <a:pathLst>
                <a:path w="1260" h="49">
                  <a:moveTo>
                    <a:pt x="1244" y="49"/>
                  </a:moveTo>
                  <a:lnTo>
                    <a:pt x="0" y="49"/>
                  </a:lnTo>
                  <a:lnTo>
                    <a:pt x="19" y="0"/>
                  </a:lnTo>
                  <a:lnTo>
                    <a:pt x="1260" y="0"/>
                  </a:lnTo>
                  <a:lnTo>
                    <a:pt x="1244" y="49"/>
                  </a:lnTo>
                  <a:close/>
                </a:path>
              </a:pathLst>
            </a:custGeom>
            <a:solidFill>
              <a:srgbClr val="FC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3" name="Freeform 27"/>
            <p:cNvSpPr>
              <a:spLocks/>
            </p:cNvSpPr>
            <p:nvPr/>
          </p:nvSpPr>
          <p:spPr bwMode="auto">
            <a:xfrm>
              <a:off x="1318" y="1170"/>
              <a:ext cx="315" cy="12"/>
            </a:xfrm>
            <a:custGeom>
              <a:avLst/>
              <a:gdLst/>
              <a:ahLst/>
              <a:cxnLst>
                <a:cxn ang="0">
                  <a:pos x="1243" y="48"/>
                </a:cxn>
                <a:cxn ang="0">
                  <a:pos x="0" y="48"/>
                </a:cxn>
                <a:cxn ang="0">
                  <a:pos x="10" y="24"/>
                </a:cxn>
                <a:cxn ang="0">
                  <a:pos x="33" y="0"/>
                </a:cxn>
                <a:cxn ang="0">
                  <a:pos x="1260" y="0"/>
                </a:cxn>
                <a:cxn ang="0">
                  <a:pos x="1243" y="48"/>
                </a:cxn>
              </a:cxnLst>
              <a:rect l="0" t="0" r="r" b="b"/>
              <a:pathLst>
                <a:path w="1260" h="48">
                  <a:moveTo>
                    <a:pt x="1243" y="48"/>
                  </a:moveTo>
                  <a:lnTo>
                    <a:pt x="0" y="48"/>
                  </a:lnTo>
                  <a:lnTo>
                    <a:pt x="10" y="24"/>
                  </a:lnTo>
                  <a:lnTo>
                    <a:pt x="33" y="0"/>
                  </a:lnTo>
                  <a:lnTo>
                    <a:pt x="1260" y="0"/>
                  </a:lnTo>
                  <a:lnTo>
                    <a:pt x="1243" y="48"/>
                  </a:lnTo>
                  <a:close/>
                </a:path>
              </a:pathLst>
            </a:custGeom>
            <a:solidFill>
              <a:srgbClr val="FDEF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4" name="Freeform 28"/>
            <p:cNvSpPr>
              <a:spLocks/>
            </p:cNvSpPr>
            <p:nvPr/>
          </p:nvSpPr>
          <p:spPr bwMode="auto">
            <a:xfrm>
              <a:off x="1321" y="1164"/>
              <a:ext cx="314" cy="12"/>
            </a:xfrm>
            <a:custGeom>
              <a:avLst/>
              <a:gdLst/>
              <a:ahLst/>
              <a:cxnLst>
                <a:cxn ang="0">
                  <a:pos x="1241" y="48"/>
                </a:cxn>
                <a:cxn ang="0">
                  <a:pos x="0" y="48"/>
                </a:cxn>
                <a:cxn ang="0">
                  <a:pos x="47" y="0"/>
                </a:cxn>
                <a:cxn ang="0">
                  <a:pos x="1258" y="0"/>
                </a:cxn>
                <a:cxn ang="0">
                  <a:pos x="1241" y="48"/>
                </a:cxn>
              </a:cxnLst>
              <a:rect l="0" t="0" r="r" b="b"/>
              <a:pathLst>
                <a:path w="1258" h="48">
                  <a:moveTo>
                    <a:pt x="1241" y="48"/>
                  </a:moveTo>
                  <a:lnTo>
                    <a:pt x="0" y="48"/>
                  </a:lnTo>
                  <a:lnTo>
                    <a:pt x="47" y="0"/>
                  </a:lnTo>
                  <a:lnTo>
                    <a:pt x="1258" y="0"/>
                  </a:lnTo>
                  <a:lnTo>
                    <a:pt x="1241" y="48"/>
                  </a:lnTo>
                  <a:close/>
                </a:path>
              </a:pathLst>
            </a:custGeom>
            <a:solidFill>
              <a:srgbClr val="FDE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5" name="Freeform 29"/>
            <p:cNvSpPr>
              <a:spLocks/>
            </p:cNvSpPr>
            <p:nvPr/>
          </p:nvSpPr>
          <p:spPr bwMode="auto">
            <a:xfrm>
              <a:off x="1326" y="1158"/>
              <a:ext cx="311" cy="12"/>
            </a:xfrm>
            <a:custGeom>
              <a:avLst/>
              <a:gdLst/>
              <a:ahLst/>
              <a:cxnLst>
                <a:cxn ang="0">
                  <a:pos x="1227" y="48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1243" y="0"/>
                </a:cxn>
                <a:cxn ang="0">
                  <a:pos x="1227" y="48"/>
                </a:cxn>
              </a:cxnLst>
              <a:rect l="0" t="0" r="r" b="b"/>
              <a:pathLst>
                <a:path w="1243" h="48">
                  <a:moveTo>
                    <a:pt x="1227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243" y="0"/>
                  </a:lnTo>
                  <a:lnTo>
                    <a:pt x="1227" y="48"/>
                  </a:lnTo>
                  <a:close/>
                </a:path>
              </a:pathLst>
            </a:custGeom>
            <a:solidFill>
              <a:srgbClr val="FDE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6" name="Freeform 30"/>
            <p:cNvSpPr>
              <a:spLocks/>
            </p:cNvSpPr>
            <p:nvPr/>
          </p:nvSpPr>
          <p:spPr bwMode="auto">
            <a:xfrm>
              <a:off x="1332" y="1152"/>
              <a:ext cx="307" cy="12"/>
            </a:xfrm>
            <a:custGeom>
              <a:avLst/>
              <a:gdLst/>
              <a:ahLst/>
              <a:cxnLst>
                <a:cxn ang="0">
                  <a:pos x="1211" y="48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1228" y="0"/>
                </a:cxn>
                <a:cxn ang="0">
                  <a:pos x="1211" y="48"/>
                </a:cxn>
              </a:cxnLst>
              <a:rect l="0" t="0" r="r" b="b"/>
              <a:pathLst>
                <a:path w="1228" h="48">
                  <a:moveTo>
                    <a:pt x="1211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228" y="0"/>
                  </a:lnTo>
                  <a:lnTo>
                    <a:pt x="1211" y="48"/>
                  </a:lnTo>
                  <a:close/>
                </a:path>
              </a:pathLst>
            </a:custGeom>
            <a:solidFill>
              <a:srgbClr val="FDF3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7" name="Freeform 31"/>
            <p:cNvSpPr>
              <a:spLocks/>
            </p:cNvSpPr>
            <p:nvPr/>
          </p:nvSpPr>
          <p:spPr bwMode="auto">
            <a:xfrm>
              <a:off x="1338" y="1146"/>
              <a:ext cx="304" cy="12"/>
            </a:xfrm>
            <a:custGeom>
              <a:avLst/>
              <a:gdLst/>
              <a:ahLst/>
              <a:cxnLst>
                <a:cxn ang="0">
                  <a:pos x="1195" y="48"/>
                </a:cxn>
                <a:cxn ang="0">
                  <a:pos x="0" y="48"/>
                </a:cxn>
                <a:cxn ang="0">
                  <a:pos x="31" y="17"/>
                </a:cxn>
                <a:cxn ang="0">
                  <a:pos x="57" y="0"/>
                </a:cxn>
                <a:cxn ang="0">
                  <a:pos x="1213" y="0"/>
                </a:cxn>
                <a:cxn ang="0">
                  <a:pos x="1195" y="48"/>
                </a:cxn>
              </a:cxnLst>
              <a:rect l="0" t="0" r="r" b="b"/>
              <a:pathLst>
                <a:path w="1213" h="48">
                  <a:moveTo>
                    <a:pt x="1195" y="48"/>
                  </a:moveTo>
                  <a:lnTo>
                    <a:pt x="0" y="48"/>
                  </a:lnTo>
                  <a:lnTo>
                    <a:pt x="31" y="17"/>
                  </a:lnTo>
                  <a:lnTo>
                    <a:pt x="57" y="0"/>
                  </a:lnTo>
                  <a:lnTo>
                    <a:pt x="1213" y="0"/>
                  </a:lnTo>
                  <a:lnTo>
                    <a:pt x="1195" y="48"/>
                  </a:lnTo>
                  <a:close/>
                </a:path>
              </a:pathLst>
            </a:custGeom>
            <a:solidFill>
              <a:srgbClr val="FDF3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Freeform 32"/>
            <p:cNvSpPr>
              <a:spLocks/>
            </p:cNvSpPr>
            <p:nvPr/>
          </p:nvSpPr>
          <p:spPr bwMode="auto">
            <a:xfrm>
              <a:off x="1344" y="1140"/>
              <a:ext cx="300" cy="12"/>
            </a:xfrm>
            <a:custGeom>
              <a:avLst/>
              <a:gdLst/>
              <a:ahLst/>
              <a:cxnLst>
                <a:cxn ang="0">
                  <a:pos x="1180" y="49"/>
                </a:cxn>
                <a:cxn ang="0">
                  <a:pos x="0" y="49"/>
                </a:cxn>
                <a:cxn ang="0">
                  <a:pos x="7" y="42"/>
                </a:cxn>
                <a:cxn ang="0">
                  <a:pos x="71" y="0"/>
                </a:cxn>
                <a:cxn ang="0">
                  <a:pos x="1197" y="0"/>
                </a:cxn>
                <a:cxn ang="0">
                  <a:pos x="1180" y="49"/>
                </a:cxn>
              </a:cxnLst>
              <a:rect l="0" t="0" r="r" b="b"/>
              <a:pathLst>
                <a:path w="1197" h="49">
                  <a:moveTo>
                    <a:pt x="1180" y="49"/>
                  </a:moveTo>
                  <a:lnTo>
                    <a:pt x="0" y="49"/>
                  </a:lnTo>
                  <a:lnTo>
                    <a:pt x="7" y="42"/>
                  </a:lnTo>
                  <a:lnTo>
                    <a:pt x="71" y="0"/>
                  </a:lnTo>
                  <a:lnTo>
                    <a:pt x="1197" y="0"/>
                  </a:lnTo>
                  <a:lnTo>
                    <a:pt x="1180" y="49"/>
                  </a:lnTo>
                  <a:close/>
                </a:path>
              </a:pathLst>
            </a:custGeom>
            <a:solidFill>
              <a:srgbClr val="FEF5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9" name="Freeform 33"/>
            <p:cNvSpPr>
              <a:spLocks/>
            </p:cNvSpPr>
            <p:nvPr/>
          </p:nvSpPr>
          <p:spPr bwMode="auto">
            <a:xfrm>
              <a:off x="1353" y="1134"/>
              <a:ext cx="293" cy="12"/>
            </a:xfrm>
            <a:custGeom>
              <a:avLst/>
              <a:gdLst/>
              <a:ahLst/>
              <a:cxnLst>
                <a:cxn ang="0">
                  <a:pos x="1156" y="49"/>
                </a:cxn>
                <a:cxn ang="0">
                  <a:pos x="0" y="49"/>
                </a:cxn>
                <a:cxn ang="0">
                  <a:pos x="74" y="0"/>
                </a:cxn>
                <a:cxn ang="0">
                  <a:pos x="1173" y="0"/>
                </a:cxn>
                <a:cxn ang="0">
                  <a:pos x="1156" y="49"/>
                </a:cxn>
              </a:cxnLst>
              <a:rect l="0" t="0" r="r" b="b"/>
              <a:pathLst>
                <a:path w="1173" h="49">
                  <a:moveTo>
                    <a:pt x="1156" y="49"/>
                  </a:moveTo>
                  <a:lnTo>
                    <a:pt x="0" y="49"/>
                  </a:lnTo>
                  <a:lnTo>
                    <a:pt x="74" y="0"/>
                  </a:lnTo>
                  <a:lnTo>
                    <a:pt x="1173" y="0"/>
                  </a:lnTo>
                  <a:lnTo>
                    <a:pt x="1156" y="49"/>
                  </a:lnTo>
                  <a:close/>
                </a:path>
              </a:pathLst>
            </a:custGeom>
            <a:solidFill>
              <a:srgbClr val="FEF5E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Freeform 34"/>
            <p:cNvSpPr>
              <a:spLocks/>
            </p:cNvSpPr>
            <p:nvPr/>
          </p:nvSpPr>
          <p:spPr bwMode="auto">
            <a:xfrm>
              <a:off x="1362" y="1128"/>
              <a:ext cx="286" cy="12"/>
            </a:xfrm>
            <a:custGeom>
              <a:avLst/>
              <a:gdLst/>
              <a:ahLst/>
              <a:cxnLst>
                <a:cxn ang="0">
                  <a:pos x="1126" y="48"/>
                </a:cxn>
                <a:cxn ang="0">
                  <a:pos x="0" y="48"/>
                </a:cxn>
                <a:cxn ang="0">
                  <a:pos x="63" y="8"/>
                </a:cxn>
                <a:cxn ang="0">
                  <a:pos x="87" y="0"/>
                </a:cxn>
                <a:cxn ang="0">
                  <a:pos x="1143" y="0"/>
                </a:cxn>
                <a:cxn ang="0">
                  <a:pos x="1126" y="48"/>
                </a:cxn>
              </a:cxnLst>
              <a:rect l="0" t="0" r="r" b="b"/>
              <a:pathLst>
                <a:path w="1143" h="48">
                  <a:moveTo>
                    <a:pt x="1126" y="48"/>
                  </a:moveTo>
                  <a:lnTo>
                    <a:pt x="0" y="48"/>
                  </a:lnTo>
                  <a:lnTo>
                    <a:pt x="63" y="8"/>
                  </a:lnTo>
                  <a:lnTo>
                    <a:pt x="87" y="0"/>
                  </a:lnTo>
                  <a:lnTo>
                    <a:pt x="1143" y="0"/>
                  </a:lnTo>
                  <a:lnTo>
                    <a:pt x="1126" y="48"/>
                  </a:lnTo>
                  <a:close/>
                </a:path>
              </a:pathLst>
            </a:custGeom>
            <a:solidFill>
              <a:srgbClr val="FEF5E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35"/>
            <p:cNvSpPr>
              <a:spLocks/>
            </p:cNvSpPr>
            <p:nvPr/>
          </p:nvSpPr>
          <p:spPr bwMode="auto">
            <a:xfrm>
              <a:off x="1371" y="1122"/>
              <a:ext cx="278" cy="12"/>
            </a:xfrm>
            <a:custGeom>
              <a:avLst/>
              <a:gdLst/>
              <a:ahLst/>
              <a:cxnLst>
                <a:cxn ang="0">
                  <a:pos x="1099" y="48"/>
                </a:cxn>
                <a:cxn ang="0">
                  <a:pos x="0" y="48"/>
                </a:cxn>
                <a:cxn ang="0">
                  <a:pos x="27" y="32"/>
                </a:cxn>
                <a:cxn ang="0">
                  <a:pos x="138" y="0"/>
                </a:cxn>
                <a:cxn ang="0">
                  <a:pos x="1030" y="0"/>
                </a:cxn>
                <a:cxn ang="0">
                  <a:pos x="1109" y="18"/>
                </a:cxn>
                <a:cxn ang="0">
                  <a:pos x="1099" y="48"/>
                </a:cxn>
              </a:cxnLst>
              <a:rect l="0" t="0" r="r" b="b"/>
              <a:pathLst>
                <a:path w="1109" h="48">
                  <a:moveTo>
                    <a:pt x="1099" y="48"/>
                  </a:moveTo>
                  <a:lnTo>
                    <a:pt x="0" y="48"/>
                  </a:lnTo>
                  <a:lnTo>
                    <a:pt x="27" y="32"/>
                  </a:lnTo>
                  <a:lnTo>
                    <a:pt x="138" y="0"/>
                  </a:lnTo>
                  <a:lnTo>
                    <a:pt x="1030" y="0"/>
                  </a:lnTo>
                  <a:lnTo>
                    <a:pt x="1109" y="18"/>
                  </a:lnTo>
                  <a:lnTo>
                    <a:pt x="1099" y="48"/>
                  </a:lnTo>
                  <a:close/>
                </a:path>
              </a:pathLst>
            </a:custGeom>
            <a:solidFill>
              <a:srgbClr val="FEF9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Freeform 36"/>
            <p:cNvSpPr>
              <a:spLocks/>
            </p:cNvSpPr>
            <p:nvPr/>
          </p:nvSpPr>
          <p:spPr bwMode="auto">
            <a:xfrm>
              <a:off x="1384" y="1116"/>
              <a:ext cx="265" cy="12"/>
            </a:xfrm>
            <a:custGeom>
              <a:avLst/>
              <a:gdLst/>
              <a:ahLst/>
              <a:cxnLst>
                <a:cxn ang="0">
                  <a:pos x="1056" y="48"/>
                </a:cxn>
                <a:cxn ang="0">
                  <a:pos x="0" y="48"/>
                </a:cxn>
                <a:cxn ang="0">
                  <a:pos x="123" y="14"/>
                </a:cxn>
                <a:cxn ang="0">
                  <a:pos x="187" y="0"/>
                </a:cxn>
                <a:cxn ang="0">
                  <a:pos x="867" y="0"/>
                </a:cxn>
                <a:cxn ang="0">
                  <a:pos x="1058" y="42"/>
                </a:cxn>
                <a:cxn ang="0">
                  <a:pos x="1056" y="48"/>
                </a:cxn>
              </a:cxnLst>
              <a:rect l="0" t="0" r="r" b="b"/>
              <a:pathLst>
                <a:path w="1058" h="48">
                  <a:moveTo>
                    <a:pt x="1056" y="48"/>
                  </a:moveTo>
                  <a:lnTo>
                    <a:pt x="0" y="48"/>
                  </a:lnTo>
                  <a:lnTo>
                    <a:pt x="123" y="14"/>
                  </a:lnTo>
                  <a:lnTo>
                    <a:pt x="187" y="0"/>
                  </a:lnTo>
                  <a:lnTo>
                    <a:pt x="867" y="0"/>
                  </a:lnTo>
                  <a:lnTo>
                    <a:pt x="1058" y="42"/>
                  </a:lnTo>
                  <a:lnTo>
                    <a:pt x="1056" y="48"/>
                  </a:lnTo>
                  <a:close/>
                </a:path>
              </a:pathLst>
            </a:custGeom>
            <a:solidFill>
              <a:srgbClr val="FEF9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3" name="Freeform 37"/>
            <p:cNvSpPr>
              <a:spLocks/>
            </p:cNvSpPr>
            <p:nvPr/>
          </p:nvSpPr>
          <p:spPr bwMode="auto">
            <a:xfrm>
              <a:off x="1406" y="1110"/>
              <a:ext cx="223" cy="12"/>
            </a:xfrm>
            <a:custGeom>
              <a:avLst/>
              <a:gdLst/>
              <a:ahLst/>
              <a:cxnLst>
                <a:cxn ang="0">
                  <a:pos x="892" y="48"/>
                </a:cxn>
                <a:cxn ang="0">
                  <a:pos x="0" y="48"/>
                </a:cxn>
                <a:cxn ang="0">
                  <a:pos x="36" y="38"/>
                </a:cxn>
                <a:cxn ang="0">
                  <a:pos x="164" y="11"/>
                </a:cxn>
                <a:cxn ang="0">
                  <a:pos x="236" y="0"/>
                </a:cxn>
                <a:cxn ang="0">
                  <a:pos x="669" y="0"/>
                </a:cxn>
                <a:cxn ang="0">
                  <a:pos x="892" y="48"/>
                </a:cxn>
              </a:cxnLst>
              <a:rect l="0" t="0" r="r" b="b"/>
              <a:pathLst>
                <a:path w="892" h="48">
                  <a:moveTo>
                    <a:pt x="892" y="48"/>
                  </a:moveTo>
                  <a:lnTo>
                    <a:pt x="0" y="48"/>
                  </a:lnTo>
                  <a:lnTo>
                    <a:pt x="36" y="38"/>
                  </a:lnTo>
                  <a:lnTo>
                    <a:pt x="164" y="11"/>
                  </a:lnTo>
                  <a:lnTo>
                    <a:pt x="236" y="0"/>
                  </a:lnTo>
                  <a:lnTo>
                    <a:pt x="669" y="0"/>
                  </a:lnTo>
                  <a:lnTo>
                    <a:pt x="892" y="48"/>
                  </a:lnTo>
                  <a:close/>
                </a:path>
              </a:pathLst>
            </a:custGeom>
            <a:solidFill>
              <a:srgbClr val="FFFB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Freeform 38"/>
            <p:cNvSpPr>
              <a:spLocks/>
            </p:cNvSpPr>
            <p:nvPr/>
          </p:nvSpPr>
          <p:spPr bwMode="auto">
            <a:xfrm>
              <a:off x="1431" y="1104"/>
              <a:ext cx="170" cy="12"/>
            </a:xfrm>
            <a:custGeom>
              <a:avLst/>
              <a:gdLst/>
              <a:ahLst/>
              <a:cxnLst>
                <a:cxn ang="0">
                  <a:pos x="680" y="48"/>
                </a:cxn>
                <a:cxn ang="0">
                  <a:pos x="0" y="48"/>
                </a:cxn>
                <a:cxn ang="0">
                  <a:pos x="64" y="35"/>
                </a:cxn>
                <a:cxn ang="0">
                  <a:pos x="207" y="14"/>
                </a:cxn>
                <a:cxn ang="0">
                  <a:pos x="318" y="14"/>
                </a:cxn>
                <a:cxn ang="0">
                  <a:pos x="457" y="0"/>
                </a:cxn>
                <a:cxn ang="0">
                  <a:pos x="680" y="48"/>
                </a:cxn>
              </a:cxnLst>
              <a:rect l="0" t="0" r="r" b="b"/>
              <a:pathLst>
                <a:path w="680" h="48">
                  <a:moveTo>
                    <a:pt x="680" y="48"/>
                  </a:moveTo>
                  <a:lnTo>
                    <a:pt x="0" y="48"/>
                  </a:lnTo>
                  <a:lnTo>
                    <a:pt x="64" y="35"/>
                  </a:lnTo>
                  <a:lnTo>
                    <a:pt x="207" y="14"/>
                  </a:lnTo>
                  <a:lnTo>
                    <a:pt x="318" y="14"/>
                  </a:lnTo>
                  <a:lnTo>
                    <a:pt x="457" y="0"/>
                  </a:lnTo>
                  <a:lnTo>
                    <a:pt x="680" y="48"/>
                  </a:lnTo>
                  <a:close/>
                </a:path>
              </a:pathLst>
            </a:custGeom>
            <a:solidFill>
              <a:srgbClr val="FFFB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5" name="Freeform 39"/>
            <p:cNvSpPr>
              <a:spLocks/>
            </p:cNvSpPr>
            <p:nvPr/>
          </p:nvSpPr>
          <p:spPr bwMode="auto">
            <a:xfrm>
              <a:off x="1465" y="1104"/>
              <a:ext cx="108" cy="6"/>
            </a:xfrm>
            <a:custGeom>
              <a:avLst/>
              <a:gdLst/>
              <a:ahLst/>
              <a:cxnLst>
                <a:cxn ang="0">
                  <a:pos x="433" y="24"/>
                </a:cxn>
                <a:cxn ang="0">
                  <a:pos x="0" y="24"/>
                </a:cxn>
                <a:cxn ang="0">
                  <a:pos x="71" y="14"/>
                </a:cxn>
                <a:cxn ang="0">
                  <a:pos x="182" y="14"/>
                </a:cxn>
                <a:cxn ang="0">
                  <a:pos x="321" y="0"/>
                </a:cxn>
                <a:cxn ang="0">
                  <a:pos x="433" y="24"/>
                </a:cxn>
              </a:cxnLst>
              <a:rect l="0" t="0" r="r" b="b"/>
              <a:pathLst>
                <a:path w="433" h="24">
                  <a:moveTo>
                    <a:pt x="433" y="24"/>
                  </a:moveTo>
                  <a:lnTo>
                    <a:pt x="0" y="24"/>
                  </a:lnTo>
                  <a:lnTo>
                    <a:pt x="71" y="14"/>
                  </a:lnTo>
                  <a:lnTo>
                    <a:pt x="182" y="14"/>
                  </a:lnTo>
                  <a:lnTo>
                    <a:pt x="321" y="0"/>
                  </a:lnTo>
                  <a:lnTo>
                    <a:pt x="433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Freeform 40"/>
            <p:cNvSpPr>
              <a:spLocks/>
            </p:cNvSpPr>
            <p:nvPr/>
          </p:nvSpPr>
          <p:spPr bwMode="auto">
            <a:xfrm>
              <a:off x="1557" y="1123"/>
              <a:ext cx="95" cy="263"/>
            </a:xfrm>
            <a:custGeom>
              <a:avLst/>
              <a:gdLst/>
              <a:ahLst/>
              <a:cxnLst>
                <a:cxn ang="0">
                  <a:pos x="17" y="1055"/>
                </a:cxn>
                <a:cxn ang="0">
                  <a:pos x="28" y="1042"/>
                </a:cxn>
                <a:cxn ang="0">
                  <a:pos x="380" y="29"/>
                </a:cxn>
                <a:cxn ang="0">
                  <a:pos x="352" y="0"/>
                </a:cxn>
                <a:cxn ang="0">
                  <a:pos x="0" y="1014"/>
                </a:cxn>
                <a:cxn ang="0">
                  <a:pos x="17" y="1055"/>
                </a:cxn>
                <a:cxn ang="0">
                  <a:pos x="17" y="1055"/>
                </a:cxn>
                <a:cxn ang="0">
                  <a:pos x="24" y="1053"/>
                </a:cxn>
                <a:cxn ang="0">
                  <a:pos x="28" y="1042"/>
                </a:cxn>
                <a:cxn ang="0">
                  <a:pos x="17" y="1055"/>
                </a:cxn>
              </a:cxnLst>
              <a:rect l="0" t="0" r="r" b="b"/>
              <a:pathLst>
                <a:path w="380" h="1055">
                  <a:moveTo>
                    <a:pt x="17" y="1055"/>
                  </a:moveTo>
                  <a:lnTo>
                    <a:pt x="28" y="1042"/>
                  </a:lnTo>
                  <a:lnTo>
                    <a:pt x="380" y="29"/>
                  </a:lnTo>
                  <a:lnTo>
                    <a:pt x="352" y="0"/>
                  </a:lnTo>
                  <a:lnTo>
                    <a:pt x="0" y="1014"/>
                  </a:lnTo>
                  <a:lnTo>
                    <a:pt x="17" y="1055"/>
                  </a:lnTo>
                  <a:lnTo>
                    <a:pt x="17" y="1055"/>
                  </a:lnTo>
                  <a:lnTo>
                    <a:pt x="24" y="1053"/>
                  </a:lnTo>
                  <a:lnTo>
                    <a:pt x="28" y="1042"/>
                  </a:lnTo>
                  <a:lnTo>
                    <a:pt x="17" y="10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Freeform 41"/>
            <p:cNvSpPr>
              <a:spLocks/>
            </p:cNvSpPr>
            <p:nvPr/>
          </p:nvSpPr>
          <p:spPr bwMode="auto">
            <a:xfrm>
              <a:off x="1471" y="1373"/>
              <a:ext cx="90" cy="39"/>
            </a:xfrm>
            <a:custGeom>
              <a:avLst/>
              <a:gdLst/>
              <a:ahLst/>
              <a:cxnLst>
                <a:cxn ang="0">
                  <a:pos x="2" y="158"/>
                </a:cxn>
                <a:cxn ang="0">
                  <a:pos x="6" y="158"/>
                </a:cxn>
                <a:cxn ang="0">
                  <a:pos x="359" y="54"/>
                </a:cxn>
                <a:cxn ang="0">
                  <a:pos x="352" y="0"/>
                </a:cxn>
                <a:cxn ang="0">
                  <a:pos x="0" y="104"/>
                </a:cxn>
                <a:cxn ang="0">
                  <a:pos x="2" y="158"/>
                </a:cxn>
                <a:cxn ang="0">
                  <a:pos x="2" y="158"/>
                </a:cxn>
                <a:cxn ang="0">
                  <a:pos x="4" y="158"/>
                </a:cxn>
                <a:cxn ang="0">
                  <a:pos x="6" y="158"/>
                </a:cxn>
                <a:cxn ang="0">
                  <a:pos x="2" y="158"/>
                </a:cxn>
              </a:cxnLst>
              <a:rect l="0" t="0" r="r" b="b"/>
              <a:pathLst>
                <a:path w="359" h="158">
                  <a:moveTo>
                    <a:pt x="2" y="158"/>
                  </a:moveTo>
                  <a:lnTo>
                    <a:pt x="6" y="158"/>
                  </a:lnTo>
                  <a:lnTo>
                    <a:pt x="359" y="54"/>
                  </a:lnTo>
                  <a:lnTo>
                    <a:pt x="352" y="0"/>
                  </a:lnTo>
                  <a:lnTo>
                    <a:pt x="0" y="104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4" y="158"/>
                  </a:lnTo>
                  <a:lnTo>
                    <a:pt x="6" y="158"/>
                  </a:lnTo>
                  <a:lnTo>
                    <a:pt x="2" y="15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8" name="Freeform 42"/>
            <p:cNvSpPr>
              <a:spLocks/>
            </p:cNvSpPr>
            <p:nvPr/>
          </p:nvSpPr>
          <p:spPr bwMode="auto">
            <a:xfrm>
              <a:off x="1427" y="1395"/>
              <a:ext cx="45" cy="1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3" y="56"/>
                </a:cxn>
                <a:cxn ang="0">
                  <a:pos x="179" y="69"/>
                </a:cxn>
                <a:cxn ang="0">
                  <a:pos x="181" y="14"/>
                </a:cxn>
                <a:cxn ang="0">
                  <a:pos x="5" y="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2" y="56"/>
                </a:cxn>
                <a:cxn ang="0">
                  <a:pos x="3" y="56"/>
                </a:cxn>
                <a:cxn ang="0">
                  <a:pos x="0" y="55"/>
                </a:cxn>
              </a:cxnLst>
              <a:rect l="0" t="0" r="r" b="b"/>
              <a:pathLst>
                <a:path w="181" h="69">
                  <a:moveTo>
                    <a:pt x="0" y="55"/>
                  </a:moveTo>
                  <a:lnTo>
                    <a:pt x="3" y="56"/>
                  </a:lnTo>
                  <a:lnTo>
                    <a:pt x="179" y="69"/>
                  </a:lnTo>
                  <a:lnTo>
                    <a:pt x="181" y="14"/>
                  </a:lnTo>
                  <a:lnTo>
                    <a:pt x="5" y="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6"/>
                  </a:lnTo>
                  <a:lnTo>
                    <a:pt x="3" y="56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9" name="Freeform 43"/>
            <p:cNvSpPr>
              <a:spLocks/>
            </p:cNvSpPr>
            <p:nvPr/>
          </p:nvSpPr>
          <p:spPr bwMode="auto">
            <a:xfrm>
              <a:off x="1382" y="1378"/>
              <a:ext cx="47" cy="31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4" y="53"/>
                </a:cxn>
                <a:cxn ang="0">
                  <a:pos x="180" y="122"/>
                </a:cxn>
                <a:cxn ang="0">
                  <a:pos x="188" y="68"/>
                </a:cxn>
                <a:cxn ang="0">
                  <a:pos x="11" y="0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2" y="52"/>
                </a:cxn>
                <a:cxn ang="0">
                  <a:pos x="4" y="53"/>
                </a:cxn>
                <a:cxn ang="0">
                  <a:pos x="0" y="51"/>
                </a:cxn>
              </a:cxnLst>
              <a:rect l="0" t="0" r="r" b="b"/>
              <a:pathLst>
                <a:path w="188" h="122">
                  <a:moveTo>
                    <a:pt x="0" y="51"/>
                  </a:moveTo>
                  <a:lnTo>
                    <a:pt x="4" y="53"/>
                  </a:lnTo>
                  <a:lnTo>
                    <a:pt x="180" y="122"/>
                  </a:lnTo>
                  <a:lnTo>
                    <a:pt x="188" y="68"/>
                  </a:lnTo>
                  <a:lnTo>
                    <a:pt x="11" y="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2" y="52"/>
                  </a:lnTo>
                  <a:lnTo>
                    <a:pt x="4" y="5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Freeform 44"/>
            <p:cNvSpPr>
              <a:spLocks/>
            </p:cNvSpPr>
            <p:nvPr/>
          </p:nvSpPr>
          <p:spPr bwMode="auto">
            <a:xfrm>
              <a:off x="1348" y="1349"/>
              <a:ext cx="38" cy="42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" y="49"/>
                </a:cxn>
                <a:cxn ang="0">
                  <a:pos x="138" y="167"/>
                </a:cxn>
                <a:cxn ang="0">
                  <a:pos x="153" y="118"/>
                </a:cxn>
                <a:cxn ang="0">
                  <a:pos x="18" y="0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2" y="49"/>
                </a:cxn>
                <a:cxn ang="0">
                  <a:pos x="0" y="47"/>
                </a:cxn>
              </a:cxnLst>
              <a:rect l="0" t="0" r="r" b="b"/>
              <a:pathLst>
                <a:path w="153" h="167">
                  <a:moveTo>
                    <a:pt x="0" y="47"/>
                  </a:moveTo>
                  <a:lnTo>
                    <a:pt x="2" y="49"/>
                  </a:lnTo>
                  <a:lnTo>
                    <a:pt x="138" y="167"/>
                  </a:lnTo>
                  <a:lnTo>
                    <a:pt x="153" y="118"/>
                  </a:lnTo>
                  <a:lnTo>
                    <a:pt x="18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2" y="4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Freeform 45"/>
            <p:cNvSpPr>
              <a:spLocks/>
            </p:cNvSpPr>
            <p:nvPr/>
          </p:nvSpPr>
          <p:spPr bwMode="auto">
            <a:xfrm>
              <a:off x="1323" y="1319"/>
              <a:ext cx="30" cy="4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4" y="44"/>
                </a:cxn>
                <a:cxn ang="0">
                  <a:pos x="98" y="168"/>
                </a:cxn>
                <a:cxn ang="0">
                  <a:pos x="118" y="124"/>
                </a:cxn>
                <a:cxn ang="0">
                  <a:pos x="24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" y="40"/>
                </a:cxn>
                <a:cxn ang="0">
                  <a:pos x="4" y="44"/>
                </a:cxn>
                <a:cxn ang="0">
                  <a:pos x="0" y="36"/>
                </a:cxn>
              </a:cxnLst>
              <a:rect l="0" t="0" r="r" b="b"/>
              <a:pathLst>
                <a:path w="118" h="168">
                  <a:moveTo>
                    <a:pt x="0" y="36"/>
                  </a:moveTo>
                  <a:lnTo>
                    <a:pt x="4" y="44"/>
                  </a:lnTo>
                  <a:lnTo>
                    <a:pt x="98" y="168"/>
                  </a:lnTo>
                  <a:lnTo>
                    <a:pt x="118" y="124"/>
                  </a:lnTo>
                  <a:lnTo>
                    <a:pt x="24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4" y="4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2" name="Freeform 46"/>
            <p:cNvSpPr>
              <a:spLocks/>
            </p:cNvSpPr>
            <p:nvPr/>
          </p:nvSpPr>
          <p:spPr bwMode="auto">
            <a:xfrm>
              <a:off x="1308" y="1283"/>
              <a:ext cx="22" cy="4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30"/>
                </a:cxn>
                <a:cxn ang="0">
                  <a:pos x="59" y="181"/>
                </a:cxn>
                <a:cxn ang="0">
                  <a:pos x="86" y="152"/>
                </a:cxn>
                <a:cxn ang="0">
                  <a:pos x="29" y="0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1" y="27"/>
                </a:cxn>
                <a:cxn ang="0">
                  <a:pos x="2" y="30"/>
                </a:cxn>
                <a:cxn ang="0">
                  <a:pos x="0" y="23"/>
                </a:cxn>
              </a:cxnLst>
              <a:rect l="0" t="0" r="r" b="b"/>
              <a:pathLst>
                <a:path w="86" h="181">
                  <a:moveTo>
                    <a:pt x="0" y="23"/>
                  </a:moveTo>
                  <a:lnTo>
                    <a:pt x="2" y="30"/>
                  </a:lnTo>
                  <a:lnTo>
                    <a:pt x="59" y="181"/>
                  </a:lnTo>
                  <a:lnTo>
                    <a:pt x="86" y="152"/>
                  </a:lnTo>
                  <a:lnTo>
                    <a:pt x="29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2" y="3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Freeform 47"/>
            <p:cNvSpPr>
              <a:spLocks/>
            </p:cNvSpPr>
            <p:nvPr/>
          </p:nvSpPr>
          <p:spPr bwMode="auto">
            <a:xfrm>
              <a:off x="1302" y="1252"/>
              <a:ext cx="14" cy="3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16"/>
                </a:cxn>
                <a:cxn ang="0">
                  <a:pos x="25" y="147"/>
                </a:cxn>
                <a:cxn ang="0">
                  <a:pos x="56" y="130"/>
                </a:cxn>
                <a:cxn ang="0">
                  <a:pos x="32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1" y="16"/>
                </a:cxn>
                <a:cxn ang="0">
                  <a:pos x="0" y="6"/>
                </a:cxn>
              </a:cxnLst>
              <a:rect l="0" t="0" r="r" b="b"/>
              <a:pathLst>
                <a:path w="56" h="147">
                  <a:moveTo>
                    <a:pt x="0" y="6"/>
                  </a:moveTo>
                  <a:lnTo>
                    <a:pt x="1" y="16"/>
                  </a:lnTo>
                  <a:lnTo>
                    <a:pt x="25" y="147"/>
                  </a:lnTo>
                  <a:lnTo>
                    <a:pt x="56" y="130"/>
                  </a:lnTo>
                  <a:lnTo>
                    <a:pt x="3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4" name="Freeform 48"/>
            <p:cNvSpPr>
              <a:spLocks/>
            </p:cNvSpPr>
            <p:nvPr/>
          </p:nvSpPr>
          <p:spPr bwMode="auto">
            <a:xfrm>
              <a:off x="1302" y="1205"/>
              <a:ext cx="10" cy="4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3"/>
                </a:cxn>
                <a:cxn ang="0">
                  <a:pos x="0" y="192"/>
                </a:cxn>
                <a:cxn ang="0">
                  <a:pos x="32" y="196"/>
                </a:cxn>
                <a:cxn ang="0">
                  <a:pos x="40" y="17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5"/>
                </a:cxn>
                <a:cxn ang="0">
                  <a:pos x="8" y="13"/>
                </a:cxn>
                <a:cxn ang="0">
                  <a:pos x="10" y="0"/>
                </a:cxn>
              </a:cxnLst>
              <a:rect l="0" t="0" r="r" b="b"/>
              <a:pathLst>
                <a:path w="40" h="196">
                  <a:moveTo>
                    <a:pt x="10" y="0"/>
                  </a:moveTo>
                  <a:lnTo>
                    <a:pt x="8" y="13"/>
                  </a:lnTo>
                  <a:lnTo>
                    <a:pt x="0" y="192"/>
                  </a:lnTo>
                  <a:lnTo>
                    <a:pt x="32" y="196"/>
                  </a:lnTo>
                  <a:lnTo>
                    <a:pt x="40" y="17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5"/>
                  </a:lnTo>
                  <a:lnTo>
                    <a:pt x="8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5" name="Freeform 49"/>
            <p:cNvSpPr>
              <a:spLocks/>
            </p:cNvSpPr>
            <p:nvPr/>
          </p:nvSpPr>
          <p:spPr bwMode="auto">
            <a:xfrm>
              <a:off x="1305" y="1170"/>
              <a:ext cx="19" cy="4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9" y="9"/>
                </a:cxn>
                <a:cxn ang="0">
                  <a:pos x="0" y="140"/>
                </a:cxn>
                <a:cxn ang="0">
                  <a:pos x="28" y="169"/>
                </a:cxn>
                <a:cxn ang="0">
                  <a:pos x="77" y="38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1" y="3"/>
                </a:cxn>
                <a:cxn ang="0">
                  <a:pos x="49" y="9"/>
                </a:cxn>
                <a:cxn ang="0">
                  <a:pos x="55" y="0"/>
                </a:cxn>
              </a:cxnLst>
              <a:rect l="0" t="0" r="r" b="b"/>
              <a:pathLst>
                <a:path w="77" h="169">
                  <a:moveTo>
                    <a:pt x="55" y="0"/>
                  </a:moveTo>
                  <a:lnTo>
                    <a:pt x="49" y="9"/>
                  </a:lnTo>
                  <a:lnTo>
                    <a:pt x="0" y="140"/>
                  </a:lnTo>
                  <a:lnTo>
                    <a:pt x="28" y="169"/>
                  </a:lnTo>
                  <a:lnTo>
                    <a:pt x="77" y="38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1" y="3"/>
                  </a:lnTo>
                  <a:lnTo>
                    <a:pt x="49" y="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6" name="Freeform 50"/>
            <p:cNvSpPr>
              <a:spLocks/>
            </p:cNvSpPr>
            <p:nvPr/>
          </p:nvSpPr>
          <p:spPr bwMode="auto">
            <a:xfrm>
              <a:off x="1319" y="1144"/>
              <a:ext cx="29" cy="3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3" y="2"/>
                </a:cxn>
                <a:cxn ang="0">
                  <a:pos x="0" y="105"/>
                </a:cxn>
                <a:cxn ang="0">
                  <a:pos x="17" y="152"/>
                </a:cxn>
                <a:cxn ang="0">
                  <a:pos x="119" y="49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3" y="2"/>
                </a:cxn>
                <a:cxn ang="0">
                  <a:pos x="105" y="0"/>
                </a:cxn>
              </a:cxnLst>
              <a:rect l="0" t="0" r="r" b="b"/>
              <a:pathLst>
                <a:path w="119" h="152">
                  <a:moveTo>
                    <a:pt x="105" y="0"/>
                  </a:moveTo>
                  <a:lnTo>
                    <a:pt x="103" y="2"/>
                  </a:lnTo>
                  <a:lnTo>
                    <a:pt x="0" y="105"/>
                  </a:lnTo>
                  <a:lnTo>
                    <a:pt x="17" y="152"/>
                  </a:lnTo>
                  <a:lnTo>
                    <a:pt x="119" y="49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7" name="Freeform 51"/>
            <p:cNvSpPr>
              <a:spLocks/>
            </p:cNvSpPr>
            <p:nvPr/>
          </p:nvSpPr>
          <p:spPr bwMode="auto">
            <a:xfrm>
              <a:off x="1345" y="1123"/>
              <a:ext cx="34" cy="34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27" y="1"/>
                </a:cxn>
                <a:cxn ang="0">
                  <a:pos x="0" y="85"/>
                </a:cxn>
                <a:cxn ang="0">
                  <a:pos x="11" y="136"/>
                </a:cxn>
                <a:cxn ang="0">
                  <a:pos x="139" y="53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7" y="1"/>
                </a:cxn>
                <a:cxn ang="0">
                  <a:pos x="130" y="0"/>
                </a:cxn>
              </a:cxnLst>
              <a:rect l="0" t="0" r="r" b="b"/>
              <a:pathLst>
                <a:path w="139" h="136">
                  <a:moveTo>
                    <a:pt x="130" y="0"/>
                  </a:moveTo>
                  <a:lnTo>
                    <a:pt x="127" y="1"/>
                  </a:lnTo>
                  <a:lnTo>
                    <a:pt x="0" y="85"/>
                  </a:lnTo>
                  <a:lnTo>
                    <a:pt x="11" y="136"/>
                  </a:lnTo>
                  <a:lnTo>
                    <a:pt x="139" y="53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8" name="Freeform 52"/>
            <p:cNvSpPr>
              <a:spLocks/>
            </p:cNvSpPr>
            <p:nvPr/>
          </p:nvSpPr>
          <p:spPr bwMode="auto">
            <a:xfrm>
              <a:off x="1377" y="1112"/>
              <a:ext cx="39" cy="24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8" y="0"/>
                </a:cxn>
                <a:cxn ang="0">
                  <a:pos x="0" y="41"/>
                </a:cxn>
                <a:cxn ang="0">
                  <a:pos x="5" y="96"/>
                </a:cxn>
                <a:cxn ang="0">
                  <a:pos x="154" y="54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8" y="0"/>
                </a:cxn>
              </a:cxnLst>
              <a:rect l="0" t="0" r="r" b="b"/>
              <a:pathLst>
                <a:path w="154" h="96">
                  <a:moveTo>
                    <a:pt x="148" y="0"/>
                  </a:moveTo>
                  <a:lnTo>
                    <a:pt x="148" y="0"/>
                  </a:lnTo>
                  <a:lnTo>
                    <a:pt x="0" y="41"/>
                  </a:lnTo>
                  <a:lnTo>
                    <a:pt x="5" y="96"/>
                  </a:lnTo>
                  <a:lnTo>
                    <a:pt x="154" y="54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9" name="Freeform 53"/>
            <p:cNvSpPr>
              <a:spLocks/>
            </p:cNvSpPr>
            <p:nvPr/>
          </p:nvSpPr>
          <p:spPr bwMode="auto">
            <a:xfrm>
              <a:off x="1414" y="1105"/>
              <a:ext cx="33" cy="21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8" y="1"/>
                </a:cxn>
                <a:cxn ang="0">
                  <a:pos x="0" y="28"/>
                </a:cxn>
                <a:cxn ang="0">
                  <a:pos x="5" y="82"/>
                </a:cxn>
                <a:cxn ang="0">
                  <a:pos x="132" y="55"/>
                </a:cxn>
                <a:cxn ang="0">
                  <a:pos x="129" y="0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8" y="1"/>
                </a:cxn>
                <a:cxn ang="0">
                  <a:pos x="129" y="0"/>
                </a:cxn>
              </a:cxnLst>
              <a:rect l="0" t="0" r="r" b="b"/>
              <a:pathLst>
                <a:path w="132" h="82">
                  <a:moveTo>
                    <a:pt x="129" y="0"/>
                  </a:moveTo>
                  <a:lnTo>
                    <a:pt x="128" y="1"/>
                  </a:lnTo>
                  <a:lnTo>
                    <a:pt x="0" y="28"/>
                  </a:lnTo>
                  <a:lnTo>
                    <a:pt x="5" y="82"/>
                  </a:lnTo>
                  <a:lnTo>
                    <a:pt x="132" y="55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8" y="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0" name="Freeform 54"/>
            <p:cNvSpPr>
              <a:spLocks/>
            </p:cNvSpPr>
            <p:nvPr/>
          </p:nvSpPr>
          <p:spPr bwMode="auto">
            <a:xfrm>
              <a:off x="1446" y="1100"/>
              <a:ext cx="37" cy="19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3" y="1"/>
                </a:cxn>
                <a:cxn ang="0">
                  <a:pos x="0" y="21"/>
                </a:cxn>
                <a:cxn ang="0">
                  <a:pos x="2" y="76"/>
                </a:cxn>
                <a:cxn ang="0">
                  <a:pos x="146" y="55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143" y="1"/>
                </a:cxn>
                <a:cxn ang="0">
                  <a:pos x="144" y="0"/>
                </a:cxn>
              </a:cxnLst>
              <a:rect l="0" t="0" r="r" b="b"/>
              <a:pathLst>
                <a:path w="146" h="76">
                  <a:moveTo>
                    <a:pt x="144" y="0"/>
                  </a:moveTo>
                  <a:lnTo>
                    <a:pt x="143" y="1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146" y="55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3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1" name="Freeform 55"/>
            <p:cNvSpPr>
              <a:spLocks/>
            </p:cNvSpPr>
            <p:nvPr/>
          </p:nvSpPr>
          <p:spPr bwMode="auto">
            <a:xfrm>
              <a:off x="1482" y="1100"/>
              <a:ext cx="28" cy="14"/>
            </a:xfrm>
            <a:custGeom>
              <a:avLst/>
              <a:gdLst/>
              <a:ahLst/>
              <a:cxnLst>
                <a:cxn ang="0">
                  <a:pos x="111" y="55"/>
                </a:cxn>
                <a:cxn ang="0">
                  <a:pos x="111" y="0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111" y="55"/>
                </a:cxn>
                <a:cxn ang="0">
                  <a:pos x="111" y="55"/>
                </a:cxn>
                <a:cxn ang="0">
                  <a:pos x="111" y="55"/>
                </a:cxn>
                <a:cxn ang="0">
                  <a:pos x="111" y="55"/>
                </a:cxn>
                <a:cxn ang="0">
                  <a:pos x="111" y="55"/>
                </a:cxn>
              </a:cxnLst>
              <a:rect l="0" t="0" r="r" b="b"/>
              <a:pathLst>
                <a:path w="111" h="55">
                  <a:moveTo>
                    <a:pt x="111" y="55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1" y="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2" name="Freeform 56"/>
            <p:cNvSpPr>
              <a:spLocks/>
            </p:cNvSpPr>
            <p:nvPr/>
          </p:nvSpPr>
          <p:spPr bwMode="auto">
            <a:xfrm>
              <a:off x="1510" y="1097"/>
              <a:ext cx="36" cy="17"/>
            </a:xfrm>
            <a:custGeom>
              <a:avLst/>
              <a:gdLst/>
              <a:ahLst/>
              <a:cxnLst>
                <a:cxn ang="0">
                  <a:pos x="142" y="1"/>
                </a:cxn>
                <a:cxn ang="0">
                  <a:pos x="139" y="0"/>
                </a:cxn>
                <a:cxn ang="0">
                  <a:pos x="0" y="15"/>
                </a:cxn>
                <a:cxn ang="0">
                  <a:pos x="1" y="69"/>
                </a:cxn>
                <a:cxn ang="0">
                  <a:pos x="141" y="55"/>
                </a:cxn>
                <a:cxn ang="0">
                  <a:pos x="142" y="1"/>
                </a:cxn>
                <a:cxn ang="0">
                  <a:pos x="142" y="1"/>
                </a:cxn>
                <a:cxn ang="0">
                  <a:pos x="141" y="0"/>
                </a:cxn>
                <a:cxn ang="0">
                  <a:pos x="139" y="0"/>
                </a:cxn>
                <a:cxn ang="0">
                  <a:pos x="142" y="1"/>
                </a:cxn>
              </a:cxnLst>
              <a:rect l="0" t="0" r="r" b="b"/>
              <a:pathLst>
                <a:path w="142" h="69">
                  <a:moveTo>
                    <a:pt x="142" y="1"/>
                  </a:moveTo>
                  <a:lnTo>
                    <a:pt x="139" y="0"/>
                  </a:lnTo>
                  <a:lnTo>
                    <a:pt x="0" y="15"/>
                  </a:lnTo>
                  <a:lnTo>
                    <a:pt x="1" y="69"/>
                  </a:lnTo>
                  <a:lnTo>
                    <a:pt x="141" y="55"/>
                  </a:lnTo>
                  <a:lnTo>
                    <a:pt x="142" y="1"/>
                  </a:lnTo>
                  <a:lnTo>
                    <a:pt x="142" y="1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3" name="Freeform 57"/>
            <p:cNvSpPr>
              <a:spLocks/>
            </p:cNvSpPr>
            <p:nvPr/>
          </p:nvSpPr>
          <p:spPr bwMode="auto">
            <a:xfrm>
              <a:off x="1544" y="1097"/>
              <a:ext cx="111" cy="36"/>
            </a:xfrm>
            <a:custGeom>
              <a:avLst/>
              <a:gdLst/>
              <a:ahLst/>
              <a:cxnLst>
                <a:cxn ang="0">
                  <a:pos x="430" y="131"/>
                </a:cxn>
                <a:cxn ang="0">
                  <a:pos x="418" y="89"/>
                </a:cxn>
                <a:cxn ang="0">
                  <a:pos x="4" y="0"/>
                </a:cxn>
                <a:cxn ang="0">
                  <a:pos x="0" y="54"/>
                </a:cxn>
                <a:cxn ang="0">
                  <a:pos x="414" y="144"/>
                </a:cxn>
                <a:cxn ang="0">
                  <a:pos x="430" y="131"/>
                </a:cxn>
                <a:cxn ang="0">
                  <a:pos x="430" y="131"/>
                </a:cxn>
                <a:cxn ang="0">
                  <a:pos x="442" y="95"/>
                </a:cxn>
                <a:cxn ang="0">
                  <a:pos x="418" y="89"/>
                </a:cxn>
                <a:cxn ang="0">
                  <a:pos x="430" y="131"/>
                </a:cxn>
              </a:cxnLst>
              <a:rect l="0" t="0" r="r" b="b"/>
              <a:pathLst>
                <a:path w="442" h="144">
                  <a:moveTo>
                    <a:pt x="430" y="131"/>
                  </a:moveTo>
                  <a:lnTo>
                    <a:pt x="418" y="89"/>
                  </a:lnTo>
                  <a:lnTo>
                    <a:pt x="4" y="0"/>
                  </a:lnTo>
                  <a:lnTo>
                    <a:pt x="0" y="54"/>
                  </a:lnTo>
                  <a:lnTo>
                    <a:pt x="414" y="144"/>
                  </a:lnTo>
                  <a:lnTo>
                    <a:pt x="430" y="131"/>
                  </a:lnTo>
                  <a:lnTo>
                    <a:pt x="430" y="131"/>
                  </a:lnTo>
                  <a:lnTo>
                    <a:pt x="442" y="95"/>
                  </a:lnTo>
                  <a:lnTo>
                    <a:pt x="418" y="89"/>
                  </a:lnTo>
                  <a:lnTo>
                    <a:pt x="430" y="131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4" name="Freeform 58"/>
            <p:cNvSpPr>
              <a:spLocks/>
            </p:cNvSpPr>
            <p:nvPr/>
          </p:nvSpPr>
          <p:spPr bwMode="auto">
            <a:xfrm>
              <a:off x="1482" y="1328"/>
              <a:ext cx="24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92" y="0"/>
                </a:cxn>
                <a:cxn ang="0">
                  <a:pos x="0" y="20"/>
                </a:cxn>
                <a:cxn ang="0">
                  <a:pos x="14" y="0"/>
                </a:cxn>
              </a:cxnLst>
              <a:rect l="0" t="0" r="r" b="b"/>
              <a:pathLst>
                <a:path w="92" h="20">
                  <a:moveTo>
                    <a:pt x="14" y="0"/>
                  </a:moveTo>
                  <a:lnTo>
                    <a:pt x="92" y="0"/>
                  </a:lnTo>
                  <a:lnTo>
                    <a:pt x="0" y="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5C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5" name="Freeform 59"/>
            <p:cNvSpPr>
              <a:spLocks/>
            </p:cNvSpPr>
            <p:nvPr/>
          </p:nvSpPr>
          <p:spPr bwMode="auto">
            <a:xfrm>
              <a:off x="1482" y="1323"/>
              <a:ext cx="47" cy="1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85" y="0"/>
                </a:cxn>
                <a:cxn ang="0">
                  <a:pos x="0" y="40"/>
                </a:cxn>
                <a:cxn ang="0">
                  <a:pos x="28" y="0"/>
                </a:cxn>
              </a:cxnLst>
              <a:rect l="0" t="0" r="r" b="b"/>
              <a:pathLst>
                <a:path w="185" h="40">
                  <a:moveTo>
                    <a:pt x="28" y="0"/>
                  </a:moveTo>
                  <a:lnTo>
                    <a:pt x="185" y="0"/>
                  </a:lnTo>
                  <a:lnTo>
                    <a:pt x="0" y="4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C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6" name="Freeform 60"/>
            <p:cNvSpPr>
              <a:spLocks/>
            </p:cNvSpPr>
            <p:nvPr/>
          </p:nvSpPr>
          <p:spPr bwMode="auto">
            <a:xfrm>
              <a:off x="1486" y="1318"/>
              <a:ext cx="66" cy="10"/>
            </a:xfrm>
            <a:custGeom>
              <a:avLst/>
              <a:gdLst/>
              <a:ahLst/>
              <a:cxnLst>
                <a:cxn ang="0">
                  <a:pos x="78" y="38"/>
                </a:cxn>
                <a:cxn ang="0">
                  <a:pos x="0" y="38"/>
                </a:cxn>
                <a:cxn ang="0">
                  <a:pos x="27" y="0"/>
                </a:cxn>
                <a:cxn ang="0">
                  <a:pos x="264" y="0"/>
                </a:cxn>
                <a:cxn ang="0">
                  <a:pos x="78" y="38"/>
                </a:cxn>
              </a:cxnLst>
              <a:rect l="0" t="0" r="r" b="b"/>
              <a:pathLst>
                <a:path w="264" h="38">
                  <a:moveTo>
                    <a:pt x="78" y="38"/>
                  </a:moveTo>
                  <a:lnTo>
                    <a:pt x="0" y="38"/>
                  </a:lnTo>
                  <a:lnTo>
                    <a:pt x="27" y="0"/>
                  </a:lnTo>
                  <a:lnTo>
                    <a:pt x="264" y="0"/>
                  </a:lnTo>
                  <a:lnTo>
                    <a:pt x="78" y="38"/>
                  </a:lnTo>
                  <a:close/>
                </a:path>
              </a:pathLst>
            </a:custGeom>
            <a:solidFill>
              <a:srgbClr val="F5C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7" name="Freeform 61"/>
            <p:cNvSpPr>
              <a:spLocks/>
            </p:cNvSpPr>
            <p:nvPr/>
          </p:nvSpPr>
          <p:spPr bwMode="auto">
            <a:xfrm>
              <a:off x="1489" y="1313"/>
              <a:ext cx="86" cy="10"/>
            </a:xfrm>
            <a:custGeom>
              <a:avLst/>
              <a:gdLst/>
              <a:ahLst/>
              <a:cxnLst>
                <a:cxn ang="0">
                  <a:pos x="157" y="38"/>
                </a:cxn>
                <a:cxn ang="0">
                  <a:pos x="0" y="38"/>
                </a:cxn>
                <a:cxn ang="0">
                  <a:pos x="28" y="0"/>
                </a:cxn>
                <a:cxn ang="0">
                  <a:pos x="343" y="0"/>
                </a:cxn>
                <a:cxn ang="0">
                  <a:pos x="157" y="38"/>
                </a:cxn>
              </a:cxnLst>
              <a:rect l="0" t="0" r="r" b="b"/>
              <a:pathLst>
                <a:path w="343" h="38">
                  <a:moveTo>
                    <a:pt x="157" y="38"/>
                  </a:moveTo>
                  <a:lnTo>
                    <a:pt x="0" y="38"/>
                  </a:lnTo>
                  <a:lnTo>
                    <a:pt x="28" y="0"/>
                  </a:lnTo>
                  <a:lnTo>
                    <a:pt x="343" y="0"/>
                  </a:lnTo>
                  <a:lnTo>
                    <a:pt x="157" y="38"/>
                  </a:lnTo>
                  <a:close/>
                </a:path>
              </a:pathLst>
            </a:custGeom>
            <a:solidFill>
              <a:srgbClr val="F5C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8" name="Freeform 62"/>
            <p:cNvSpPr>
              <a:spLocks/>
            </p:cNvSpPr>
            <p:nvPr/>
          </p:nvSpPr>
          <p:spPr bwMode="auto">
            <a:xfrm>
              <a:off x="1493" y="1309"/>
              <a:ext cx="105" cy="9"/>
            </a:xfrm>
            <a:custGeom>
              <a:avLst/>
              <a:gdLst/>
              <a:ahLst/>
              <a:cxnLst>
                <a:cxn ang="0">
                  <a:pos x="237" y="40"/>
                </a:cxn>
                <a:cxn ang="0">
                  <a:pos x="0" y="40"/>
                </a:cxn>
                <a:cxn ang="0">
                  <a:pos x="29" y="0"/>
                </a:cxn>
                <a:cxn ang="0">
                  <a:pos x="422" y="0"/>
                </a:cxn>
                <a:cxn ang="0">
                  <a:pos x="237" y="40"/>
                </a:cxn>
              </a:cxnLst>
              <a:rect l="0" t="0" r="r" b="b"/>
              <a:pathLst>
                <a:path w="422" h="40">
                  <a:moveTo>
                    <a:pt x="237" y="40"/>
                  </a:moveTo>
                  <a:lnTo>
                    <a:pt x="0" y="40"/>
                  </a:lnTo>
                  <a:lnTo>
                    <a:pt x="29" y="0"/>
                  </a:lnTo>
                  <a:lnTo>
                    <a:pt x="422" y="0"/>
                  </a:lnTo>
                  <a:lnTo>
                    <a:pt x="237" y="40"/>
                  </a:lnTo>
                  <a:close/>
                </a:path>
              </a:pathLst>
            </a:custGeom>
            <a:solidFill>
              <a:srgbClr val="F6C9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9" name="Freeform 63"/>
            <p:cNvSpPr>
              <a:spLocks/>
            </p:cNvSpPr>
            <p:nvPr/>
          </p:nvSpPr>
          <p:spPr bwMode="auto">
            <a:xfrm>
              <a:off x="1496" y="1304"/>
              <a:ext cx="125" cy="9"/>
            </a:xfrm>
            <a:custGeom>
              <a:avLst/>
              <a:gdLst/>
              <a:ahLst/>
              <a:cxnLst>
                <a:cxn ang="0">
                  <a:pos x="315" y="40"/>
                </a:cxn>
                <a:cxn ang="0">
                  <a:pos x="0" y="40"/>
                </a:cxn>
                <a:cxn ang="0">
                  <a:pos x="27" y="0"/>
                </a:cxn>
                <a:cxn ang="0">
                  <a:pos x="500" y="0"/>
                </a:cxn>
                <a:cxn ang="0">
                  <a:pos x="315" y="40"/>
                </a:cxn>
              </a:cxnLst>
              <a:rect l="0" t="0" r="r" b="b"/>
              <a:pathLst>
                <a:path w="500" h="40">
                  <a:moveTo>
                    <a:pt x="315" y="40"/>
                  </a:moveTo>
                  <a:lnTo>
                    <a:pt x="0" y="40"/>
                  </a:lnTo>
                  <a:lnTo>
                    <a:pt x="27" y="0"/>
                  </a:lnTo>
                  <a:lnTo>
                    <a:pt x="500" y="0"/>
                  </a:lnTo>
                  <a:lnTo>
                    <a:pt x="315" y="40"/>
                  </a:lnTo>
                  <a:close/>
                </a:path>
              </a:pathLst>
            </a:custGeom>
            <a:solidFill>
              <a:srgbClr val="F6C9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0" name="Freeform 64"/>
            <p:cNvSpPr>
              <a:spLocks/>
            </p:cNvSpPr>
            <p:nvPr/>
          </p:nvSpPr>
          <p:spPr bwMode="auto">
            <a:xfrm>
              <a:off x="1500" y="1299"/>
              <a:ext cx="145" cy="10"/>
            </a:xfrm>
            <a:custGeom>
              <a:avLst/>
              <a:gdLst/>
              <a:ahLst/>
              <a:cxnLst>
                <a:cxn ang="0">
                  <a:pos x="393" y="40"/>
                </a:cxn>
                <a:cxn ang="0">
                  <a:pos x="0" y="40"/>
                </a:cxn>
                <a:cxn ang="0">
                  <a:pos x="27" y="0"/>
                </a:cxn>
                <a:cxn ang="0">
                  <a:pos x="579" y="0"/>
                </a:cxn>
                <a:cxn ang="0">
                  <a:pos x="393" y="40"/>
                </a:cxn>
              </a:cxnLst>
              <a:rect l="0" t="0" r="r" b="b"/>
              <a:pathLst>
                <a:path w="579" h="40">
                  <a:moveTo>
                    <a:pt x="393" y="40"/>
                  </a:moveTo>
                  <a:lnTo>
                    <a:pt x="0" y="40"/>
                  </a:lnTo>
                  <a:lnTo>
                    <a:pt x="27" y="0"/>
                  </a:lnTo>
                  <a:lnTo>
                    <a:pt x="579" y="0"/>
                  </a:lnTo>
                  <a:lnTo>
                    <a:pt x="393" y="40"/>
                  </a:lnTo>
                  <a:close/>
                </a:path>
              </a:pathLst>
            </a:custGeom>
            <a:solidFill>
              <a:srgbClr val="F6CB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1" name="Freeform 65"/>
            <p:cNvSpPr>
              <a:spLocks/>
            </p:cNvSpPr>
            <p:nvPr/>
          </p:nvSpPr>
          <p:spPr bwMode="auto">
            <a:xfrm>
              <a:off x="1503" y="1294"/>
              <a:ext cx="165" cy="10"/>
            </a:xfrm>
            <a:custGeom>
              <a:avLst/>
              <a:gdLst/>
              <a:ahLst/>
              <a:cxnLst>
                <a:cxn ang="0">
                  <a:pos x="473" y="38"/>
                </a:cxn>
                <a:cxn ang="0">
                  <a:pos x="0" y="38"/>
                </a:cxn>
                <a:cxn ang="0">
                  <a:pos x="20" y="11"/>
                </a:cxn>
                <a:cxn ang="0">
                  <a:pos x="22" y="0"/>
                </a:cxn>
                <a:cxn ang="0">
                  <a:pos x="658" y="0"/>
                </a:cxn>
                <a:cxn ang="0">
                  <a:pos x="473" y="38"/>
                </a:cxn>
              </a:cxnLst>
              <a:rect l="0" t="0" r="r" b="b"/>
              <a:pathLst>
                <a:path w="658" h="38">
                  <a:moveTo>
                    <a:pt x="473" y="38"/>
                  </a:moveTo>
                  <a:lnTo>
                    <a:pt x="0" y="38"/>
                  </a:lnTo>
                  <a:lnTo>
                    <a:pt x="20" y="11"/>
                  </a:lnTo>
                  <a:lnTo>
                    <a:pt x="22" y="0"/>
                  </a:lnTo>
                  <a:lnTo>
                    <a:pt x="658" y="0"/>
                  </a:lnTo>
                  <a:lnTo>
                    <a:pt x="473" y="38"/>
                  </a:lnTo>
                  <a:close/>
                </a:path>
              </a:pathLst>
            </a:custGeom>
            <a:solidFill>
              <a:srgbClr val="F6CB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2" name="Freeform 66"/>
            <p:cNvSpPr>
              <a:spLocks/>
            </p:cNvSpPr>
            <p:nvPr/>
          </p:nvSpPr>
          <p:spPr bwMode="auto">
            <a:xfrm>
              <a:off x="1507" y="1289"/>
              <a:ext cx="171" cy="10"/>
            </a:xfrm>
            <a:custGeom>
              <a:avLst/>
              <a:gdLst/>
              <a:ahLst/>
              <a:cxnLst>
                <a:cxn ang="0">
                  <a:pos x="552" y="38"/>
                </a:cxn>
                <a:cxn ang="0">
                  <a:pos x="0" y="38"/>
                </a:cxn>
                <a:cxn ang="0">
                  <a:pos x="6" y="31"/>
                </a:cxn>
                <a:cxn ang="0">
                  <a:pos x="12" y="0"/>
                </a:cxn>
                <a:cxn ang="0">
                  <a:pos x="685" y="0"/>
                </a:cxn>
                <a:cxn ang="0">
                  <a:pos x="686" y="10"/>
                </a:cxn>
                <a:cxn ang="0">
                  <a:pos x="552" y="38"/>
                </a:cxn>
              </a:cxnLst>
              <a:rect l="0" t="0" r="r" b="b"/>
              <a:pathLst>
                <a:path w="686" h="38">
                  <a:moveTo>
                    <a:pt x="552" y="38"/>
                  </a:moveTo>
                  <a:lnTo>
                    <a:pt x="0" y="38"/>
                  </a:lnTo>
                  <a:lnTo>
                    <a:pt x="6" y="31"/>
                  </a:lnTo>
                  <a:lnTo>
                    <a:pt x="12" y="0"/>
                  </a:lnTo>
                  <a:lnTo>
                    <a:pt x="685" y="0"/>
                  </a:lnTo>
                  <a:lnTo>
                    <a:pt x="686" y="10"/>
                  </a:lnTo>
                  <a:lnTo>
                    <a:pt x="552" y="38"/>
                  </a:lnTo>
                  <a:close/>
                </a:path>
              </a:pathLst>
            </a:custGeom>
            <a:solidFill>
              <a:srgbClr val="F6CB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3" name="Freeform 67"/>
            <p:cNvSpPr>
              <a:spLocks/>
            </p:cNvSpPr>
            <p:nvPr/>
          </p:nvSpPr>
          <p:spPr bwMode="auto">
            <a:xfrm>
              <a:off x="1509" y="1284"/>
              <a:ext cx="169" cy="10"/>
            </a:xfrm>
            <a:custGeom>
              <a:avLst/>
              <a:gdLst/>
              <a:ahLst/>
              <a:cxnLst>
                <a:cxn ang="0">
                  <a:pos x="636" y="40"/>
                </a:cxn>
                <a:cxn ang="0">
                  <a:pos x="0" y="40"/>
                </a:cxn>
                <a:cxn ang="0">
                  <a:pos x="8" y="0"/>
                </a:cxn>
                <a:cxn ang="0">
                  <a:pos x="675" y="0"/>
                </a:cxn>
                <a:cxn ang="0">
                  <a:pos x="678" y="30"/>
                </a:cxn>
                <a:cxn ang="0">
                  <a:pos x="636" y="40"/>
                </a:cxn>
              </a:cxnLst>
              <a:rect l="0" t="0" r="r" b="b"/>
              <a:pathLst>
                <a:path w="678" h="40">
                  <a:moveTo>
                    <a:pt x="636" y="40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675" y="0"/>
                  </a:lnTo>
                  <a:lnTo>
                    <a:pt x="678" y="30"/>
                  </a:lnTo>
                  <a:lnTo>
                    <a:pt x="636" y="40"/>
                  </a:lnTo>
                  <a:close/>
                </a:path>
              </a:pathLst>
            </a:custGeom>
            <a:solidFill>
              <a:srgbClr val="F6CD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4" name="Freeform 68"/>
            <p:cNvSpPr>
              <a:spLocks/>
            </p:cNvSpPr>
            <p:nvPr/>
          </p:nvSpPr>
          <p:spPr bwMode="auto">
            <a:xfrm>
              <a:off x="1510" y="1279"/>
              <a:ext cx="168" cy="10"/>
            </a:xfrm>
            <a:custGeom>
              <a:avLst/>
              <a:gdLst/>
              <a:ahLst/>
              <a:cxnLst>
                <a:cxn ang="0">
                  <a:pos x="673" y="40"/>
                </a:cxn>
                <a:cxn ang="0">
                  <a:pos x="0" y="40"/>
                </a:cxn>
                <a:cxn ang="0">
                  <a:pos x="9" y="0"/>
                </a:cxn>
                <a:cxn ang="0">
                  <a:pos x="670" y="0"/>
                </a:cxn>
                <a:cxn ang="0">
                  <a:pos x="673" y="40"/>
                </a:cxn>
              </a:cxnLst>
              <a:rect l="0" t="0" r="r" b="b"/>
              <a:pathLst>
                <a:path w="673" h="40">
                  <a:moveTo>
                    <a:pt x="673" y="40"/>
                  </a:moveTo>
                  <a:lnTo>
                    <a:pt x="0" y="40"/>
                  </a:lnTo>
                  <a:lnTo>
                    <a:pt x="9" y="0"/>
                  </a:lnTo>
                  <a:lnTo>
                    <a:pt x="670" y="0"/>
                  </a:lnTo>
                  <a:lnTo>
                    <a:pt x="673" y="40"/>
                  </a:lnTo>
                  <a:close/>
                </a:path>
              </a:pathLst>
            </a:custGeom>
            <a:solidFill>
              <a:srgbClr val="F6CD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5" name="Freeform 69"/>
            <p:cNvSpPr>
              <a:spLocks/>
            </p:cNvSpPr>
            <p:nvPr/>
          </p:nvSpPr>
          <p:spPr bwMode="auto">
            <a:xfrm>
              <a:off x="1511" y="1274"/>
              <a:ext cx="166" cy="10"/>
            </a:xfrm>
            <a:custGeom>
              <a:avLst/>
              <a:gdLst/>
              <a:ahLst/>
              <a:cxnLst>
                <a:cxn ang="0">
                  <a:pos x="667" y="39"/>
                </a:cxn>
                <a:cxn ang="0">
                  <a:pos x="0" y="39"/>
                </a:cxn>
                <a:cxn ang="0">
                  <a:pos x="9" y="0"/>
                </a:cxn>
                <a:cxn ang="0">
                  <a:pos x="664" y="0"/>
                </a:cxn>
                <a:cxn ang="0">
                  <a:pos x="667" y="39"/>
                </a:cxn>
              </a:cxnLst>
              <a:rect l="0" t="0" r="r" b="b"/>
              <a:pathLst>
                <a:path w="667" h="39">
                  <a:moveTo>
                    <a:pt x="667" y="39"/>
                  </a:moveTo>
                  <a:lnTo>
                    <a:pt x="0" y="39"/>
                  </a:lnTo>
                  <a:lnTo>
                    <a:pt x="9" y="0"/>
                  </a:lnTo>
                  <a:lnTo>
                    <a:pt x="664" y="0"/>
                  </a:lnTo>
                  <a:lnTo>
                    <a:pt x="667" y="39"/>
                  </a:lnTo>
                  <a:close/>
                </a:path>
              </a:pathLst>
            </a:custGeom>
            <a:solidFill>
              <a:srgbClr val="F7CF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6" name="Freeform 70"/>
            <p:cNvSpPr>
              <a:spLocks/>
            </p:cNvSpPr>
            <p:nvPr/>
          </p:nvSpPr>
          <p:spPr bwMode="auto">
            <a:xfrm>
              <a:off x="1512" y="1269"/>
              <a:ext cx="165" cy="10"/>
            </a:xfrm>
            <a:custGeom>
              <a:avLst/>
              <a:gdLst/>
              <a:ahLst/>
              <a:cxnLst>
                <a:cxn ang="0">
                  <a:pos x="661" y="38"/>
                </a:cxn>
                <a:cxn ang="0">
                  <a:pos x="0" y="38"/>
                </a:cxn>
                <a:cxn ang="0">
                  <a:pos x="8" y="0"/>
                </a:cxn>
                <a:cxn ang="0">
                  <a:pos x="658" y="0"/>
                </a:cxn>
                <a:cxn ang="0">
                  <a:pos x="661" y="38"/>
                </a:cxn>
              </a:cxnLst>
              <a:rect l="0" t="0" r="r" b="b"/>
              <a:pathLst>
                <a:path w="661" h="38">
                  <a:moveTo>
                    <a:pt x="661" y="38"/>
                  </a:moveTo>
                  <a:lnTo>
                    <a:pt x="0" y="38"/>
                  </a:lnTo>
                  <a:lnTo>
                    <a:pt x="8" y="0"/>
                  </a:lnTo>
                  <a:lnTo>
                    <a:pt x="658" y="0"/>
                  </a:lnTo>
                  <a:lnTo>
                    <a:pt x="661" y="38"/>
                  </a:lnTo>
                  <a:close/>
                </a:path>
              </a:pathLst>
            </a:custGeom>
            <a:solidFill>
              <a:srgbClr val="F7CF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7" name="Freeform 71"/>
            <p:cNvSpPr>
              <a:spLocks/>
            </p:cNvSpPr>
            <p:nvPr/>
          </p:nvSpPr>
          <p:spPr bwMode="auto">
            <a:xfrm>
              <a:off x="1513" y="1264"/>
              <a:ext cx="164" cy="10"/>
            </a:xfrm>
            <a:custGeom>
              <a:avLst/>
              <a:gdLst/>
              <a:ahLst/>
              <a:cxnLst>
                <a:cxn ang="0">
                  <a:pos x="655" y="39"/>
                </a:cxn>
                <a:cxn ang="0">
                  <a:pos x="0" y="39"/>
                </a:cxn>
                <a:cxn ang="0">
                  <a:pos x="8" y="0"/>
                </a:cxn>
                <a:cxn ang="0">
                  <a:pos x="652" y="0"/>
                </a:cxn>
                <a:cxn ang="0">
                  <a:pos x="655" y="39"/>
                </a:cxn>
              </a:cxnLst>
              <a:rect l="0" t="0" r="r" b="b"/>
              <a:pathLst>
                <a:path w="655" h="39">
                  <a:moveTo>
                    <a:pt x="655" y="39"/>
                  </a:moveTo>
                  <a:lnTo>
                    <a:pt x="0" y="39"/>
                  </a:lnTo>
                  <a:lnTo>
                    <a:pt x="8" y="0"/>
                  </a:lnTo>
                  <a:lnTo>
                    <a:pt x="652" y="0"/>
                  </a:lnTo>
                  <a:lnTo>
                    <a:pt x="655" y="39"/>
                  </a:lnTo>
                  <a:close/>
                </a:path>
              </a:pathLst>
            </a:custGeom>
            <a:solidFill>
              <a:srgbClr val="F7CF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8" name="Freeform 72"/>
            <p:cNvSpPr>
              <a:spLocks/>
            </p:cNvSpPr>
            <p:nvPr/>
          </p:nvSpPr>
          <p:spPr bwMode="auto">
            <a:xfrm>
              <a:off x="1514" y="1259"/>
              <a:ext cx="162" cy="10"/>
            </a:xfrm>
            <a:custGeom>
              <a:avLst/>
              <a:gdLst/>
              <a:ahLst/>
              <a:cxnLst>
                <a:cxn ang="0">
                  <a:pos x="650" y="40"/>
                </a:cxn>
                <a:cxn ang="0">
                  <a:pos x="0" y="40"/>
                </a:cxn>
                <a:cxn ang="0">
                  <a:pos x="9" y="0"/>
                </a:cxn>
                <a:cxn ang="0">
                  <a:pos x="646" y="0"/>
                </a:cxn>
                <a:cxn ang="0">
                  <a:pos x="650" y="40"/>
                </a:cxn>
              </a:cxnLst>
              <a:rect l="0" t="0" r="r" b="b"/>
              <a:pathLst>
                <a:path w="650" h="40">
                  <a:moveTo>
                    <a:pt x="650" y="40"/>
                  </a:moveTo>
                  <a:lnTo>
                    <a:pt x="0" y="40"/>
                  </a:lnTo>
                  <a:lnTo>
                    <a:pt x="9" y="0"/>
                  </a:lnTo>
                  <a:lnTo>
                    <a:pt x="646" y="0"/>
                  </a:lnTo>
                  <a:lnTo>
                    <a:pt x="650" y="40"/>
                  </a:lnTo>
                  <a:close/>
                </a:path>
              </a:pathLst>
            </a:custGeom>
            <a:solidFill>
              <a:srgbClr val="F7D2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9" name="Freeform 73"/>
            <p:cNvSpPr>
              <a:spLocks/>
            </p:cNvSpPr>
            <p:nvPr/>
          </p:nvSpPr>
          <p:spPr bwMode="auto">
            <a:xfrm>
              <a:off x="1515" y="1255"/>
              <a:ext cx="161" cy="9"/>
            </a:xfrm>
            <a:custGeom>
              <a:avLst/>
              <a:gdLst/>
              <a:ahLst/>
              <a:cxnLst>
                <a:cxn ang="0">
                  <a:pos x="644" y="39"/>
                </a:cxn>
                <a:cxn ang="0">
                  <a:pos x="0" y="39"/>
                </a:cxn>
                <a:cxn ang="0">
                  <a:pos x="5" y="17"/>
                </a:cxn>
                <a:cxn ang="0">
                  <a:pos x="4" y="0"/>
                </a:cxn>
                <a:cxn ang="0">
                  <a:pos x="641" y="0"/>
                </a:cxn>
                <a:cxn ang="0">
                  <a:pos x="644" y="39"/>
                </a:cxn>
              </a:cxnLst>
              <a:rect l="0" t="0" r="r" b="b"/>
              <a:pathLst>
                <a:path w="644" h="39">
                  <a:moveTo>
                    <a:pt x="644" y="39"/>
                  </a:moveTo>
                  <a:lnTo>
                    <a:pt x="0" y="39"/>
                  </a:lnTo>
                  <a:lnTo>
                    <a:pt x="5" y="17"/>
                  </a:lnTo>
                  <a:lnTo>
                    <a:pt x="4" y="0"/>
                  </a:lnTo>
                  <a:lnTo>
                    <a:pt x="641" y="0"/>
                  </a:lnTo>
                  <a:lnTo>
                    <a:pt x="644" y="39"/>
                  </a:lnTo>
                  <a:close/>
                </a:path>
              </a:pathLst>
            </a:custGeom>
            <a:solidFill>
              <a:srgbClr val="F7D2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0" name="Freeform 74"/>
            <p:cNvSpPr>
              <a:spLocks/>
            </p:cNvSpPr>
            <p:nvPr/>
          </p:nvSpPr>
          <p:spPr bwMode="auto">
            <a:xfrm>
              <a:off x="1516" y="1250"/>
              <a:ext cx="159" cy="9"/>
            </a:xfrm>
            <a:custGeom>
              <a:avLst/>
              <a:gdLst/>
              <a:ahLst/>
              <a:cxnLst>
                <a:cxn ang="0">
                  <a:pos x="638" y="39"/>
                </a:cxn>
                <a:cxn ang="0">
                  <a:pos x="1" y="39"/>
                </a:cxn>
                <a:cxn ang="0">
                  <a:pos x="1" y="37"/>
                </a:cxn>
                <a:cxn ang="0">
                  <a:pos x="0" y="0"/>
                </a:cxn>
                <a:cxn ang="0">
                  <a:pos x="634" y="0"/>
                </a:cxn>
                <a:cxn ang="0">
                  <a:pos x="638" y="39"/>
                </a:cxn>
              </a:cxnLst>
              <a:rect l="0" t="0" r="r" b="b"/>
              <a:pathLst>
                <a:path w="638" h="39">
                  <a:moveTo>
                    <a:pt x="638" y="39"/>
                  </a:moveTo>
                  <a:lnTo>
                    <a:pt x="1" y="39"/>
                  </a:lnTo>
                  <a:lnTo>
                    <a:pt x="1" y="37"/>
                  </a:lnTo>
                  <a:lnTo>
                    <a:pt x="0" y="0"/>
                  </a:lnTo>
                  <a:lnTo>
                    <a:pt x="634" y="0"/>
                  </a:lnTo>
                  <a:lnTo>
                    <a:pt x="638" y="39"/>
                  </a:lnTo>
                  <a:close/>
                </a:path>
              </a:pathLst>
            </a:custGeom>
            <a:solidFill>
              <a:srgbClr val="F8D4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1" name="Freeform 75"/>
            <p:cNvSpPr>
              <a:spLocks/>
            </p:cNvSpPr>
            <p:nvPr/>
          </p:nvSpPr>
          <p:spPr bwMode="auto">
            <a:xfrm>
              <a:off x="1516" y="1245"/>
              <a:ext cx="159" cy="10"/>
            </a:xfrm>
            <a:custGeom>
              <a:avLst/>
              <a:gdLst/>
              <a:ahLst/>
              <a:cxnLst>
                <a:cxn ang="0">
                  <a:pos x="638" y="39"/>
                </a:cxn>
                <a:cxn ang="0">
                  <a:pos x="1" y="39"/>
                </a:cxn>
                <a:cxn ang="0">
                  <a:pos x="0" y="0"/>
                </a:cxn>
                <a:cxn ang="0">
                  <a:pos x="634" y="0"/>
                </a:cxn>
                <a:cxn ang="0">
                  <a:pos x="638" y="39"/>
                </a:cxn>
              </a:cxnLst>
              <a:rect l="0" t="0" r="r" b="b"/>
              <a:pathLst>
                <a:path w="638" h="39">
                  <a:moveTo>
                    <a:pt x="638" y="39"/>
                  </a:moveTo>
                  <a:lnTo>
                    <a:pt x="1" y="39"/>
                  </a:lnTo>
                  <a:lnTo>
                    <a:pt x="0" y="0"/>
                  </a:lnTo>
                  <a:lnTo>
                    <a:pt x="634" y="0"/>
                  </a:lnTo>
                  <a:lnTo>
                    <a:pt x="638" y="39"/>
                  </a:lnTo>
                  <a:close/>
                </a:path>
              </a:pathLst>
            </a:custGeom>
            <a:solidFill>
              <a:srgbClr val="F8D4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2" name="Freeform 76"/>
            <p:cNvSpPr>
              <a:spLocks/>
            </p:cNvSpPr>
            <p:nvPr/>
          </p:nvSpPr>
          <p:spPr bwMode="auto">
            <a:xfrm>
              <a:off x="1516" y="1240"/>
              <a:ext cx="159" cy="10"/>
            </a:xfrm>
            <a:custGeom>
              <a:avLst/>
              <a:gdLst/>
              <a:ahLst/>
              <a:cxnLst>
                <a:cxn ang="0">
                  <a:pos x="636" y="39"/>
                </a:cxn>
                <a:cxn ang="0">
                  <a:pos x="2" y="39"/>
                </a:cxn>
                <a:cxn ang="0">
                  <a:pos x="0" y="0"/>
                </a:cxn>
                <a:cxn ang="0">
                  <a:pos x="633" y="0"/>
                </a:cxn>
                <a:cxn ang="0">
                  <a:pos x="636" y="39"/>
                </a:cxn>
              </a:cxnLst>
              <a:rect l="0" t="0" r="r" b="b"/>
              <a:pathLst>
                <a:path w="636" h="39">
                  <a:moveTo>
                    <a:pt x="636" y="39"/>
                  </a:moveTo>
                  <a:lnTo>
                    <a:pt x="2" y="39"/>
                  </a:lnTo>
                  <a:lnTo>
                    <a:pt x="0" y="0"/>
                  </a:lnTo>
                  <a:lnTo>
                    <a:pt x="633" y="0"/>
                  </a:lnTo>
                  <a:lnTo>
                    <a:pt x="636" y="39"/>
                  </a:lnTo>
                  <a:close/>
                </a:path>
              </a:pathLst>
            </a:custGeom>
            <a:solidFill>
              <a:srgbClr val="F8D4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3" name="Freeform 77"/>
            <p:cNvSpPr>
              <a:spLocks/>
            </p:cNvSpPr>
            <p:nvPr/>
          </p:nvSpPr>
          <p:spPr bwMode="auto">
            <a:xfrm>
              <a:off x="1515" y="1235"/>
              <a:ext cx="159" cy="10"/>
            </a:xfrm>
            <a:custGeom>
              <a:avLst/>
              <a:gdLst/>
              <a:ahLst/>
              <a:cxnLst>
                <a:cxn ang="0">
                  <a:pos x="636" y="40"/>
                </a:cxn>
                <a:cxn ang="0">
                  <a:pos x="2" y="40"/>
                </a:cxn>
                <a:cxn ang="0">
                  <a:pos x="0" y="0"/>
                </a:cxn>
                <a:cxn ang="0">
                  <a:pos x="632" y="0"/>
                </a:cxn>
                <a:cxn ang="0">
                  <a:pos x="636" y="40"/>
                </a:cxn>
              </a:cxnLst>
              <a:rect l="0" t="0" r="r" b="b"/>
              <a:pathLst>
                <a:path w="636" h="40">
                  <a:moveTo>
                    <a:pt x="636" y="40"/>
                  </a:moveTo>
                  <a:lnTo>
                    <a:pt x="2" y="40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6" y="40"/>
                  </a:lnTo>
                  <a:close/>
                </a:path>
              </a:pathLst>
            </a:custGeom>
            <a:solidFill>
              <a:srgbClr val="F8D7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4" name="Freeform 78"/>
            <p:cNvSpPr>
              <a:spLocks/>
            </p:cNvSpPr>
            <p:nvPr/>
          </p:nvSpPr>
          <p:spPr bwMode="auto">
            <a:xfrm>
              <a:off x="1515" y="1230"/>
              <a:ext cx="159" cy="10"/>
            </a:xfrm>
            <a:custGeom>
              <a:avLst/>
              <a:gdLst/>
              <a:ahLst/>
              <a:cxnLst>
                <a:cxn ang="0">
                  <a:pos x="635" y="39"/>
                </a:cxn>
                <a:cxn ang="0">
                  <a:pos x="2" y="39"/>
                </a:cxn>
                <a:cxn ang="0">
                  <a:pos x="0" y="0"/>
                </a:cxn>
                <a:cxn ang="0">
                  <a:pos x="632" y="0"/>
                </a:cxn>
                <a:cxn ang="0">
                  <a:pos x="635" y="39"/>
                </a:cxn>
              </a:cxnLst>
              <a:rect l="0" t="0" r="r" b="b"/>
              <a:pathLst>
                <a:path w="635" h="39">
                  <a:moveTo>
                    <a:pt x="635" y="39"/>
                  </a:moveTo>
                  <a:lnTo>
                    <a:pt x="2" y="39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5" y="39"/>
                  </a:lnTo>
                  <a:close/>
                </a:path>
              </a:pathLst>
            </a:custGeom>
            <a:solidFill>
              <a:srgbClr val="F8D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5" name="Freeform 79"/>
            <p:cNvSpPr>
              <a:spLocks/>
            </p:cNvSpPr>
            <p:nvPr/>
          </p:nvSpPr>
          <p:spPr bwMode="auto">
            <a:xfrm>
              <a:off x="1515" y="1225"/>
              <a:ext cx="158" cy="10"/>
            </a:xfrm>
            <a:custGeom>
              <a:avLst/>
              <a:gdLst/>
              <a:ahLst/>
              <a:cxnLst>
                <a:cxn ang="0">
                  <a:pos x="634" y="39"/>
                </a:cxn>
                <a:cxn ang="0">
                  <a:pos x="2" y="39"/>
                </a:cxn>
                <a:cxn ang="0">
                  <a:pos x="0" y="0"/>
                </a:cxn>
                <a:cxn ang="0">
                  <a:pos x="631" y="0"/>
                </a:cxn>
                <a:cxn ang="0">
                  <a:pos x="634" y="39"/>
                </a:cxn>
              </a:cxnLst>
              <a:rect l="0" t="0" r="r" b="b"/>
              <a:pathLst>
                <a:path w="634" h="39">
                  <a:moveTo>
                    <a:pt x="634" y="39"/>
                  </a:moveTo>
                  <a:lnTo>
                    <a:pt x="2" y="39"/>
                  </a:lnTo>
                  <a:lnTo>
                    <a:pt x="0" y="0"/>
                  </a:lnTo>
                  <a:lnTo>
                    <a:pt x="631" y="0"/>
                  </a:lnTo>
                  <a:lnTo>
                    <a:pt x="634" y="39"/>
                  </a:lnTo>
                  <a:close/>
                </a:path>
              </a:pathLst>
            </a:custGeom>
            <a:solidFill>
              <a:srgbClr val="F9DA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6" name="Freeform 80"/>
            <p:cNvSpPr>
              <a:spLocks/>
            </p:cNvSpPr>
            <p:nvPr/>
          </p:nvSpPr>
          <p:spPr bwMode="auto">
            <a:xfrm>
              <a:off x="1515" y="1220"/>
              <a:ext cx="158" cy="10"/>
            </a:xfrm>
            <a:custGeom>
              <a:avLst/>
              <a:gdLst/>
              <a:ahLst/>
              <a:cxnLst>
                <a:cxn ang="0">
                  <a:pos x="633" y="39"/>
                </a:cxn>
                <a:cxn ang="0">
                  <a:pos x="1" y="39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3" y="39"/>
                </a:cxn>
              </a:cxnLst>
              <a:rect l="0" t="0" r="r" b="b"/>
              <a:pathLst>
                <a:path w="633" h="39">
                  <a:moveTo>
                    <a:pt x="633" y="39"/>
                  </a:moveTo>
                  <a:lnTo>
                    <a:pt x="1" y="39"/>
                  </a:lnTo>
                  <a:lnTo>
                    <a:pt x="0" y="0"/>
                  </a:lnTo>
                  <a:lnTo>
                    <a:pt x="630" y="0"/>
                  </a:lnTo>
                  <a:lnTo>
                    <a:pt x="633" y="39"/>
                  </a:lnTo>
                  <a:close/>
                </a:path>
              </a:pathLst>
            </a:custGeom>
            <a:solidFill>
              <a:srgbClr val="F9DA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7" name="Freeform 81"/>
            <p:cNvSpPr>
              <a:spLocks/>
            </p:cNvSpPr>
            <p:nvPr/>
          </p:nvSpPr>
          <p:spPr bwMode="auto">
            <a:xfrm>
              <a:off x="1514" y="1215"/>
              <a:ext cx="159" cy="10"/>
            </a:xfrm>
            <a:custGeom>
              <a:avLst/>
              <a:gdLst/>
              <a:ahLst/>
              <a:cxnLst>
                <a:cxn ang="0">
                  <a:pos x="632" y="39"/>
                </a:cxn>
                <a:cxn ang="0">
                  <a:pos x="1" y="39"/>
                </a:cxn>
                <a:cxn ang="0">
                  <a:pos x="0" y="0"/>
                </a:cxn>
                <a:cxn ang="0">
                  <a:pos x="629" y="0"/>
                </a:cxn>
                <a:cxn ang="0">
                  <a:pos x="632" y="39"/>
                </a:cxn>
              </a:cxnLst>
              <a:rect l="0" t="0" r="r" b="b"/>
              <a:pathLst>
                <a:path w="632" h="39">
                  <a:moveTo>
                    <a:pt x="632" y="39"/>
                  </a:moveTo>
                  <a:lnTo>
                    <a:pt x="1" y="39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32" y="39"/>
                  </a:lnTo>
                  <a:close/>
                </a:path>
              </a:pathLst>
            </a:custGeom>
            <a:solidFill>
              <a:srgbClr val="F9DA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8" name="Freeform 82"/>
            <p:cNvSpPr>
              <a:spLocks/>
            </p:cNvSpPr>
            <p:nvPr/>
          </p:nvSpPr>
          <p:spPr bwMode="auto">
            <a:xfrm>
              <a:off x="1514" y="1211"/>
              <a:ext cx="158" cy="9"/>
            </a:xfrm>
            <a:custGeom>
              <a:avLst/>
              <a:gdLst/>
              <a:ahLst/>
              <a:cxnLst>
                <a:cxn ang="0">
                  <a:pos x="634" y="39"/>
                </a:cxn>
                <a:cxn ang="0">
                  <a:pos x="4" y="39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4" y="39"/>
                </a:cxn>
              </a:cxnLst>
              <a:rect l="0" t="0" r="r" b="b"/>
              <a:pathLst>
                <a:path w="634" h="39">
                  <a:moveTo>
                    <a:pt x="634" y="39"/>
                  </a:moveTo>
                  <a:lnTo>
                    <a:pt x="4" y="39"/>
                  </a:lnTo>
                  <a:lnTo>
                    <a:pt x="2" y="6"/>
                  </a:lnTo>
                  <a:lnTo>
                    <a:pt x="0" y="0"/>
                  </a:lnTo>
                  <a:lnTo>
                    <a:pt x="630" y="0"/>
                  </a:lnTo>
                  <a:lnTo>
                    <a:pt x="634" y="39"/>
                  </a:lnTo>
                  <a:close/>
                </a:path>
              </a:pathLst>
            </a:custGeom>
            <a:solidFill>
              <a:srgbClr val="F9DD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9" name="Freeform 83"/>
            <p:cNvSpPr>
              <a:spLocks/>
            </p:cNvSpPr>
            <p:nvPr/>
          </p:nvSpPr>
          <p:spPr bwMode="auto">
            <a:xfrm>
              <a:off x="1512" y="1206"/>
              <a:ext cx="160" cy="9"/>
            </a:xfrm>
            <a:custGeom>
              <a:avLst/>
              <a:gdLst/>
              <a:ahLst/>
              <a:cxnLst>
                <a:cxn ang="0">
                  <a:pos x="639" y="39"/>
                </a:cxn>
                <a:cxn ang="0">
                  <a:pos x="10" y="39"/>
                </a:cxn>
                <a:cxn ang="0">
                  <a:pos x="9" y="26"/>
                </a:cxn>
                <a:cxn ang="0">
                  <a:pos x="0" y="0"/>
                </a:cxn>
                <a:cxn ang="0">
                  <a:pos x="636" y="0"/>
                </a:cxn>
                <a:cxn ang="0">
                  <a:pos x="639" y="39"/>
                </a:cxn>
              </a:cxnLst>
              <a:rect l="0" t="0" r="r" b="b"/>
              <a:pathLst>
                <a:path w="639" h="39">
                  <a:moveTo>
                    <a:pt x="639" y="39"/>
                  </a:moveTo>
                  <a:lnTo>
                    <a:pt x="10" y="39"/>
                  </a:lnTo>
                  <a:lnTo>
                    <a:pt x="9" y="26"/>
                  </a:lnTo>
                  <a:lnTo>
                    <a:pt x="0" y="0"/>
                  </a:lnTo>
                  <a:lnTo>
                    <a:pt x="636" y="0"/>
                  </a:lnTo>
                  <a:lnTo>
                    <a:pt x="639" y="39"/>
                  </a:lnTo>
                  <a:close/>
                </a:path>
              </a:pathLst>
            </a:custGeom>
            <a:solidFill>
              <a:srgbClr val="FADD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0" name="Freeform 84"/>
            <p:cNvSpPr>
              <a:spLocks/>
            </p:cNvSpPr>
            <p:nvPr/>
          </p:nvSpPr>
          <p:spPr bwMode="auto">
            <a:xfrm>
              <a:off x="1510" y="1201"/>
              <a:ext cx="161" cy="10"/>
            </a:xfrm>
            <a:custGeom>
              <a:avLst/>
              <a:gdLst/>
              <a:ahLst/>
              <a:cxnLst>
                <a:cxn ang="0">
                  <a:pos x="645" y="40"/>
                </a:cxn>
                <a:cxn ang="0">
                  <a:pos x="15" y="40"/>
                </a:cxn>
                <a:cxn ang="0">
                  <a:pos x="0" y="0"/>
                </a:cxn>
                <a:cxn ang="0">
                  <a:pos x="642" y="0"/>
                </a:cxn>
                <a:cxn ang="0">
                  <a:pos x="645" y="40"/>
                </a:cxn>
              </a:cxnLst>
              <a:rect l="0" t="0" r="r" b="b"/>
              <a:pathLst>
                <a:path w="645" h="40">
                  <a:moveTo>
                    <a:pt x="645" y="40"/>
                  </a:moveTo>
                  <a:lnTo>
                    <a:pt x="15" y="40"/>
                  </a:lnTo>
                  <a:lnTo>
                    <a:pt x="0" y="0"/>
                  </a:lnTo>
                  <a:lnTo>
                    <a:pt x="642" y="0"/>
                  </a:lnTo>
                  <a:lnTo>
                    <a:pt x="645" y="40"/>
                  </a:lnTo>
                  <a:close/>
                </a:path>
              </a:pathLst>
            </a:custGeom>
            <a:solidFill>
              <a:srgbClr val="FAE0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1" name="Freeform 85"/>
            <p:cNvSpPr>
              <a:spLocks/>
            </p:cNvSpPr>
            <p:nvPr/>
          </p:nvSpPr>
          <p:spPr bwMode="auto">
            <a:xfrm>
              <a:off x="1508" y="1196"/>
              <a:ext cx="163" cy="10"/>
            </a:xfrm>
            <a:custGeom>
              <a:avLst/>
              <a:gdLst/>
              <a:ahLst/>
              <a:cxnLst>
                <a:cxn ang="0">
                  <a:pos x="651" y="40"/>
                </a:cxn>
                <a:cxn ang="0">
                  <a:pos x="15" y="40"/>
                </a:cxn>
                <a:cxn ang="0">
                  <a:pos x="0" y="0"/>
                </a:cxn>
                <a:cxn ang="0">
                  <a:pos x="647" y="0"/>
                </a:cxn>
                <a:cxn ang="0">
                  <a:pos x="651" y="40"/>
                </a:cxn>
              </a:cxnLst>
              <a:rect l="0" t="0" r="r" b="b"/>
              <a:pathLst>
                <a:path w="651" h="40">
                  <a:moveTo>
                    <a:pt x="651" y="40"/>
                  </a:moveTo>
                  <a:lnTo>
                    <a:pt x="15" y="40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51" y="40"/>
                  </a:lnTo>
                  <a:close/>
                </a:path>
              </a:pathLst>
            </a:custGeom>
            <a:solidFill>
              <a:srgbClr val="FAE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2" name="Freeform 86"/>
            <p:cNvSpPr>
              <a:spLocks/>
            </p:cNvSpPr>
            <p:nvPr/>
          </p:nvSpPr>
          <p:spPr bwMode="auto">
            <a:xfrm>
              <a:off x="1507" y="1191"/>
              <a:ext cx="163" cy="10"/>
            </a:xfrm>
            <a:custGeom>
              <a:avLst/>
              <a:gdLst/>
              <a:ahLst/>
              <a:cxnLst>
                <a:cxn ang="0">
                  <a:pos x="655" y="39"/>
                </a:cxn>
                <a:cxn ang="0">
                  <a:pos x="13" y="39"/>
                </a:cxn>
                <a:cxn ang="0">
                  <a:pos x="0" y="0"/>
                </a:cxn>
                <a:cxn ang="0">
                  <a:pos x="652" y="0"/>
                </a:cxn>
                <a:cxn ang="0">
                  <a:pos x="655" y="39"/>
                </a:cxn>
              </a:cxnLst>
              <a:rect l="0" t="0" r="r" b="b"/>
              <a:pathLst>
                <a:path w="655" h="39">
                  <a:moveTo>
                    <a:pt x="655" y="39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652" y="0"/>
                  </a:lnTo>
                  <a:lnTo>
                    <a:pt x="655" y="39"/>
                  </a:lnTo>
                  <a:close/>
                </a:path>
              </a:pathLst>
            </a:custGeom>
            <a:solidFill>
              <a:srgbClr val="FBE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3" name="Freeform 87"/>
            <p:cNvSpPr>
              <a:spLocks/>
            </p:cNvSpPr>
            <p:nvPr/>
          </p:nvSpPr>
          <p:spPr bwMode="auto">
            <a:xfrm>
              <a:off x="1505" y="1186"/>
              <a:ext cx="165" cy="10"/>
            </a:xfrm>
            <a:custGeom>
              <a:avLst/>
              <a:gdLst/>
              <a:ahLst/>
              <a:cxnLst>
                <a:cxn ang="0">
                  <a:pos x="661" y="38"/>
                </a:cxn>
                <a:cxn ang="0">
                  <a:pos x="14" y="38"/>
                </a:cxn>
                <a:cxn ang="0">
                  <a:pos x="0" y="0"/>
                </a:cxn>
                <a:cxn ang="0">
                  <a:pos x="658" y="0"/>
                </a:cxn>
                <a:cxn ang="0">
                  <a:pos x="661" y="38"/>
                </a:cxn>
              </a:cxnLst>
              <a:rect l="0" t="0" r="r" b="b"/>
              <a:pathLst>
                <a:path w="661" h="38">
                  <a:moveTo>
                    <a:pt x="661" y="38"/>
                  </a:moveTo>
                  <a:lnTo>
                    <a:pt x="14" y="38"/>
                  </a:lnTo>
                  <a:lnTo>
                    <a:pt x="0" y="0"/>
                  </a:lnTo>
                  <a:lnTo>
                    <a:pt x="658" y="0"/>
                  </a:lnTo>
                  <a:lnTo>
                    <a:pt x="661" y="38"/>
                  </a:lnTo>
                  <a:close/>
                </a:path>
              </a:pathLst>
            </a:custGeom>
            <a:solidFill>
              <a:srgbClr val="FBE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4" name="Freeform 88"/>
            <p:cNvSpPr>
              <a:spLocks/>
            </p:cNvSpPr>
            <p:nvPr/>
          </p:nvSpPr>
          <p:spPr bwMode="auto">
            <a:xfrm>
              <a:off x="1503" y="1181"/>
              <a:ext cx="167" cy="10"/>
            </a:xfrm>
            <a:custGeom>
              <a:avLst/>
              <a:gdLst/>
              <a:ahLst/>
              <a:cxnLst>
                <a:cxn ang="0">
                  <a:pos x="667" y="39"/>
                </a:cxn>
                <a:cxn ang="0">
                  <a:pos x="15" y="3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7" y="39"/>
                </a:cxn>
              </a:cxnLst>
              <a:rect l="0" t="0" r="r" b="b"/>
              <a:pathLst>
                <a:path w="667" h="39">
                  <a:moveTo>
                    <a:pt x="667" y="39"/>
                  </a:moveTo>
                  <a:lnTo>
                    <a:pt x="15" y="3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4" y="0"/>
                  </a:lnTo>
                  <a:lnTo>
                    <a:pt x="667" y="39"/>
                  </a:lnTo>
                  <a:close/>
                </a:path>
              </a:pathLst>
            </a:custGeom>
            <a:solidFill>
              <a:srgbClr val="FBE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5" name="Freeform 89"/>
            <p:cNvSpPr>
              <a:spLocks/>
            </p:cNvSpPr>
            <p:nvPr/>
          </p:nvSpPr>
          <p:spPr bwMode="auto">
            <a:xfrm>
              <a:off x="1500" y="1176"/>
              <a:ext cx="169" cy="10"/>
            </a:xfrm>
            <a:custGeom>
              <a:avLst/>
              <a:gdLst/>
              <a:ahLst/>
              <a:cxnLst>
                <a:cxn ang="0">
                  <a:pos x="677" y="40"/>
                </a:cxn>
                <a:cxn ang="0">
                  <a:pos x="19" y="4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673" y="0"/>
                </a:cxn>
                <a:cxn ang="0">
                  <a:pos x="677" y="40"/>
                </a:cxn>
              </a:cxnLst>
              <a:rect l="0" t="0" r="r" b="b"/>
              <a:pathLst>
                <a:path w="677" h="40">
                  <a:moveTo>
                    <a:pt x="677" y="40"/>
                  </a:moveTo>
                  <a:lnTo>
                    <a:pt x="19" y="4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673" y="0"/>
                  </a:lnTo>
                  <a:lnTo>
                    <a:pt x="677" y="40"/>
                  </a:lnTo>
                  <a:close/>
                </a:path>
              </a:pathLst>
            </a:custGeom>
            <a:solidFill>
              <a:srgbClr val="FBE7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6" name="Freeform 90"/>
            <p:cNvSpPr>
              <a:spLocks/>
            </p:cNvSpPr>
            <p:nvPr/>
          </p:nvSpPr>
          <p:spPr bwMode="auto">
            <a:xfrm>
              <a:off x="1497" y="1171"/>
              <a:ext cx="172" cy="10"/>
            </a:xfrm>
            <a:custGeom>
              <a:avLst/>
              <a:gdLst/>
              <a:ahLst/>
              <a:cxnLst>
                <a:cxn ang="0">
                  <a:pos x="689" y="40"/>
                </a:cxn>
                <a:cxn ang="0">
                  <a:pos x="25" y="40"/>
                </a:cxn>
                <a:cxn ang="0">
                  <a:pos x="0" y="0"/>
                </a:cxn>
                <a:cxn ang="0">
                  <a:pos x="684" y="0"/>
                </a:cxn>
                <a:cxn ang="0">
                  <a:pos x="689" y="40"/>
                </a:cxn>
              </a:cxnLst>
              <a:rect l="0" t="0" r="r" b="b"/>
              <a:pathLst>
                <a:path w="689" h="40">
                  <a:moveTo>
                    <a:pt x="689" y="40"/>
                  </a:moveTo>
                  <a:lnTo>
                    <a:pt x="25" y="40"/>
                  </a:lnTo>
                  <a:lnTo>
                    <a:pt x="0" y="0"/>
                  </a:lnTo>
                  <a:lnTo>
                    <a:pt x="684" y="0"/>
                  </a:lnTo>
                  <a:lnTo>
                    <a:pt x="689" y="40"/>
                  </a:lnTo>
                  <a:close/>
                </a:path>
              </a:pathLst>
            </a:custGeom>
            <a:solidFill>
              <a:srgbClr val="FBE7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7" name="Freeform 91"/>
            <p:cNvSpPr>
              <a:spLocks/>
            </p:cNvSpPr>
            <p:nvPr/>
          </p:nvSpPr>
          <p:spPr bwMode="auto">
            <a:xfrm>
              <a:off x="1494" y="1167"/>
              <a:ext cx="174" cy="9"/>
            </a:xfrm>
            <a:custGeom>
              <a:avLst/>
              <a:gdLst/>
              <a:ahLst/>
              <a:cxnLst>
                <a:cxn ang="0">
                  <a:pos x="697" y="38"/>
                </a:cxn>
                <a:cxn ang="0">
                  <a:pos x="24" y="38"/>
                </a:cxn>
                <a:cxn ang="0">
                  <a:pos x="0" y="0"/>
                </a:cxn>
                <a:cxn ang="0">
                  <a:pos x="694" y="0"/>
                </a:cxn>
                <a:cxn ang="0">
                  <a:pos x="697" y="38"/>
                </a:cxn>
              </a:cxnLst>
              <a:rect l="0" t="0" r="r" b="b"/>
              <a:pathLst>
                <a:path w="697" h="38">
                  <a:moveTo>
                    <a:pt x="697" y="38"/>
                  </a:moveTo>
                  <a:lnTo>
                    <a:pt x="24" y="38"/>
                  </a:lnTo>
                  <a:lnTo>
                    <a:pt x="0" y="0"/>
                  </a:lnTo>
                  <a:lnTo>
                    <a:pt x="694" y="0"/>
                  </a:lnTo>
                  <a:lnTo>
                    <a:pt x="697" y="38"/>
                  </a:lnTo>
                  <a:close/>
                </a:path>
              </a:pathLst>
            </a:custGeom>
            <a:solidFill>
              <a:srgbClr val="FCE9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8" name="Freeform 92"/>
            <p:cNvSpPr>
              <a:spLocks/>
            </p:cNvSpPr>
            <p:nvPr/>
          </p:nvSpPr>
          <p:spPr bwMode="auto">
            <a:xfrm>
              <a:off x="1491" y="1162"/>
              <a:ext cx="177" cy="9"/>
            </a:xfrm>
            <a:custGeom>
              <a:avLst/>
              <a:gdLst/>
              <a:ahLst/>
              <a:cxnLst>
                <a:cxn ang="0">
                  <a:pos x="708" y="38"/>
                </a:cxn>
                <a:cxn ang="0">
                  <a:pos x="24" y="38"/>
                </a:cxn>
                <a:cxn ang="0">
                  <a:pos x="0" y="0"/>
                </a:cxn>
                <a:cxn ang="0">
                  <a:pos x="705" y="0"/>
                </a:cxn>
                <a:cxn ang="0">
                  <a:pos x="708" y="38"/>
                </a:cxn>
              </a:cxnLst>
              <a:rect l="0" t="0" r="r" b="b"/>
              <a:pathLst>
                <a:path w="708" h="38">
                  <a:moveTo>
                    <a:pt x="708" y="38"/>
                  </a:moveTo>
                  <a:lnTo>
                    <a:pt x="24" y="38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8" y="38"/>
                  </a:lnTo>
                  <a:close/>
                </a:path>
              </a:pathLst>
            </a:custGeom>
            <a:solidFill>
              <a:srgbClr val="FCE9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9" name="Freeform 93"/>
            <p:cNvSpPr>
              <a:spLocks/>
            </p:cNvSpPr>
            <p:nvPr/>
          </p:nvSpPr>
          <p:spPr bwMode="auto">
            <a:xfrm>
              <a:off x="1488" y="1157"/>
              <a:ext cx="180" cy="10"/>
            </a:xfrm>
            <a:custGeom>
              <a:avLst/>
              <a:gdLst/>
              <a:ahLst/>
              <a:cxnLst>
                <a:cxn ang="0">
                  <a:pos x="720" y="40"/>
                </a:cxn>
                <a:cxn ang="0">
                  <a:pos x="26" y="40"/>
                </a:cxn>
                <a:cxn ang="0">
                  <a:pos x="0" y="0"/>
                </a:cxn>
                <a:cxn ang="0">
                  <a:pos x="717" y="0"/>
                </a:cxn>
                <a:cxn ang="0">
                  <a:pos x="720" y="40"/>
                </a:cxn>
              </a:cxnLst>
              <a:rect l="0" t="0" r="r" b="b"/>
              <a:pathLst>
                <a:path w="720" h="40">
                  <a:moveTo>
                    <a:pt x="720" y="40"/>
                  </a:moveTo>
                  <a:lnTo>
                    <a:pt x="26" y="40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20" y="40"/>
                  </a:lnTo>
                  <a:close/>
                </a:path>
              </a:pathLst>
            </a:custGeom>
            <a:solidFill>
              <a:srgbClr val="FCE9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0" name="Freeform 94"/>
            <p:cNvSpPr>
              <a:spLocks/>
            </p:cNvSpPr>
            <p:nvPr/>
          </p:nvSpPr>
          <p:spPr bwMode="auto">
            <a:xfrm>
              <a:off x="1484" y="1152"/>
              <a:ext cx="183" cy="10"/>
            </a:xfrm>
            <a:custGeom>
              <a:avLst/>
              <a:gdLst/>
              <a:ahLst/>
              <a:cxnLst>
                <a:cxn ang="0">
                  <a:pos x="730" y="40"/>
                </a:cxn>
                <a:cxn ang="0">
                  <a:pos x="25" y="40"/>
                </a:cxn>
                <a:cxn ang="0">
                  <a:pos x="0" y="0"/>
                </a:cxn>
                <a:cxn ang="0">
                  <a:pos x="727" y="0"/>
                </a:cxn>
                <a:cxn ang="0">
                  <a:pos x="730" y="40"/>
                </a:cxn>
              </a:cxnLst>
              <a:rect l="0" t="0" r="r" b="b"/>
              <a:pathLst>
                <a:path w="730" h="40">
                  <a:moveTo>
                    <a:pt x="730" y="40"/>
                  </a:moveTo>
                  <a:lnTo>
                    <a:pt x="25" y="40"/>
                  </a:lnTo>
                  <a:lnTo>
                    <a:pt x="0" y="0"/>
                  </a:lnTo>
                  <a:lnTo>
                    <a:pt x="727" y="0"/>
                  </a:lnTo>
                  <a:lnTo>
                    <a:pt x="730" y="40"/>
                  </a:lnTo>
                  <a:close/>
                </a:path>
              </a:pathLst>
            </a:custGeom>
            <a:solidFill>
              <a:srgbClr val="FCED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1" name="Freeform 95"/>
            <p:cNvSpPr>
              <a:spLocks/>
            </p:cNvSpPr>
            <p:nvPr/>
          </p:nvSpPr>
          <p:spPr bwMode="auto">
            <a:xfrm>
              <a:off x="1480" y="1147"/>
              <a:ext cx="187" cy="10"/>
            </a:xfrm>
            <a:custGeom>
              <a:avLst/>
              <a:gdLst/>
              <a:ahLst/>
              <a:cxnLst>
                <a:cxn ang="0">
                  <a:pos x="746" y="40"/>
                </a:cxn>
                <a:cxn ang="0">
                  <a:pos x="29" y="40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742" y="0"/>
                </a:cxn>
                <a:cxn ang="0">
                  <a:pos x="746" y="40"/>
                </a:cxn>
              </a:cxnLst>
              <a:rect l="0" t="0" r="r" b="b"/>
              <a:pathLst>
                <a:path w="746" h="40">
                  <a:moveTo>
                    <a:pt x="746" y="40"/>
                  </a:moveTo>
                  <a:lnTo>
                    <a:pt x="29" y="40"/>
                  </a:lnTo>
                  <a:lnTo>
                    <a:pt x="9" y="8"/>
                  </a:lnTo>
                  <a:lnTo>
                    <a:pt x="0" y="0"/>
                  </a:lnTo>
                  <a:lnTo>
                    <a:pt x="742" y="0"/>
                  </a:lnTo>
                  <a:lnTo>
                    <a:pt x="746" y="40"/>
                  </a:lnTo>
                  <a:close/>
                </a:path>
              </a:pathLst>
            </a:custGeom>
            <a:solidFill>
              <a:srgbClr val="FC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2" name="Freeform 96"/>
            <p:cNvSpPr>
              <a:spLocks/>
            </p:cNvSpPr>
            <p:nvPr/>
          </p:nvSpPr>
          <p:spPr bwMode="auto">
            <a:xfrm>
              <a:off x="1473" y="1142"/>
              <a:ext cx="193" cy="10"/>
            </a:xfrm>
            <a:custGeom>
              <a:avLst/>
              <a:gdLst/>
              <a:ahLst/>
              <a:cxnLst>
                <a:cxn ang="0">
                  <a:pos x="772" y="38"/>
                </a:cxn>
                <a:cxn ang="0">
                  <a:pos x="45" y="38"/>
                </a:cxn>
                <a:cxn ang="0">
                  <a:pos x="37" y="26"/>
                </a:cxn>
                <a:cxn ang="0">
                  <a:pos x="0" y="0"/>
                </a:cxn>
                <a:cxn ang="0">
                  <a:pos x="769" y="0"/>
                </a:cxn>
                <a:cxn ang="0">
                  <a:pos x="772" y="38"/>
                </a:cxn>
              </a:cxnLst>
              <a:rect l="0" t="0" r="r" b="b"/>
              <a:pathLst>
                <a:path w="772" h="38">
                  <a:moveTo>
                    <a:pt x="772" y="38"/>
                  </a:moveTo>
                  <a:lnTo>
                    <a:pt x="45" y="38"/>
                  </a:lnTo>
                  <a:lnTo>
                    <a:pt x="37" y="26"/>
                  </a:lnTo>
                  <a:lnTo>
                    <a:pt x="0" y="0"/>
                  </a:lnTo>
                  <a:lnTo>
                    <a:pt x="769" y="0"/>
                  </a:lnTo>
                  <a:lnTo>
                    <a:pt x="772" y="38"/>
                  </a:lnTo>
                  <a:close/>
                </a:path>
              </a:pathLst>
            </a:custGeom>
            <a:solidFill>
              <a:srgbClr val="FDEF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3" name="Freeform 97"/>
            <p:cNvSpPr>
              <a:spLocks/>
            </p:cNvSpPr>
            <p:nvPr/>
          </p:nvSpPr>
          <p:spPr bwMode="auto">
            <a:xfrm>
              <a:off x="1466" y="1137"/>
              <a:ext cx="200" cy="10"/>
            </a:xfrm>
            <a:custGeom>
              <a:avLst/>
              <a:gdLst/>
              <a:ahLst/>
              <a:cxnLst>
                <a:cxn ang="0">
                  <a:pos x="798" y="38"/>
                </a:cxn>
                <a:cxn ang="0">
                  <a:pos x="56" y="38"/>
                </a:cxn>
                <a:cxn ang="0">
                  <a:pos x="0" y="0"/>
                </a:cxn>
                <a:cxn ang="0">
                  <a:pos x="795" y="0"/>
                </a:cxn>
                <a:cxn ang="0">
                  <a:pos x="798" y="38"/>
                </a:cxn>
              </a:cxnLst>
              <a:rect l="0" t="0" r="r" b="b"/>
              <a:pathLst>
                <a:path w="798" h="38">
                  <a:moveTo>
                    <a:pt x="798" y="38"/>
                  </a:moveTo>
                  <a:lnTo>
                    <a:pt x="56" y="38"/>
                  </a:lnTo>
                  <a:lnTo>
                    <a:pt x="0" y="0"/>
                  </a:lnTo>
                  <a:lnTo>
                    <a:pt x="795" y="0"/>
                  </a:lnTo>
                  <a:lnTo>
                    <a:pt x="798" y="38"/>
                  </a:lnTo>
                  <a:close/>
                </a:path>
              </a:pathLst>
            </a:custGeom>
            <a:solidFill>
              <a:srgbClr val="FDE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4" name="Freeform 98"/>
            <p:cNvSpPr>
              <a:spLocks/>
            </p:cNvSpPr>
            <p:nvPr/>
          </p:nvSpPr>
          <p:spPr bwMode="auto">
            <a:xfrm>
              <a:off x="1459" y="1132"/>
              <a:ext cx="206" cy="10"/>
            </a:xfrm>
            <a:custGeom>
              <a:avLst/>
              <a:gdLst/>
              <a:ahLst/>
              <a:cxnLst>
                <a:cxn ang="0">
                  <a:pos x="824" y="40"/>
                </a:cxn>
                <a:cxn ang="0">
                  <a:pos x="55" y="40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824" y="40"/>
                </a:cxn>
              </a:cxnLst>
              <a:rect l="0" t="0" r="r" b="b"/>
              <a:pathLst>
                <a:path w="824" h="40">
                  <a:moveTo>
                    <a:pt x="824" y="40"/>
                  </a:moveTo>
                  <a:lnTo>
                    <a:pt x="55" y="40"/>
                  </a:lnTo>
                  <a:lnTo>
                    <a:pt x="0" y="0"/>
                  </a:lnTo>
                  <a:lnTo>
                    <a:pt x="821" y="0"/>
                  </a:lnTo>
                  <a:lnTo>
                    <a:pt x="824" y="40"/>
                  </a:lnTo>
                  <a:close/>
                </a:path>
              </a:pathLst>
            </a:custGeom>
            <a:solidFill>
              <a:srgbClr val="FDE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5" name="Freeform 99"/>
            <p:cNvSpPr>
              <a:spLocks/>
            </p:cNvSpPr>
            <p:nvPr/>
          </p:nvSpPr>
          <p:spPr bwMode="auto">
            <a:xfrm>
              <a:off x="1452" y="1127"/>
              <a:ext cx="213" cy="10"/>
            </a:xfrm>
            <a:custGeom>
              <a:avLst/>
              <a:gdLst/>
              <a:ahLst/>
              <a:cxnLst>
                <a:cxn ang="0">
                  <a:pos x="850" y="40"/>
                </a:cxn>
                <a:cxn ang="0">
                  <a:pos x="55" y="40"/>
                </a:cxn>
                <a:cxn ang="0">
                  <a:pos x="0" y="0"/>
                </a:cxn>
                <a:cxn ang="0">
                  <a:pos x="847" y="0"/>
                </a:cxn>
                <a:cxn ang="0">
                  <a:pos x="850" y="40"/>
                </a:cxn>
              </a:cxnLst>
              <a:rect l="0" t="0" r="r" b="b"/>
              <a:pathLst>
                <a:path w="850" h="40">
                  <a:moveTo>
                    <a:pt x="850" y="40"/>
                  </a:moveTo>
                  <a:lnTo>
                    <a:pt x="55" y="40"/>
                  </a:lnTo>
                  <a:lnTo>
                    <a:pt x="0" y="0"/>
                  </a:lnTo>
                  <a:lnTo>
                    <a:pt x="847" y="0"/>
                  </a:lnTo>
                  <a:lnTo>
                    <a:pt x="850" y="40"/>
                  </a:lnTo>
                  <a:close/>
                </a:path>
              </a:pathLst>
            </a:custGeom>
            <a:solidFill>
              <a:srgbClr val="FDF3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6" name="Freeform 100"/>
            <p:cNvSpPr>
              <a:spLocks/>
            </p:cNvSpPr>
            <p:nvPr/>
          </p:nvSpPr>
          <p:spPr bwMode="auto">
            <a:xfrm>
              <a:off x="1445" y="1123"/>
              <a:ext cx="220" cy="9"/>
            </a:xfrm>
            <a:custGeom>
              <a:avLst/>
              <a:gdLst/>
              <a:ahLst/>
              <a:cxnLst>
                <a:cxn ang="0">
                  <a:pos x="878" y="39"/>
                </a:cxn>
                <a:cxn ang="0">
                  <a:pos x="57" y="39"/>
                </a:cxn>
                <a:cxn ang="0">
                  <a:pos x="0" y="0"/>
                </a:cxn>
                <a:cxn ang="0">
                  <a:pos x="874" y="0"/>
                </a:cxn>
                <a:cxn ang="0">
                  <a:pos x="878" y="39"/>
                </a:cxn>
              </a:cxnLst>
              <a:rect l="0" t="0" r="r" b="b"/>
              <a:pathLst>
                <a:path w="878" h="39">
                  <a:moveTo>
                    <a:pt x="878" y="39"/>
                  </a:moveTo>
                  <a:lnTo>
                    <a:pt x="57" y="39"/>
                  </a:lnTo>
                  <a:lnTo>
                    <a:pt x="0" y="0"/>
                  </a:lnTo>
                  <a:lnTo>
                    <a:pt x="874" y="0"/>
                  </a:lnTo>
                  <a:lnTo>
                    <a:pt x="878" y="39"/>
                  </a:lnTo>
                  <a:close/>
                </a:path>
              </a:pathLst>
            </a:custGeom>
            <a:solidFill>
              <a:srgbClr val="FDF3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7" name="Freeform 101"/>
            <p:cNvSpPr>
              <a:spLocks/>
            </p:cNvSpPr>
            <p:nvPr/>
          </p:nvSpPr>
          <p:spPr bwMode="auto">
            <a:xfrm>
              <a:off x="1439" y="1118"/>
              <a:ext cx="225" cy="9"/>
            </a:xfrm>
            <a:custGeom>
              <a:avLst/>
              <a:gdLst/>
              <a:ahLst/>
              <a:cxnLst>
                <a:cxn ang="0">
                  <a:pos x="903" y="38"/>
                </a:cxn>
                <a:cxn ang="0">
                  <a:pos x="56" y="38"/>
                </a:cxn>
                <a:cxn ang="0">
                  <a:pos x="0" y="0"/>
                </a:cxn>
                <a:cxn ang="0">
                  <a:pos x="900" y="0"/>
                </a:cxn>
                <a:cxn ang="0">
                  <a:pos x="903" y="38"/>
                </a:cxn>
              </a:cxnLst>
              <a:rect l="0" t="0" r="r" b="b"/>
              <a:pathLst>
                <a:path w="903" h="38">
                  <a:moveTo>
                    <a:pt x="903" y="38"/>
                  </a:moveTo>
                  <a:lnTo>
                    <a:pt x="56" y="38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3" y="38"/>
                  </a:lnTo>
                  <a:close/>
                </a:path>
              </a:pathLst>
            </a:custGeom>
            <a:solidFill>
              <a:srgbClr val="FEF5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8" name="Freeform 102"/>
            <p:cNvSpPr>
              <a:spLocks/>
            </p:cNvSpPr>
            <p:nvPr/>
          </p:nvSpPr>
          <p:spPr bwMode="auto">
            <a:xfrm>
              <a:off x="1438" y="1113"/>
              <a:ext cx="226" cy="10"/>
            </a:xfrm>
            <a:custGeom>
              <a:avLst/>
              <a:gdLst/>
              <a:ahLst/>
              <a:cxnLst>
                <a:cxn ang="0">
                  <a:pos x="902" y="39"/>
                </a:cxn>
                <a:cxn ang="0">
                  <a:pos x="28" y="39"/>
                </a:cxn>
                <a:cxn ang="0">
                  <a:pos x="0" y="20"/>
                </a:cxn>
                <a:cxn ang="0">
                  <a:pos x="147" y="0"/>
                </a:cxn>
                <a:cxn ang="0">
                  <a:pos x="899" y="0"/>
                </a:cxn>
                <a:cxn ang="0">
                  <a:pos x="902" y="39"/>
                </a:cxn>
              </a:cxnLst>
              <a:rect l="0" t="0" r="r" b="b"/>
              <a:pathLst>
                <a:path w="902" h="39">
                  <a:moveTo>
                    <a:pt x="902" y="39"/>
                  </a:moveTo>
                  <a:lnTo>
                    <a:pt x="28" y="39"/>
                  </a:lnTo>
                  <a:lnTo>
                    <a:pt x="0" y="20"/>
                  </a:lnTo>
                  <a:lnTo>
                    <a:pt x="147" y="0"/>
                  </a:lnTo>
                  <a:lnTo>
                    <a:pt x="899" y="0"/>
                  </a:lnTo>
                  <a:lnTo>
                    <a:pt x="902" y="39"/>
                  </a:lnTo>
                  <a:close/>
                </a:path>
              </a:pathLst>
            </a:custGeom>
            <a:solidFill>
              <a:srgbClr val="FEF5E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9" name="Freeform 103"/>
            <p:cNvSpPr>
              <a:spLocks/>
            </p:cNvSpPr>
            <p:nvPr/>
          </p:nvSpPr>
          <p:spPr bwMode="auto">
            <a:xfrm>
              <a:off x="1438" y="1108"/>
              <a:ext cx="225" cy="10"/>
            </a:xfrm>
            <a:custGeom>
              <a:avLst/>
              <a:gdLst/>
              <a:ahLst/>
              <a:cxnLst>
                <a:cxn ang="0">
                  <a:pos x="901" y="40"/>
                </a:cxn>
                <a:cxn ang="0">
                  <a:pos x="1" y="40"/>
                </a:cxn>
                <a:cxn ang="0">
                  <a:pos x="0" y="40"/>
                </a:cxn>
                <a:cxn ang="0">
                  <a:pos x="296" y="0"/>
                </a:cxn>
                <a:cxn ang="0">
                  <a:pos x="898" y="0"/>
                </a:cxn>
                <a:cxn ang="0">
                  <a:pos x="901" y="40"/>
                </a:cxn>
              </a:cxnLst>
              <a:rect l="0" t="0" r="r" b="b"/>
              <a:pathLst>
                <a:path w="901" h="40">
                  <a:moveTo>
                    <a:pt x="901" y="40"/>
                  </a:moveTo>
                  <a:lnTo>
                    <a:pt x="1" y="40"/>
                  </a:lnTo>
                  <a:lnTo>
                    <a:pt x="0" y="40"/>
                  </a:lnTo>
                  <a:lnTo>
                    <a:pt x="296" y="0"/>
                  </a:lnTo>
                  <a:lnTo>
                    <a:pt x="898" y="0"/>
                  </a:lnTo>
                  <a:lnTo>
                    <a:pt x="901" y="40"/>
                  </a:lnTo>
                  <a:close/>
                </a:path>
              </a:pathLst>
            </a:custGeom>
            <a:solidFill>
              <a:srgbClr val="FEF5E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0" name="Freeform 104"/>
            <p:cNvSpPr>
              <a:spLocks/>
            </p:cNvSpPr>
            <p:nvPr/>
          </p:nvSpPr>
          <p:spPr bwMode="auto">
            <a:xfrm>
              <a:off x="1475" y="1103"/>
              <a:ext cx="188" cy="10"/>
            </a:xfrm>
            <a:custGeom>
              <a:avLst/>
              <a:gdLst/>
              <a:ahLst/>
              <a:cxnLst>
                <a:cxn ang="0">
                  <a:pos x="752" y="40"/>
                </a:cxn>
                <a:cxn ang="0">
                  <a:pos x="0" y="40"/>
                </a:cxn>
                <a:cxn ang="0">
                  <a:pos x="298" y="0"/>
                </a:cxn>
                <a:cxn ang="0">
                  <a:pos x="748" y="0"/>
                </a:cxn>
                <a:cxn ang="0">
                  <a:pos x="752" y="40"/>
                </a:cxn>
              </a:cxnLst>
              <a:rect l="0" t="0" r="r" b="b"/>
              <a:pathLst>
                <a:path w="752" h="40">
                  <a:moveTo>
                    <a:pt x="752" y="40"/>
                  </a:moveTo>
                  <a:lnTo>
                    <a:pt x="0" y="40"/>
                  </a:lnTo>
                  <a:lnTo>
                    <a:pt x="298" y="0"/>
                  </a:lnTo>
                  <a:lnTo>
                    <a:pt x="748" y="0"/>
                  </a:lnTo>
                  <a:lnTo>
                    <a:pt x="752" y="40"/>
                  </a:lnTo>
                  <a:close/>
                </a:path>
              </a:pathLst>
            </a:custGeom>
            <a:solidFill>
              <a:srgbClr val="FEF9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1" name="Freeform 105"/>
            <p:cNvSpPr>
              <a:spLocks/>
            </p:cNvSpPr>
            <p:nvPr/>
          </p:nvSpPr>
          <p:spPr bwMode="auto">
            <a:xfrm>
              <a:off x="1512" y="1098"/>
              <a:ext cx="151" cy="10"/>
            </a:xfrm>
            <a:custGeom>
              <a:avLst/>
              <a:gdLst/>
              <a:ahLst/>
              <a:cxnLst>
                <a:cxn ang="0">
                  <a:pos x="602" y="39"/>
                </a:cxn>
                <a:cxn ang="0">
                  <a:pos x="0" y="39"/>
                </a:cxn>
                <a:cxn ang="0">
                  <a:pos x="297" y="0"/>
                </a:cxn>
                <a:cxn ang="0">
                  <a:pos x="597" y="0"/>
                </a:cxn>
                <a:cxn ang="0">
                  <a:pos x="602" y="39"/>
                </a:cxn>
              </a:cxnLst>
              <a:rect l="0" t="0" r="r" b="b"/>
              <a:pathLst>
                <a:path w="602" h="39">
                  <a:moveTo>
                    <a:pt x="602" y="39"/>
                  </a:moveTo>
                  <a:lnTo>
                    <a:pt x="0" y="39"/>
                  </a:lnTo>
                  <a:lnTo>
                    <a:pt x="297" y="0"/>
                  </a:lnTo>
                  <a:lnTo>
                    <a:pt x="597" y="0"/>
                  </a:lnTo>
                  <a:lnTo>
                    <a:pt x="602" y="39"/>
                  </a:lnTo>
                  <a:close/>
                </a:path>
              </a:pathLst>
            </a:custGeom>
            <a:solidFill>
              <a:srgbClr val="FEF9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2" name="Freeform 106"/>
            <p:cNvSpPr>
              <a:spLocks/>
            </p:cNvSpPr>
            <p:nvPr/>
          </p:nvSpPr>
          <p:spPr bwMode="auto">
            <a:xfrm>
              <a:off x="1549" y="1093"/>
              <a:ext cx="113" cy="10"/>
            </a:xfrm>
            <a:custGeom>
              <a:avLst/>
              <a:gdLst/>
              <a:ahLst/>
              <a:cxnLst>
                <a:cxn ang="0">
                  <a:pos x="450" y="38"/>
                </a:cxn>
                <a:cxn ang="0">
                  <a:pos x="0" y="38"/>
                </a:cxn>
                <a:cxn ang="0">
                  <a:pos x="297" y="0"/>
                </a:cxn>
                <a:cxn ang="0">
                  <a:pos x="447" y="0"/>
                </a:cxn>
                <a:cxn ang="0">
                  <a:pos x="450" y="38"/>
                </a:cxn>
              </a:cxnLst>
              <a:rect l="0" t="0" r="r" b="b"/>
              <a:pathLst>
                <a:path w="450" h="38">
                  <a:moveTo>
                    <a:pt x="450" y="38"/>
                  </a:moveTo>
                  <a:lnTo>
                    <a:pt x="0" y="38"/>
                  </a:lnTo>
                  <a:lnTo>
                    <a:pt x="297" y="0"/>
                  </a:lnTo>
                  <a:lnTo>
                    <a:pt x="447" y="0"/>
                  </a:lnTo>
                  <a:lnTo>
                    <a:pt x="450" y="38"/>
                  </a:lnTo>
                  <a:close/>
                </a:path>
              </a:pathLst>
            </a:custGeom>
            <a:solidFill>
              <a:srgbClr val="FFFB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3" name="Freeform 107"/>
            <p:cNvSpPr>
              <a:spLocks/>
            </p:cNvSpPr>
            <p:nvPr/>
          </p:nvSpPr>
          <p:spPr bwMode="auto">
            <a:xfrm>
              <a:off x="1586" y="1088"/>
              <a:ext cx="76" cy="10"/>
            </a:xfrm>
            <a:custGeom>
              <a:avLst/>
              <a:gdLst/>
              <a:ahLst/>
              <a:cxnLst>
                <a:cxn ang="0">
                  <a:pos x="300" y="39"/>
                </a:cxn>
                <a:cxn ang="0">
                  <a:pos x="0" y="39"/>
                </a:cxn>
                <a:cxn ang="0">
                  <a:pos x="297" y="0"/>
                </a:cxn>
                <a:cxn ang="0">
                  <a:pos x="297" y="0"/>
                </a:cxn>
                <a:cxn ang="0">
                  <a:pos x="300" y="39"/>
                </a:cxn>
              </a:cxnLst>
              <a:rect l="0" t="0" r="r" b="b"/>
              <a:pathLst>
                <a:path w="300" h="39">
                  <a:moveTo>
                    <a:pt x="300" y="39"/>
                  </a:moveTo>
                  <a:lnTo>
                    <a:pt x="0" y="39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300" y="39"/>
                  </a:lnTo>
                  <a:close/>
                </a:path>
              </a:pathLst>
            </a:custGeom>
            <a:solidFill>
              <a:srgbClr val="FFFB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4" name="Freeform 108"/>
            <p:cNvSpPr>
              <a:spLocks/>
            </p:cNvSpPr>
            <p:nvPr/>
          </p:nvSpPr>
          <p:spPr bwMode="auto">
            <a:xfrm>
              <a:off x="1624" y="1088"/>
              <a:ext cx="37" cy="5"/>
            </a:xfrm>
            <a:custGeom>
              <a:avLst/>
              <a:gdLst/>
              <a:ahLst/>
              <a:cxnLst>
                <a:cxn ang="0">
                  <a:pos x="150" y="20"/>
                </a:cxn>
                <a:cxn ang="0">
                  <a:pos x="0" y="20"/>
                </a:cxn>
                <a:cxn ang="0">
                  <a:pos x="148" y="0"/>
                </a:cxn>
                <a:cxn ang="0">
                  <a:pos x="150" y="20"/>
                </a:cxn>
              </a:cxnLst>
              <a:rect l="0" t="0" r="r" b="b"/>
              <a:pathLst>
                <a:path w="150" h="20">
                  <a:moveTo>
                    <a:pt x="150" y="20"/>
                  </a:moveTo>
                  <a:lnTo>
                    <a:pt x="0" y="20"/>
                  </a:lnTo>
                  <a:lnTo>
                    <a:pt x="148" y="0"/>
                  </a:lnTo>
                  <a:lnTo>
                    <a:pt x="15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5" name="Rectangle 109"/>
            <p:cNvSpPr>
              <a:spLocks noChangeArrowheads="1"/>
            </p:cNvSpPr>
            <p:nvPr/>
          </p:nvSpPr>
          <p:spPr bwMode="auto">
            <a:xfrm>
              <a:off x="1661" y="1088"/>
              <a:ext cx="0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6" name="Freeform 110"/>
            <p:cNvSpPr>
              <a:spLocks/>
            </p:cNvSpPr>
            <p:nvPr/>
          </p:nvSpPr>
          <p:spPr bwMode="auto">
            <a:xfrm>
              <a:off x="1437" y="1111"/>
              <a:ext cx="48" cy="44"/>
            </a:xfrm>
            <a:custGeom>
              <a:avLst/>
              <a:gdLst/>
              <a:ahLst/>
              <a:cxnLst>
                <a:cxn ang="0">
                  <a:pos x="194" y="130"/>
                </a:cxn>
                <a:cxn ang="0">
                  <a:pos x="189" y="125"/>
                </a:cxn>
                <a:cxn ang="0">
                  <a:pos x="13" y="0"/>
                </a:cxn>
                <a:cxn ang="0">
                  <a:pos x="0" y="52"/>
                </a:cxn>
                <a:cxn ang="0">
                  <a:pos x="176" y="176"/>
                </a:cxn>
                <a:cxn ang="0">
                  <a:pos x="194" y="130"/>
                </a:cxn>
                <a:cxn ang="0">
                  <a:pos x="194" y="130"/>
                </a:cxn>
                <a:cxn ang="0">
                  <a:pos x="192" y="127"/>
                </a:cxn>
                <a:cxn ang="0">
                  <a:pos x="189" y="125"/>
                </a:cxn>
                <a:cxn ang="0">
                  <a:pos x="194" y="130"/>
                </a:cxn>
              </a:cxnLst>
              <a:rect l="0" t="0" r="r" b="b"/>
              <a:pathLst>
                <a:path w="194" h="176">
                  <a:moveTo>
                    <a:pt x="194" y="130"/>
                  </a:moveTo>
                  <a:lnTo>
                    <a:pt x="189" y="125"/>
                  </a:lnTo>
                  <a:lnTo>
                    <a:pt x="13" y="0"/>
                  </a:lnTo>
                  <a:lnTo>
                    <a:pt x="0" y="52"/>
                  </a:lnTo>
                  <a:lnTo>
                    <a:pt x="176" y="176"/>
                  </a:lnTo>
                  <a:lnTo>
                    <a:pt x="194" y="130"/>
                  </a:lnTo>
                  <a:lnTo>
                    <a:pt x="194" y="130"/>
                  </a:lnTo>
                  <a:lnTo>
                    <a:pt x="192" y="127"/>
                  </a:lnTo>
                  <a:lnTo>
                    <a:pt x="189" y="125"/>
                  </a:lnTo>
                  <a:lnTo>
                    <a:pt x="194" y="13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7" name="Freeform 111"/>
            <p:cNvSpPr>
              <a:spLocks/>
            </p:cNvSpPr>
            <p:nvPr/>
          </p:nvSpPr>
          <p:spPr bwMode="auto">
            <a:xfrm>
              <a:off x="1480" y="1143"/>
              <a:ext cx="26" cy="43"/>
            </a:xfrm>
            <a:custGeom>
              <a:avLst/>
              <a:gdLst/>
              <a:ahLst/>
              <a:cxnLst>
                <a:cxn ang="0">
                  <a:pos x="107" y="136"/>
                </a:cxn>
                <a:cxn ang="0">
                  <a:pos x="105" y="131"/>
                </a:cxn>
                <a:cxn ang="0">
                  <a:pos x="22" y="0"/>
                </a:cxn>
                <a:cxn ang="0">
                  <a:pos x="0" y="41"/>
                </a:cxn>
                <a:cxn ang="0">
                  <a:pos x="82" y="171"/>
                </a:cxn>
                <a:cxn ang="0">
                  <a:pos x="107" y="136"/>
                </a:cxn>
                <a:cxn ang="0">
                  <a:pos x="107" y="136"/>
                </a:cxn>
                <a:cxn ang="0">
                  <a:pos x="106" y="133"/>
                </a:cxn>
                <a:cxn ang="0">
                  <a:pos x="105" y="131"/>
                </a:cxn>
                <a:cxn ang="0">
                  <a:pos x="107" y="136"/>
                </a:cxn>
              </a:cxnLst>
              <a:rect l="0" t="0" r="r" b="b"/>
              <a:pathLst>
                <a:path w="107" h="171">
                  <a:moveTo>
                    <a:pt x="107" y="136"/>
                  </a:moveTo>
                  <a:lnTo>
                    <a:pt x="105" y="131"/>
                  </a:lnTo>
                  <a:lnTo>
                    <a:pt x="22" y="0"/>
                  </a:lnTo>
                  <a:lnTo>
                    <a:pt x="0" y="41"/>
                  </a:lnTo>
                  <a:lnTo>
                    <a:pt x="82" y="171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6" y="133"/>
                  </a:lnTo>
                  <a:lnTo>
                    <a:pt x="105" y="131"/>
                  </a:lnTo>
                  <a:lnTo>
                    <a:pt x="107" y="13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8" name="Freeform 112"/>
            <p:cNvSpPr>
              <a:spLocks/>
            </p:cNvSpPr>
            <p:nvPr/>
          </p:nvSpPr>
          <p:spPr bwMode="auto">
            <a:xfrm>
              <a:off x="1500" y="1178"/>
              <a:ext cx="18" cy="38"/>
            </a:xfrm>
            <a:custGeom>
              <a:avLst/>
              <a:gdLst/>
              <a:ahLst/>
              <a:cxnLst>
                <a:cxn ang="0">
                  <a:pos x="76" y="137"/>
                </a:cxn>
                <a:cxn ang="0">
                  <a:pos x="74" y="125"/>
                </a:cxn>
                <a:cxn ang="0">
                  <a:pos x="28" y="0"/>
                </a:cxn>
                <a:cxn ang="0">
                  <a:pos x="0" y="30"/>
                </a:cxn>
                <a:cxn ang="0">
                  <a:pos x="45" y="154"/>
                </a:cxn>
                <a:cxn ang="0">
                  <a:pos x="76" y="137"/>
                </a:cxn>
                <a:cxn ang="0">
                  <a:pos x="76" y="137"/>
                </a:cxn>
                <a:cxn ang="0">
                  <a:pos x="76" y="131"/>
                </a:cxn>
                <a:cxn ang="0">
                  <a:pos x="74" y="125"/>
                </a:cxn>
                <a:cxn ang="0">
                  <a:pos x="76" y="137"/>
                </a:cxn>
              </a:cxnLst>
              <a:rect l="0" t="0" r="r" b="b"/>
              <a:pathLst>
                <a:path w="76" h="154">
                  <a:moveTo>
                    <a:pt x="76" y="137"/>
                  </a:moveTo>
                  <a:lnTo>
                    <a:pt x="74" y="125"/>
                  </a:lnTo>
                  <a:lnTo>
                    <a:pt x="28" y="0"/>
                  </a:lnTo>
                  <a:lnTo>
                    <a:pt x="0" y="30"/>
                  </a:lnTo>
                  <a:lnTo>
                    <a:pt x="45" y="154"/>
                  </a:lnTo>
                  <a:lnTo>
                    <a:pt x="76" y="137"/>
                  </a:lnTo>
                  <a:lnTo>
                    <a:pt x="76" y="137"/>
                  </a:lnTo>
                  <a:lnTo>
                    <a:pt x="76" y="131"/>
                  </a:lnTo>
                  <a:lnTo>
                    <a:pt x="74" y="125"/>
                  </a:lnTo>
                  <a:lnTo>
                    <a:pt x="76" y="13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9" name="Freeform 113"/>
            <p:cNvSpPr>
              <a:spLocks/>
            </p:cNvSpPr>
            <p:nvPr/>
          </p:nvSpPr>
          <p:spPr bwMode="auto">
            <a:xfrm>
              <a:off x="1510" y="1212"/>
              <a:ext cx="10" cy="49"/>
            </a:xfrm>
            <a:custGeom>
              <a:avLst/>
              <a:gdLst/>
              <a:ahLst/>
              <a:cxnLst>
                <a:cxn ang="0">
                  <a:pos x="40" y="198"/>
                </a:cxn>
                <a:cxn ang="0">
                  <a:pos x="41" y="187"/>
                </a:cxn>
                <a:cxn ang="0">
                  <a:pos x="33" y="0"/>
                </a:cxn>
                <a:cxn ang="0">
                  <a:pos x="0" y="4"/>
                </a:cxn>
                <a:cxn ang="0">
                  <a:pos x="8" y="190"/>
                </a:cxn>
                <a:cxn ang="0">
                  <a:pos x="40" y="198"/>
                </a:cxn>
                <a:cxn ang="0">
                  <a:pos x="40" y="198"/>
                </a:cxn>
                <a:cxn ang="0">
                  <a:pos x="41" y="192"/>
                </a:cxn>
                <a:cxn ang="0">
                  <a:pos x="41" y="187"/>
                </a:cxn>
                <a:cxn ang="0">
                  <a:pos x="40" y="198"/>
                </a:cxn>
              </a:cxnLst>
              <a:rect l="0" t="0" r="r" b="b"/>
              <a:pathLst>
                <a:path w="41" h="198">
                  <a:moveTo>
                    <a:pt x="40" y="198"/>
                  </a:moveTo>
                  <a:lnTo>
                    <a:pt x="41" y="187"/>
                  </a:lnTo>
                  <a:lnTo>
                    <a:pt x="33" y="0"/>
                  </a:lnTo>
                  <a:lnTo>
                    <a:pt x="0" y="4"/>
                  </a:lnTo>
                  <a:lnTo>
                    <a:pt x="8" y="190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1" y="192"/>
                  </a:lnTo>
                  <a:lnTo>
                    <a:pt x="41" y="187"/>
                  </a:lnTo>
                  <a:lnTo>
                    <a:pt x="40" y="19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0" name="Freeform 114"/>
            <p:cNvSpPr>
              <a:spLocks/>
            </p:cNvSpPr>
            <p:nvPr/>
          </p:nvSpPr>
          <p:spPr bwMode="auto">
            <a:xfrm>
              <a:off x="1504" y="1257"/>
              <a:ext cx="16" cy="45"/>
            </a:xfrm>
            <a:custGeom>
              <a:avLst/>
              <a:gdLst/>
              <a:ahLst/>
              <a:cxnLst>
                <a:cxn ang="0">
                  <a:pos x="26" y="181"/>
                </a:cxn>
                <a:cxn ang="0">
                  <a:pos x="31" y="170"/>
                </a:cxn>
                <a:cxn ang="0">
                  <a:pos x="64" y="18"/>
                </a:cxn>
                <a:cxn ang="0">
                  <a:pos x="33" y="0"/>
                </a:cxn>
                <a:cxn ang="0">
                  <a:pos x="0" y="151"/>
                </a:cxn>
                <a:cxn ang="0">
                  <a:pos x="26" y="181"/>
                </a:cxn>
                <a:cxn ang="0">
                  <a:pos x="26" y="181"/>
                </a:cxn>
                <a:cxn ang="0">
                  <a:pos x="29" y="177"/>
                </a:cxn>
                <a:cxn ang="0">
                  <a:pos x="31" y="170"/>
                </a:cxn>
                <a:cxn ang="0">
                  <a:pos x="26" y="181"/>
                </a:cxn>
              </a:cxnLst>
              <a:rect l="0" t="0" r="r" b="b"/>
              <a:pathLst>
                <a:path w="64" h="181">
                  <a:moveTo>
                    <a:pt x="26" y="181"/>
                  </a:moveTo>
                  <a:lnTo>
                    <a:pt x="31" y="170"/>
                  </a:lnTo>
                  <a:lnTo>
                    <a:pt x="64" y="18"/>
                  </a:lnTo>
                  <a:lnTo>
                    <a:pt x="33" y="0"/>
                  </a:lnTo>
                  <a:lnTo>
                    <a:pt x="0" y="151"/>
                  </a:lnTo>
                  <a:lnTo>
                    <a:pt x="26" y="181"/>
                  </a:lnTo>
                  <a:lnTo>
                    <a:pt x="26" y="181"/>
                  </a:lnTo>
                  <a:lnTo>
                    <a:pt x="29" y="177"/>
                  </a:lnTo>
                  <a:lnTo>
                    <a:pt x="31" y="170"/>
                  </a:lnTo>
                  <a:lnTo>
                    <a:pt x="26" y="181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1" name="Freeform 115"/>
            <p:cNvSpPr>
              <a:spLocks/>
            </p:cNvSpPr>
            <p:nvPr/>
          </p:nvSpPr>
          <p:spPr bwMode="auto">
            <a:xfrm>
              <a:off x="1469" y="1292"/>
              <a:ext cx="42" cy="51"/>
            </a:xfrm>
            <a:custGeom>
              <a:avLst/>
              <a:gdLst/>
              <a:ahLst/>
              <a:cxnLst>
                <a:cxn ang="0">
                  <a:pos x="55" y="193"/>
                </a:cxn>
                <a:cxn ang="0">
                  <a:pos x="63" y="187"/>
                </a:cxn>
                <a:cxn ang="0">
                  <a:pos x="166" y="42"/>
                </a:cxn>
                <a:cxn ang="0">
                  <a:pos x="145" y="0"/>
                </a:cxn>
                <a:cxn ang="0">
                  <a:pos x="42" y="145"/>
                </a:cxn>
                <a:cxn ang="0">
                  <a:pos x="55" y="193"/>
                </a:cxn>
                <a:cxn ang="0">
                  <a:pos x="42" y="145"/>
                </a:cxn>
                <a:cxn ang="0">
                  <a:pos x="0" y="205"/>
                </a:cxn>
                <a:cxn ang="0">
                  <a:pos x="55" y="193"/>
                </a:cxn>
              </a:cxnLst>
              <a:rect l="0" t="0" r="r" b="b"/>
              <a:pathLst>
                <a:path w="166" h="205">
                  <a:moveTo>
                    <a:pt x="55" y="193"/>
                  </a:moveTo>
                  <a:lnTo>
                    <a:pt x="63" y="187"/>
                  </a:lnTo>
                  <a:lnTo>
                    <a:pt x="166" y="42"/>
                  </a:lnTo>
                  <a:lnTo>
                    <a:pt x="145" y="0"/>
                  </a:lnTo>
                  <a:lnTo>
                    <a:pt x="42" y="145"/>
                  </a:lnTo>
                  <a:lnTo>
                    <a:pt x="55" y="193"/>
                  </a:lnTo>
                  <a:lnTo>
                    <a:pt x="42" y="145"/>
                  </a:lnTo>
                  <a:lnTo>
                    <a:pt x="0" y="205"/>
                  </a:lnTo>
                  <a:lnTo>
                    <a:pt x="55" y="193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2" name="Freeform 116"/>
            <p:cNvSpPr>
              <a:spLocks/>
            </p:cNvSpPr>
            <p:nvPr/>
          </p:nvSpPr>
          <p:spPr bwMode="auto">
            <a:xfrm>
              <a:off x="1482" y="1285"/>
              <a:ext cx="201" cy="55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0"/>
                </a:cxn>
                <a:cxn ang="0">
                  <a:pos x="0" y="166"/>
                </a:cxn>
                <a:cxn ang="0">
                  <a:pos x="3" y="220"/>
                </a:cxn>
                <a:cxn ang="0">
                  <a:pos x="786" y="54"/>
                </a:cxn>
                <a:cxn ang="0">
                  <a:pos x="800" y="24"/>
                </a:cxn>
                <a:cxn ang="0">
                  <a:pos x="786" y="54"/>
                </a:cxn>
                <a:cxn ang="0">
                  <a:pos x="803" y="51"/>
                </a:cxn>
                <a:cxn ang="0">
                  <a:pos x="800" y="24"/>
                </a:cxn>
              </a:cxnLst>
              <a:rect l="0" t="0" r="r" b="b"/>
              <a:pathLst>
                <a:path w="803" h="220">
                  <a:moveTo>
                    <a:pt x="800" y="24"/>
                  </a:moveTo>
                  <a:lnTo>
                    <a:pt x="782" y="0"/>
                  </a:lnTo>
                  <a:lnTo>
                    <a:pt x="0" y="166"/>
                  </a:lnTo>
                  <a:lnTo>
                    <a:pt x="3" y="220"/>
                  </a:lnTo>
                  <a:lnTo>
                    <a:pt x="786" y="54"/>
                  </a:lnTo>
                  <a:lnTo>
                    <a:pt x="800" y="24"/>
                  </a:lnTo>
                  <a:lnTo>
                    <a:pt x="786" y="54"/>
                  </a:lnTo>
                  <a:lnTo>
                    <a:pt x="803" y="51"/>
                  </a:lnTo>
                  <a:lnTo>
                    <a:pt x="800" y="24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3" name="Freeform 117"/>
            <p:cNvSpPr>
              <a:spLocks/>
            </p:cNvSpPr>
            <p:nvPr/>
          </p:nvSpPr>
          <p:spPr bwMode="auto">
            <a:xfrm>
              <a:off x="1657" y="1081"/>
              <a:ext cx="25" cy="212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34"/>
                </a:cxn>
                <a:cxn ang="0">
                  <a:pos x="68" y="847"/>
                </a:cxn>
                <a:cxn ang="0">
                  <a:pos x="101" y="840"/>
                </a:cxn>
                <a:cxn ang="0">
                  <a:pos x="32" y="26"/>
                </a:cxn>
                <a:cxn ang="0">
                  <a:pos x="14" y="3"/>
                </a:cxn>
                <a:cxn ang="0">
                  <a:pos x="32" y="26"/>
                </a:cxn>
                <a:cxn ang="0">
                  <a:pos x="30" y="0"/>
                </a:cxn>
                <a:cxn ang="0">
                  <a:pos x="14" y="3"/>
                </a:cxn>
              </a:cxnLst>
              <a:rect l="0" t="0" r="r" b="b"/>
              <a:pathLst>
                <a:path w="101" h="847">
                  <a:moveTo>
                    <a:pt x="14" y="3"/>
                  </a:moveTo>
                  <a:lnTo>
                    <a:pt x="0" y="34"/>
                  </a:lnTo>
                  <a:lnTo>
                    <a:pt x="68" y="847"/>
                  </a:lnTo>
                  <a:lnTo>
                    <a:pt x="101" y="840"/>
                  </a:lnTo>
                  <a:lnTo>
                    <a:pt x="32" y="26"/>
                  </a:lnTo>
                  <a:lnTo>
                    <a:pt x="14" y="3"/>
                  </a:lnTo>
                  <a:lnTo>
                    <a:pt x="32" y="26"/>
                  </a:lnTo>
                  <a:lnTo>
                    <a:pt x="30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4" name="Freeform 118"/>
            <p:cNvSpPr>
              <a:spLocks/>
            </p:cNvSpPr>
            <p:nvPr/>
          </p:nvSpPr>
          <p:spPr bwMode="auto">
            <a:xfrm>
              <a:off x="1421" y="1081"/>
              <a:ext cx="240" cy="43"/>
            </a:xfrm>
            <a:custGeom>
              <a:avLst/>
              <a:gdLst/>
              <a:ahLst/>
              <a:cxnLst>
                <a:cxn ang="0">
                  <a:pos x="62" y="170"/>
                </a:cxn>
                <a:cxn ang="0">
                  <a:pos x="70" y="172"/>
                </a:cxn>
                <a:cxn ang="0">
                  <a:pos x="959" y="54"/>
                </a:cxn>
                <a:cxn ang="0">
                  <a:pos x="957" y="0"/>
                </a:cxn>
                <a:cxn ang="0">
                  <a:pos x="67" y="116"/>
                </a:cxn>
                <a:cxn ang="0">
                  <a:pos x="62" y="170"/>
                </a:cxn>
                <a:cxn ang="0">
                  <a:pos x="67" y="116"/>
                </a:cxn>
                <a:cxn ang="0">
                  <a:pos x="0" y="126"/>
                </a:cxn>
                <a:cxn ang="0">
                  <a:pos x="62" y="170"/>
                </a:cxn>
              </a:cxnLst>
              <a:rect l="0" t="0" r="r" b="b"/>
              <a:pathLst>
                <a:path w="959" h="172">
                  <a:moveTo>
                    <a:pt x="62" y="170"/>
                  </a:moveTo>
                  <a:lnTo>
                    <a:pt x="70" y="172"/>
                  </a:lnTo>
                  <a:lnTo>
                    <a:pt x="959" y="54"/>
                  </a:lnTo>
                  <a:lnTo>
                    <a:pt x="957" y="0"/>
                  </a:lnTo>
                  <a:lnTo>
                    <a:pt x="67" y="116"/>
                  </a:lnTo>
                  <a:lnTo>
                    <a:pt x="62" y="170"/>
                  </a:lnTo>
                  <a:lnTo>
                    <a:pt x="67" y="116"/>
                  </a:lnTo>
                  <a:lnTo>
                    <a:pt x="0" y="126"/>
                  </a:lnTo>
                  <a:lnTo>
                    <a:pt x="62" y="17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5" name="Freeform 119"/>
            <p:cNvSpPr>
              <a:spLocks noEditPoints="1"/>
            </p:cNvSpPr>
            <p:nvPr/>
          </p:nvSpPr>
          <p:spPr bwMode="auto">
            <a:xfrm>
              <a:off x="1457" y="1395"/>
              <a:ext cx="3313" cy="1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43" y="0"/>
                </a:cxn>
                <a:cxn ang="0">
                  <a:pos x="0" y="41"/>
                </a:cxn>
                <a:cxn ang="0">
                  <a:pos x="54" y="0"/>
                </a:cxn>
                <a:cxn ang="0">
                  <a:pos x="12680" y="0"/>
                </a:cxn>
                <a:cxn ang="0">
                  <a:pos x="13254" y="0"/>
                </a:cxn>
                <a:cxn ang="0">
                  <a:pos x="13110" y="34"/>
                </a:cxn>
                <a:cxn ang="0">
                  <a:pos x="12855" y="26"/>
                </a:cxn>
                <a:cxn ang="0">
                  <a:pos x="12680" y="0"/>
                </a:cxn>
              </a:cxnLst>
              <a:rect l="0" t="0" r="r" b="b"/>
              <a:pathLst>
                <a:path w="13254" h="41">
                  <a:moveTo>
                    <a:pt x="54" y="0"/>
                  </a:moveTo>
                  <a:lnTo>
                    <a:pt x="343" y="0"/>
                  </a:lnTo>
                  <a:lnTo>
                    <a:pt x="0" y="41"/>
                  </a:lnTo>
                  <a:lnTo>
                    <a:pt x="54" y="0"/>
                  </a:lnTo>
                  <a:close/>
                  <a:moveTo>
                    <a:pt x="12680" y="0"/>
                  </a:moveTo>
                  <a:lnTo>
                    <a:pt x="13254" y="0"/>
                  </a:lnTo>
                  <a:lnTo>
                    <a:pt x="13110" y="34"/>
                  </a:lnTo>
                  <a:lnTo>
                    <a:pt x="12855" y="26"/>
                  </a:lnTo>
                  <a:lnTo>
                    <a:pt x="12680" y="0"/>
                  </a:lnTo>
                  <a:close/>
                </a:path>
              </a:pathLst>
            </a:custGeom>
            <a:solidFill>
              <a:srgbClr val="F5C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6" name="Freeform 120"/>
            <p:cNvSpPr>
              <a:spLocks noEditPoints="1"/>
            </p:cNvSpPr>
            <p:nvPr/>
          </p:nvSpPr>
          <p:spPr bwMode="auto">
            <a:xfrm>
              <a:off x="1457" y="1385"/>
              <a:ext cx="3330" cy="21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684" y="0"/>
                </a:cxn>
                <a:cxn ang="0">
                  <a:pos x="0" y="81"/>
                </a:cxn>
                <a:cxn ang="0">
                  <a:pos x="107" y="0"/>
                </a:cxn>
                <a:cxn ang="0">
                  <a:pos x="12455" y="0"/>
                </a:cxn>
                <a:cxn ang="0">
                  <a:pos x="13320" y="0"/>
                </a:cxn>
                <a:cxn ang="0">
                  <a:pos x="13286" y="32"/>
                </a:cxn>
                <a:cxn ang="0">
                  <a:pos x="13110" y="74"/>
                </a:cxn>
                <a:cxn ang="0">
                  <a:pos x="12855" y="66"/>
                </a:cxn>
                <a:cxn ang="0">
                  <a:pos x="12630" y="32"/>
                </a:cxn>
                <a:cxn ang="0">
                  <a:pos x="12455" y="0"/>
                </a:cxn>
              </a:cxnLst>
              <a:rect l="0" t="0" r="r" b="b"/>
              <a:pathLst>
                <a:path w="13320" h="81">
                  <a:moveTo>
                    <a:pt x="107" y="0"/>
                  </a:moveTo>
                  <a:lnTo>
                    <a:pt x="684" y="0"/>
                  </a:lnTo>
                  <a:lnTo>
                    <a:pt x="0" y="81"/>
                  </a:lnTo>
                  <a:lnTo>
                    <a:pt x="107" y="0"/>
                  </a:lnTo>
                  <a:close/>
                  <a:moveTo>
                    <a:pt x="12455" y="0"/>
                  </a:moveTo>
                  <a:lnTo>
                    <a:pt x="13320" y="0"/>
                  </a:lnTo>
                  <a:lnTo>
                    <a:pt x="13286" y="32"/>
                  </a:lnTo>
                  <a:lnTo>
                    <a:pt x="13110" y="74"/>
                  </a:lnTo>
                  <a:lnTo>
                    <a:pt x="12855" y="66"/>
                  </a:lnTo>
                  <a:lnTo>
                    <a:pt x="12630" y="32"/>
                  </a:lnTo>
                  <a:lnTo>
                    <a:pt x="12455" y="0"/>
                  </a:lnTo>
                  <a:close/>
                </a:path>
              </a:pathLst>
            </a:custGeom>
            <a:solidFill>
              <a:srgbClr val="F5C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7" name="Freeform 121"/>
            <p:cNvSpPr>
              <a:spLocks noEditPoints="1"/>
            </p:cNvSpPr>
            <p:nvPr/>
          </p:nvSpPr>
          <p:spPr bwMode="auto">
            <a:xfrm>
              <a:off x="1470" y="1375"/>
              <a:ext cx="3327" cy="20"/>
            </a:xfrm>
            <a:custGeom>
              <a:avLst/>
              <a:gdLst/>
              <a:ahLst/>
              <a:cxnLst>
                <a:cxn ang="0">
                  <a:pos x="13200" y="81"/>
                </a:cxn>
                <a:cxn ang="0">
                  <a:pos x="12626" y="81"/>
                </a:cxn>
                <a:cxn ang="0">
                  <a:pos x="12576" y="73"/>
                </a:cxn>
                <a:cxn ang="0">
                  <a:pos x="12184" y="0"/>
                </a:cxn>
                <a:cxn ang="0">
                  <a:pos x="13306" y="0"/>
                </a:cxn>
                <a:cxn ang="0">
                  <a:pos x="13232" y="73"/>
                </a:cxn>
                <a:cxn ang="0">
                  <a:pos x="13200" y="81"/>
                </a:cxn>
                <a:cxn ang="0">
                  <a:pos x="289" y="81"/>
                </a:cxn>
                <a:cxn ang="0">
                  <a:pos x="0" y="81"/>
                </a:cxn>
                <a:cxn ang="0">
                  <a:pos x="90" y="12"/>
                </a:cxn>
                <a:cxn ang="0">
                  <a:pos x="108" y="0"/>
                </a:cxn>
                <a:cxn ang="0">
                  <a:pos x="932" y="0"/>
                </a:cxn>
                <a:cxn ang="0">
                  <a:pos x="815" y="18"/>
                </a:cxn>
                <a:cxn ang="0">
                  <a:pos x="289" y="81"/>
                </a:cxn>
              </a:cxnLst>
              <a:rect l="0" t="0" r="r" b="b"/>
              <a:pathLst>
                <a:path w="13306" h="81">
                  <a:moveTo>
                    <a:pt x="13200" y="81"/>
                  </a:moveTo>
                  <a:lnTo>
                    <a:pt x="12626" y="81"/>
                  </a:lnTo>
                  <a:lnTo>
                    <a:pt x="12576" y="73"/>
                  </a:lnTo>
                  <a:lnTo>
                    <a:pt x="12184" y="0"/>
                  </a:lnTo>
                  <a:lnTo>
                    <a:pt x="13306" y="0"/>
                  </a:lnTo>
                  <a:lnTo>
                    <a:pt x="13232" y="73"/>
                  </a:lnTo>
                  <a:lnTo>
                    <a:pt x="13200" y="81"/>
                  </a:lnTo>
                  <a:close/>
                  <a:moveTo>
                    <a:pt x="289" y="81"/>
                  </a:moveTo>
                  <a:lnTo>
                    <a:pt x="0" y="81"/>
                  </a:lnTo>
                  <a:lnTo>
                    <a:pt x="90" y="12"/>
                  </a:lnTo>
                  <a:lnTo>
                    <a:pt x="108" y="0"/>
                  </a:lnTo>
                  <a:lnTo>
                    <a:pt x="932" y="0"/>
                  </a:lnTo>
                  <a:lnTo>
                    <a:pt x="815" y="18"/>
                  </a:lnTo>
                  <a:lnTo>
                    <a:pt x="289" y="81"/>
                  </a:lnTo>
                  <a:close/>
                </a:path>
              </a:pathLst>
            </a:custGeom>
            <a:solidFill>
              <a:srgbClr val="F5C6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8" name="Freeform 122"/>
            <p:cNvSpPr>
              <a:spLocks noEditPoints="1"/>
            </p:cNvSpPr>
            <p:nvPr/>
          </p:nvSpPr>
          <p:spPr bwMode="auto">
            <a:xfrm>
              <a:off x="1483" y="1365"/>
              <a:ext cx="3324" cy="20"/>
            </a:xfrm>
            <a:custGeom>
              <a:avLst/>
              <a:gdLst/>
              <a:ahLst/>
              <a:cxnLst>
                <a:cxn ang="0">
                  <a:pos x="13213" y="82"/>
                </a:cxn>
                <a:cxn ang="0">
                  <a:pos x="12348" y="82"/>
                </a:cxn>
                <a:cxn ang="0">
                  <a:pos x="11914" y="0"/>
                </a:cxn>
                <a:cxn ang="0">
                  <a:pos x="13294" y="0"/>
                </a:cxn>
                <a:cxn ang="0">
                  <a:pos x="13213" y="82"/>
                </a:cxn>
                <a:cxn ang="0">
                  <a:pos x="577" y="82"/>
                </a:cxn>
                <a:cxn ang="0">
                  <a:pos x="0" y="82"/>
                </a:cxn>
                <a:cxn ang="0">
                  <a:pos x="37" y="53"/>
                </a:cxn>
                <a:cxn ang="0">
                  <a:pos x="116" y="0"/>
                </a:cxn>
                <a:cxn ang="0">
                  <a:pos x="1136" y="0"/>
                </a:cxn>
                <a:cxn ang="0">
                  <a:pos x="762" y="59"/>
                </a:cxn>
                <a:cxn ang="0">
                  <a:pos x="577" y="82"/>
                </a:cxn>
              </a:cxnLst>
              <a:rect l="0" t="0" r="r" b="b"/>
              <a:pathLst>
                <a:path w="13294" h="82">
                  <a:moveTo>
                    <a:pt x="13213" y="82"/>
                  </a:moveTo>
                  <a:lnTo>
                    <a:pt x="12348" y="82"/>
                  </a:lnTo>
                  <a:lnTo>
                    <a:pt x="11914" y="0"/>
                  </a:lnTo>
                  <a:lnTo>
                    <a:pt x="13294" y="0"/>
                  </a:lnTo>
                  <a:lnTo>
                    <a:pt x="13213" y="82"/>
                  </a:lnTo>
                  <a:close/>
                  <a:moveTo>
                    <a:pt x="577" y="82"/>
                  </a:moveTo>
                  <a:lnTo>
                    <a:pt x="0" y="82"/>
                  </a:lnTo>
                  <a:lnTo>
                    <a:pt x="37" y="53"/>
                  </a:lnTo>
                  <a:lnTo>
                    <a:pt x="116" y="0"/>
                  </a:lnTo>
                  <a:lnTo>
                    <a:pt x="1136" y="0"/>
                  </a:lnTo>
                  <a:lnTo>
                    <a:pt x="762" y="59"/>
                  </a:lnTo>
                  <a:lnTo>
                    <a:pt x="577" y="82"/>
                  </a:lnTo>
                  <a:close/>
                </a:path>
              </a:pathLst>
            </a:custGeom>
            <a:solidFill>
              <a:srgbClr val="F5C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9" name="Freeform 123"/>
            <p:cNvSpPr>
              <a:spLocks noEditPoints="1"/>
            </p:cNvSpPr>
            <p:nvPr/>
          </p:nvSpPr>
          <p:spPr bwMode="auto">
            <a:xfrm>
              <a:off x="1497" y="1355"/>
              <a:ext cx="3320" cy="20"/>
            </a:xfrm>
            <a:custGeom>
              <a:avLst/>
              <a:gdLst/>
              <a:ahLst/>
              <a:cxnLst>
                <a:cxn ang="0">
                  <a:pos x="13198" y="81"/>
                </a:cxn>
                <a:cxn ang="0">
                  <a:pos x="12076" y="81"/>
                </a:cxn>
                <a:cxn ang="0">
                  <a:pos x="11660" y="3"/>
                </a:cxn>
                <a:cxn ang="0">
                  <a:pos x="11618" y="0"/>
                </a:cxn>
                <a:cxn ang="0">
                  <a:pos x="13278" y="0"/>
                </a:cxn>
                <a:cxn ang="0">
                  <a:pos x="13275" y="3"/>
                </a:cxn>
                <a:cxn ang="0">
                  <a:pos x="13198" y="81"/>
                </a:cxn>
                <a:cxn ang="0">
                  <a:pos x="824" y="81"/>
                </a:cxn>
                <a:cxn ang="0">
                  <a:pos x="0" y="81"/>
                </a:cxn>
                <a:cxn ang="0">
                  <a:pos x="122" y="0"/>
                </a:cxn>
                <a:cxn ang="0">
                  <a:pos x="1336" y="0"/>
                </a:cxn>
                <a:cxn ang="0">
                  <a:pos x="824" y="81"/>
                </a:cxn>
              </a:cxnLst>
              <a:rect l="0" t="0" r="r" b="b"/>
              <a:pathLst>
                <a:path w="13278" h="81">
                  <a:moveTo>
                    <a:pt x="13198" y="81"/>
                  </a:moveTo>
                  <a:lnTo>
                    <a:pt x="12076" y="81"/>
                  </a:lnTo>
                  <a:lnTo>
                    <a:pt x="11660" y="3"/>
                  </a:lnTo>
                  <a:lnTo>
                    <a:pt x="11618" y="0"/>
                  </a:lnTo>
                  <a:lnTo>
                    <a:pt x="13278" y="0"/>
                  </a:lnTo>
                  <a:lnTo>
                    <a:pt x="13275" y="3"/>
                  </a:lnTo>
                  <a:lnTo>
                    <a:pt x="13198" y="81"/>
                  </a:lnTo>
                  <a:close/>
                  <a:moveTo>
                    <a:pt x="824" y="81"/>
                  </a:moveTo>
                  <a:lnTo>
                    <a:pt x="0" y="81"/>
                  </a:lnTo>
                  <a:lnTo>
                    <a:pt x="122" y="0"/>
                  </a:lnTo>
                  <a:lnTo>
                    <a:pt x="1336" y="0"/>
                  </a:lnTo>
                  <a:lnTo>
                    <a:pt x="824" y="81"/>
                  </a:lnTo>
                  <a:close/>
                </a:path>
              </a:pathLst>
            </a:custGeom>
            <a:solidFill>
              <a:srgbClr val="F6C9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0" name="Freeform 124"/>
            <p:cNvSpPr>
              <a:spLocks noEditPoints="1"/>
            </p:cNvSpPr>
            <p:nvPr/>
          </p:nvSpPr>
          <p:spPr bwMode="auto">
            <a:xfrm>
              <a:off x="1512" y="1345"/>
              <a:ext cx="3309" cy="20"/>
            </a:xfrm>
            <a:custGeom>
              <a:avLst/>
              <a:gdLst/>
              <a:ahLst/>
              <a:cxnLst>
                <a:cxn ang="0">
                  <a:pos x="13178" y="81"/>
                </a:cxn>
                <a:cxn ang="0">
                  <a:pos x="11798" y="81"/>
                </a:cxn>
                <a:cxn ang="0">
                  <a:pos x="11599" y="44"/>
                </a:cxn>
                <a:cxn ang="0">
                  <a:pos x="11052" y="0"/>
                </a:cxn>
                <a:cxn ang="0">
                  <a:pos x="13234" y="0"/>
                </a:cxn>
                <a:cxn ang="0">
                  <a:pos x="13214" y="44"/>
                </a:cxn>
                <a:cxn ang="0">
                  <a:pos x="13178" y="81"/>
                </a:cxn>
                <a:cxn ang="0">
                  <a:pos x="1020" y="81"/>
                </a:cxn>
                <a:cxn ang="0">
                  <a:pos x="0" y="81"/>
                </a:cxn>
                <a:cxn ang="0">
                  <a:pos x="98" y="16"/>
                </a:cxn>
                <a:cxn ang="0">
                  <a:pos x="110" y="0"/>
                </a:cxn>
                <a:cxn ang="0">
                  <a:pos x="1532" y="0"/>
                </a:cxn>
                <a:cxn ang="0">
                  <a:pos x="1020" y="81"/>
                </a:cxn>
              </a:cxnLst>
              <a:rect l="0" t="0" r="r" b="b"/>
              <a:pathLst>
                <a:path w="13234" h="81">
                  <a:moveTo>
                    <a:pt x="13178" y="81"/>
                  </a:moveTo>
                  <a:lnTo>
                    <a:pt x="11798" y="81"/>
                  </a:lnTo>
                  <a:lnTo>
                    <a:pt x="11599" y="44"/>
                  </a:lnTo>
                  <a:lnTo>
                    <a:pt x="11052" y="0"/>
                  </a:lnTo>
                  <a:lnTo>
                    <a:pt x="13234" y="0"/>
                  </a:lnTo>
                  <a:lnTo>
                    <a:pt x="13214" y="44"/>
                  </a:lnTo>
                  <a:lnTo>
                    <a:pt x="13178" y="81"/>
                  </a:lnTo>
                  <a:close/>
                  <a:moveTo>
                    <a:pt x="1020" y="81"/>
                  </a:moveTo>
                  <a:lnTo>
                    <a:pt x="0" y="81"/>
                  </a:lnTo>
                  <a:lnTo>
                    <a:pt x="98" y="16"/>
                  </a:lnTo>
                  <a:lnTo>
                    <a:pt x="110" y="0"/>
                  </a:lnTo>
                  <a:lnTo>
                    <a:pt x="1532" y="0"/>
                  </a:lnTo>
                  <a:lnTo>
                    <a:pt x="1020" y="81"/>
                  </a:lnTo>
                  <a:close/>
                </a:path>
              </a:pathLst>
            </a:custGeom>
            <a:solidFill>
              <a:srgbClr val="F6C9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1" name="Freeform 125"/>
            <p:cNvSpPr>
              <a:spLocks noEditPoints="1"/>
            </p:cNvSpPr>
            <p:nvPr/>
          </p:nvSpPr>
          <p:spPr bwMode="auto">
            <a:xfrm>
              <a:off x="1528" y="1334"/>
              <a:ext cx="3297" cy="21"/>
            </a:xfrm>
            <a:custGeom>
              <a:avLst/>
              <a:gdLst/>
              <a:ahLst/>
              <a:cxnLst>
                <a:cxn ang="0">
                  <a:pos x="13156" y="82"/>
                </a:cxn>
                <a:cxn ang="0">
                  <a:pos x="11496" y="82"/>
                </a:cxn>
                <a:cxn ang="0">
                  <a:pos x="10485" y="0"/>
                </a:cxn>
                <a:cxn ang="0">
                  <a:pos x="13191" y="0"/>
                </a:cxn>
                <a:cxn ang="0">
                  <a:pos x="13156" y="82"/>
                </a:cxn>
                <a:cxn ang="0">
                  <a:pos x="1214" y="82"/>
                </a:cxn>
                <a:cxn ang="0">
                  <a:pos x="0" y="82"/>
                </a:cxn>
                <a:cxn ang="0">
                  <a:pos x="37" y="57"/>
                </a:cxn>
                <a:cxn ang="0">
                  <a:pos x="83" y="0"/>
                </a:cxn>
                <a:cxn ang="0">
                  <a:pos x="1976" y="0"/>
                </a:cxn>
                <a:cxn ang="0">
                  <a:pos x="1541" y="30"/>
                </a:cxn>
                <a:cxn ang="0">
                  <a:pos x="1214" y="82"/>
                </a:cxn>
              </a:cxnLst>
              <a:rect l="0" t="0" r="r" b="b"/>
              <a:pathLst>
                <a:path w="13191" h="82">
                  <a:moveTo>
                    <a:pt x="13156" y="82"/>
                  </a:moveTo>
                  <a:lnTo>
                    <a:pt x="11496" y="82"/>
                  </a:lnTo>
                  <a:lnTo>
                    <a:pt x="10485" y="0"/>
                  </a:lnTo>
                  <a:lnTo>
                    <a:pt x="13191" y="0"/>
                  </a:lnTo>
                  <a:lnTo>
                    <a:pt x="13156" y="82"/>
                  </a:lnTo>
                  <a:close/>
                  <a:moveTo>
                    <a:pt x="1214" y="82"/>
                  </a:moveTo>
                  <a:lnTo>
                    <a:pt x="0" y="82"/>
                  </a:lnTo>
                  <a:lnTo>
                    <a:pt x="37" y="57"/>
                  </a:lnTo>
                  <a:lnTo>
                    <a:pt x="83" y="0"/>
                  </a:lnTo>
                  <a:lnTo>
                    <a:pt x="1976" y="0"/>
                  </a:lnTo>
                  <a:lnTo>
                    <a:pt x="1541" y="30"/>
                  </a:lnTo>
                  <a:lnTo>
                    <a:pt x="1214" y="82"/>
                  </a:lnTo>
                  <a:close/>
                </a:path>
              </a:pathLst>
            </a:custGeom>
            <a:solidFill>
              <a:srgbClr val="F6CB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2" name="Freeform 126"/>
            <p:cNvSpPr>
              <a:spLocks noEditPoints="1"/>
            </p:cNvSpPr>
            <p:nvPr/>
          </p:nvSpPr>
          <p:spPr bwMode="auto">
            <a:xfrm>
              <a:off x="1540" y="1324"/>
              <a:ext cx="3290" cy="21"/>
            </a:xfrm>
            <a:custGeom>
              <a:avLst/>
              <a:gdLst/>
              <a:ahLst/>
              <a:cxnLst>
                <a:cxn ang="0">
                  <a:pos x="13124" y="81"/>
                </a:cxn>
                <a:cxn ang="0">
                  <a:pos x="10942" y="81"/>
                </a:cxn>
                <a:cxn ang="0">
                  <a:pos x="9930" y="0"/>
                </a:cxn>
                <a:cxn ang="0">
                  <a:pos x="13160" y="0"/>
                </a:cxn>
                <a:cxn ang="0">
                  <a:pos x="13124" y="81"/>
                </a:cxn>
                <a:cxn ang="0">
                  <a:pos x="1422" y="81"/>
                </a:cxn>
                <a:cxn ang="0">
                  <a:pos x="0" y="81"/>
                </a:cxn>
                <a:cxn ang="0">
                  <a:pos x="66" y="0"/>
                </a:cxn>
                <a:cxn ang="0">
                  <a:pos x="2526" y="0"/>
                </a:cxn>
                <a:cxn ang="0">
                  <a:pos x="1492" y="70"/>
                </a:cxn>
                <a:cxn ang="0">
                  <a:pos x="1422" y="81"/>
                </a:cxn>
              </a:cxnLst>
              <a:rect l="0" t="0" r="r" b="b"/>
              <a:pathLst>
                <a:path w="13160" h="81">
                  <a:moveTo>
                    <a:pt x="13124" y="81"/>
                  </a:moveTo>
                  <a:lnTo>
                    <a:pt x="10942" y="81"/>
                  </a:lnTo>
                  <a:lnTo>
                    <a:pt x="9930" y="0"/>
                  </a:lnTo>
                  <a:lnTo>
                    <a:pt x="13160" y="0"/>
                  </a:lnTo>
                  <a:lnTo>
                    <a:pt x="13124" y="81"/>
                  </a:lnTo>
                  <a:close/>
                  <a:moveTo>
                    <a:pt x="1422" y="81"/>
                  </a:moveTo>
                  <a:lnTo>
                    <a:pt x="0" y="81"/>
                  </a:lnTo>
                  <a:lnTo>
                    <a:pt x="66" y="0"/>
                  </a:lnTo>
                  <a:lnTo>
                    <a:pt x="2526" y="0"/>
                  </a:lnTo>
                  <a:lnTo>
                    <a:pt x="1492" y="70"/>
                  </a:lnTo>
                  <a:lnTo>
                    <a:pt x="1422" y="81"/>
                  </a:lnTo>
                  <a:close/>
                </a:path>
              </a:pathLst>
            </a:custGeom>
            <a:solidFill>
              <a:srgbClr val="F6CB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3" name="Freeform 127"/>
            <p:cNvSpPr>
              <a:spLocks noEditPoints="1"/>
            </p:cNvSpPr>
            <p:nvPr/>
          </p:nvSpPr>
          <p:spPr bwMode="auto">
            <a:xfrm>
              <a:off x="1548" y="1314"/>
              <a:ext cx="3286" cy="20"/>
            </a:xfrm>
            <a:custGeom>
              <a:avLst/>
              <a:gdLst/>
              <a:ahLst/>
              <a:cxnLst>
                <a:cxn ang="0">
                  <a:pos x="13108" y="81"/>
                </a:cxn>
                <a:cxn ang="0">
                  <a:pos x="10402" y="81"/>
                </a:cxn>
                <a:cxn ang="0">
                  <a:pos x="9484" y="7"/>
                </a:cxn>
                <a:cxn ang="0">
                  <a:pos x="9159" y="0"/>
                </a:cxn>
                <a:cxn ang="0">
                  <a:pos x="13143" y="0"/>
                </a:cxn>
                <a:cxn ang="0">
                  <a:pos x="13108" y="81"/>
                </a:cxn>
                <a:cxn ang="0">
                  <a:pos x="1893" y="81"/>
                </a:cxn>
                <a:cxn ang="0">
                  <a:pos x="0" y="81"/>
                </a:cxn>
                <a:cxn ang="0">
                  <a:pos x="64" y="0"/>
                </a:cxn>
                <a:cxn ang="0">
                  <a:pos x="3077" y="0"/>
                </a:cxn>
                <a:cxn ang="0">
                  <a:pos x="2978" y="7"/>
                </a:cxn>
                <a:cxn ang="0">
                  <a:pos x="1893" y="81"/>
                </a:cxn>
              </a:cxnLst>
              <a:rect l="0" t="0" r="r" b="b"/>
              <a:pathLst>
                <a:path w="13143" h="81">
                  <a:moveTo>
                    <a:pt x="13108" y="81"/>
                  </a:moveTo>
                  <a:lnTo>
                    <a:pt x="10402" y="81"/>
                  </a:lnTo>
                  <a:lnTo>
                    <a:pt x="9484" y="7"/>
                  </a:lnTo>
                  <a:lnTo>
                    <a:pt x="9159" y="0"/>
                  </a:lnTo>
                  <a:lnTo>
                    <a:pt x="13143" y="0"/>
                  </a:lnTo>
                  <a:lnTo>
                    <a:pt x="13108" y="81"/>
                  </a:lnTo>
                  <a:close/>
                  <a:moveTo>
                    <a:pt x="1893" y="81"/>
                  </a:moveTo>
                  <a:lnTo>
                    <a:pt x="0" y="81"/>
                  </a:lnTo>
                  <a:lnTo>
                    <a:pt x="64" y="0"/>
                  </a:lnTo>
                  <a:lnTo>
                    <a:pt x="3077" y="0"/>
                  </a:lnTo>
                  <a:lnTo>
                    <a:pt x="2978" y="7"/>
                  </a:lnTo>
                  <a:lnTo>
                    <a:pt x="1893" y="81"/>
                  </a:lnTo>
                  <a:close/>
                </a:path>
              </a:pathLst>
            </a:custGeom>
            <a:solidFill>
              <a:srgbClr val="F6CB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4" name="Freeform 128"/>
            <p:cNvSpPr>
              <a:spLocks noEditPoints="1"/>
            </p:cNvSpPr>
            <p:nvPr/>
          </p:nvSpPr>
          <p:spPr bwMode="auto">
            <a:xfrm>
              <a:off x="1556" y="1304"/>
              <a:ext cx="3282" cy="20"/>
            </a:xfrm>
            <a:custGeom>
              <a:avLst/>
              <a:gdLst/>
              <a:ahLst/>
              <a:cxnLst>
                <a:cxn ang="0">
                  <a:pos x="13094" y="82"/>
                </a:cxn>
                <a:cxn ang="0">
                  <a:pos x="9864" y="82"/>
                </a:cxn>
                <a:cxn ang="0">
                  <a:pos x="9452" y="48"/>
                </a:cxn>
                <a:cxn ang="0">
                  <a:pos x="7383" y="0"/>
                </a:cxn>
                <a:cxn ang="0">
                  <a:pos x="13126" y="0"/>
                </a:cxn>
                <a:cxn ang="0">
                  <a:pos x="13121" y="20"/>
                </a:cxn>
                <a:cxn ang="0">
                  <a:pos x="13094" y="82"/>
                </a:cxn>
                <a:cxn ang="0">
                  <a:pos x="2460" y="82"/>
                </a:cxn>
                <a:cxn ang="0">
                  <a:pos x="0" y="82"/>
                </a:cxn>
                <a:cxn ang="0">
                  <a:pos x="65" y="0"/>
                </a:cxn>
                <a:cxn ang="0">
                  <a:pos x="3577" y="0"/>
                </a:cxn>
                <a:cxn ang="0">
                  <a:pos x="2946" y="48"/>
                </a:cxn>
                <a:cxn ang="0">
                  <a:pos x="2460" y="82"/>
                </a:cxn>
              </a:cxnLst>
              <a:rect l="0" t="0" r="r" b="b"/>
              <a:pathLst>
                <a:path w="13126" h="82">
                  <a:moveTo>
                    <a:pt x="13094" y="82"/>
                  </a:moveTo>
                  <a:lnTo>
                    <a:pt x="9864" y="82"/>
                  </a:lnTo>
                  <a:lnTo>
                    <a:pt x="9452" y="48"/>
                  </a:lnTo>
                  <a:lnTo>
                    <a:pt x="7383" y="0"/>
                  </a:lnTo>
                  <a:lnTo>
                    <a:pt x="13126" y="0"/>
                  </a:lnTo>
                  <a:lnTo>
                    <a:pt x="13121" y="20"/>
                  </a:lnTo>
                  <a:lnTo>
                    <a:pt x="13094" y="82"/>
                  </a:lnTo>
                  <a:close/>
                  <a:moveTo>
                    <a:pt x="2460" y="82"/>
                  </a:moveTo>
                  <a:lnTo>
                    <a:pt x="0" y="82"/>
                  </a:lnTo>
                  <a:lnTo>
                    <a:pt x="65" y="0"/>
                  </a:lnTo>
                  <a:lnTo>
                    <a:pt x="3577" y="0"/>
                  </a:lnTo>
                  <a:lnTo>
                    <a:pt x="2946" y="48"/>
                  </a:lnTo>
                  <a:lnTo>
                    <a:pt x="2460" y="82"/>
                  </a:lnTo>
                  <a:close/>
                </a:path>
              </a:pathLst>
            </a:custGeom>
            <a:solidFill>
              <a:srgbClr val="F6CD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5" name="Freeform 129"/>
            <p:cNvSpPr>
              <a:spLocks noEditPoints="1"/>
            </p:cNvSpPr>
            <p:nvPr/>
          </p:nvSpPr>
          <p:spPr bwMode="auto">
            <a:xfrm>
              <a:off x="1565" y="1294"/>
              <a:ext cx="3276" cy="20"/>
            </a:xfrm>
            <a:custGeom>
              <a:avLst/>
              <a:gdLst/>
              <a:ahLst/>
              <a:cxnLst>
                <a:cxn ang="0">
                  <a:pos x="13079" y="81"/>
                </a:cxn>
                <a:cxn ang="0">
                  <a:pos x="9095" y="81"/>
                </a:cxn>
                <a:cxn ang="0">
                  <a:pos x="7350" y="40"/>
                </a:cxn>
                <a:cxn ang="0">
                  <a:pos x="5951" y="0"/>
                </a:cxn>
                <a:cxn ang="0">
                  <a:pos x="13106" y="0"/>
                </a:cxn>
                <a:cxn ang="0">
                  <a:pos x="13089" y="60"/>
                </a:cxn>
                <a:cxn ang="0">
                  <a:pos x="13079" y="81"/>
                </a:cxn>
                <a:cxn ang="0">
                  <a:pos x="3013" y="81"/>
                </a:cxn>
                <a:cxn ang="0">
                  <a:pos x="0" y="81"/>
                </a:cxn>
                <a:cxn ang="0">
                  <a:pos x="33" y="40"/>
                </a:cxn>
                <a:cxn ang="0">
                  <a:pos x="54" y="0"/>
                </a:cxn>
                <a:cxn ang="0">
                  <a:pos x="4077" y="0"/>
                </a:cxn>
                <a:cxn ang="0">
                  <a:pos x="3013" y="81"/>
                </a:cxn>
              </a:cxnLst>
              <a:rect l="0" t="0" r="r" b="b"/>
              <a:pathLst>
                <a:path w="13106" h="81">
                  <a:moveTo>
                    <a:pt x="13079" y="81"/>
                  </a:moveTo>
                  <a:lnTo>
                    <a:pt x="9095" y="81"/>
                  </a:lnTo>
                  <a:lnTo>
                    <a:pt x="7350" y="40"/>
                  </a:lnTo>
                  <a:lnTo>
                    <a:pt x="5951" y="0"/>
                  </a:lnTo>
                  <a:lnTo>
                    <a:pt x="13106" y="0"/>
                  </a:lnTo>
                  <a:lnTo>
                    <a:pt x="13089" y="60"/>
                  </a:lnTo>
                  <a:lnTo>
                    <a:pt x="13079" y="81"/>
                  </a:lnTo>
                  <a:close/>
                  <a:moveTo>
                    <a:pt x="3013" y="81"/>
                  </a:moveTo>
                  <a:lnTo>
                    <a:pt x="0" y="81"/>
                  </a:lnTo>
                  <a:lnTo>
                    <a:pt x="33" y="40"/>
                  </a:lnTo>
                  <a:lnTo>
                    <a:pt x="54" y="0"/>
                  </a:lnTo>
                  <a:lnTo>
                    <a:pt x="4077" y="0"/>
                  </a:lnTo>
                  <a:lnTo>
                    <a:pt x="3013" y="81"/>
                  </a:lnTo>
                  <a:close/>
                </a:path>
              </a:pathLst>
            </a:custGeom>
            <a:solidFill>
              <a:srgbClr val="F6CD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6" name="Freeform 130"/>
            <p:cNvSpPr>
              <a:spLocks/>
            </p:cNvSpPr>
            <p:nvPr/>
          </p:nvSpPr>
          <p:spPr bwMode="auto">
            <a:xfrm>
              <a:off x="1573" y="1283"/>
              <a:ext cx="3271" cy="21"/>
            </a:xfrm>
            <a:custGeom>
              <a:avLst/>
              <a:gdLst/>
              <a:ahLst/>
              <a:cxnLst>
                <a:cxn ang="0">
                  <a:pos x="13061" y="81"/>
                </a:cxn>
                <a:cxn ang="0">
                  <a:pos x="7318" y="81"/>
                </a:cxn>
                <a:cxn ang="0">
                  <a:pos x="7317" y="81"/>
                </a:cxn>
                <a:cxn ang="0">
                  <a:pos x="5657" y="32"/>
                </a:cxn>
                <a:cxn ang="0">
                  <a:pos x="4144" y="32"/>
                </a:cxn>
                <a:cxn ang="0">
                  <a:pos x="3512" y="8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42" y="0"/>
                </a:cxn>
                <a:cxn ang="0">
                  <a:pos x="13084" y="0"/>
                </a:cxn>
                <a:cxn ang="0">
                  <a:pos x="13061" y="81"/>
                </a:cxn>
              </a:cxnLst>
              <a:rect l="0" t="0" r="r" b="b"/>
              <a:pathLst>
                <a:path w="13084" h="81">
                  <a:moveTo>
                    <a:pt x="13061" y="81"/>
                  </a:moveTo>
                  <a:lnTo>
                    <a:pt x="7318" y="81"/>
                  </a:lnTo>
                  <a:lnTo>
                    <a:pt x="7317" y="81"/>
                  </a:lnTo>
                  <a:lnTo>
                    <a:pt x="5657" y="32"/>
                  </a:lnTo>
                  <a:lnTo>
                    <a:pt x="4144" y="32"/>
                  </a:lnTo>
                  <a:lnTo>
                    <a:pt x="3512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42" y="0"/>
                  </a:lnTo>
                  <a:lnTo>
                    <a:pt x="13084" y="0"/>
                  </a:lnTo>
                  <a:lnTo>
                    <a:pt x="13061" y="81"/>
                  </a:lnTo>
                  <a:close/>
                </a:path>
              </a:pathLst>
            </a:custGeom>
            <a:solidFill>
              <a:srgbClr val="F7CF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7" name="Freeform 131"/>
            <p:cNvSpPr>
              <a:spLocks/>
            </p:cNvSpPr>
            <p:nvPr/>
          </p:nvSpPr>
          <p:spPr bwMode="auto">
            <a:xfrm>
              <a:off x="1578" y="1273"/>
              <a:ext cx="3268" cy="21"/>
            </a:xfrm>
            <a:custGeom>
              <a:avLst/>
              <a:gdLst/>
              <a:ahLst/>
              <a:cxnLst>
                <a:cxn ang="0">
                  <a:pos x="13052" y="82"/>
                </a:cxn>
                <a:cxn ang="0">
                  <a:pos x="5897" y="82"/>
                </a:cxn>
                <a:cxn ang="0">
                  <a:pos x="5636" y="73"/>
                </a:cxn>
                <a:cxn ang="0">
                  <a:pos x="4123" y="73"/>
                </a:cxn>
                <a:cxn ang="0">
                  <a:pos x="4023" y="82"/>
                </a:cxn>
                <a:cxn ang="0">
                  <a:pos x="0" y="82"/>
                </a:cxn>
                <a:cxn ang="0">
                  <a:pos x="43" y="0"/>
                </a:cxn>
                <a:cxn ang="0">
                  <a:pos x="13073" y="0"/>
                </a:cxn>
                <a:cxn ang="0">
                  <a:pos x="13052" y="82"/>
                </a:cxn>
              </a:cxnLst>
              <a:rect l="0" t="0" r="r" b="b"/>
              <a:pathLst>
                <a:path w="13073" h="82">
                  <a:moveTo>
                    <a:pt x="13052" y="82"/>
                  </a:moveTo>
                  <a:lnTo>
                    <a:pt x="5897" y="82"/>
                  </a:lnTo>
                  <a:lnTo>
                    <a:pt x="5636" y="73"/>
                  </a:lnTo>
                  <a:lnTo>
                    <a:pt x="4123" y="73"/>
                  </a:lnTo>
                  <a:lnTo>
                    <a:pt x="4023" y="82"/>
                  </a:lnTo>
                  <a:lnTo>
                    <a:pt x="0" y="82"/>
                  </a:lnTo>
                  <a:lnTo>
                    <a:pt x="43" y="0"/>
                  </a:lnTo>
                  <a:lnTo>
                    <a:pt x="13073" y="0"/>
                  </a:lnTo>
                  <a:lnTo>
                    <a:pt x="13052" y="82"/>
                  </a:lnTo>
                  <a:close/>
                </a:path>
              </a:pathLst>
            </a:custGeom>
            <a:solidFill>
              <a:srgbClr val="F7CF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8" name="Freeform 132"/>
            <p:cNvSpPr>
              <a:spLocks/>
            </p:cNvSpPr>
            <p:nvPr/>
          </p:nvSpPr>
          <p:spPr bwMode="auto">
            <a:xfrm>
              <a:off x="1583" y="1263"/>
              <a:ext cx="3265" cy="20"/>
            </a:xfrm>
            <a:custGeom>
              <a:avLst/>
              <a:gdLst/>
              <a:ahLst/>
              <a:cxnLst>
                <a:cxn ang="0">
                  <a:pos x="13042" y="82"/>
                </a:cxn>
                <a:cxn ang="0">
                  <a:pos x="0" y="82"/>
                </a:cxn>
                <a:cxn ang="0">
                  <a:pos x="43" y="0"/>
                </a:cxn>
                <a:cxn ang="0">
                  <a:pos x="13061" y="0"/>
                </a:cxn>
                <a:cxn ang="0">
                  <a:pos x="13059" y="18"/>
                </a:cxn>
                <a:cxn ang="0">
                  <a:pos x="13042" y="82"/>
                </a:cxn>
              </a:cxnLst>
              <a:rect l="0" t="0" r="r" b="b"/>
              <a:pathLst>
                <a:path w="13061" h="82">
                  <a:moveTo>
                    <a:pt x="13042" y="82"/>
                  </a:moveTo>
                  <a:lnTo>
                    <a:pt x="0" y="82"/>
                  </a:lnTo>
                  <a:lnTo>
                    <a:pt x="43" y="0"/>
                  </a:lnTo>
                  <a:lnTo>
                    <a:pt x="13061" y="0"/>
                  </a:lnTo>
                  <a:lnTo>
                    <a:pt x="13059" y="18"/>
                  </a:lnTo>
                  <a:lnTo>
                    <a:pt x="13042" y="82"/>
                  </a:lnTo>
                  <a:close/>
                </a:path>
              </a:pathLst>
            </a:custGeom>
            <a:solidFill>
              <a:srgbClr val="F7CF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9" name="Freeform 133"/>
            <p:cNvSpPr>
              <a:spLocks/>
            </p:cNvSpPr>
            <p:nvPr/>
          </p:nvSpPr>
          <p:spPr bwMode="auto">
            <a:xfrm>
              <a:off x="1589" y="1253"/>
              <a:ext cx="3260" cy="20"/>
            </a:xfrm>
            <a:custGeom>
              <a:avLst/>
              <a:gdLst/>
              <a:ahLst/>
              <a:cxnLst>
                <a:cxn ang="0">
                  <a:pos x="13030" y="81"/>
                </a:cxn>
                <a:cxn ang="0">
                  <a:pos x="0" y="81"/>
                </a:cxn>
                <a:cxn ang="0">
                  <a:pos x="31" y="24"/>
                </a:cxn>
                <a:cxn ang="0">
                  <a:pos x="34" y="0"/>
                </a:cxn>
                <a:cxn ang="0">
                  <a:pos x="13042" y="0"/>
                </a:cxn>
                <a:cxn ang="0">
                  <a:pos x="13037" y="58"/>
                </a:cxn>
                <a:cxn ang="0">
                  <a:pos x="13030" y="81"/>
                </a:cxn>
              </a:cxnLst>
              <a:rect l="0" t="0" r="r" b="b"/>
              <a:pathLst>
                <a:path w="13042" h="81">
                  <a:moveTo>
                    <a:pt x="13030" y="81"/>
                  </a:moveTo>
                  <a:lnTo>
                    <a:pt x="0" y="81"/>
                  </a:lnTo>
                  <a:lnTo>
                    <a:pt x="31" y="24"/>
                  </a:lnTo>
                  <a:lnTo>
                    <a:pt x="34" y="0"/>
                  </a:lnTo>
                  <a:lnTo>
                    <a:pt x="13042" y="0"/>
                  </a:lnTo>
                  <a:lnTo>
                    <a:pt x="13037" y="58"/>
                  </a:lnTo>
                  <a:lnTo>
                    <a:pt x="13030" y="81"/>
                  </a:lnTo>
                  <a:close/>
                </a:path>
              </a:pathLst>
            </a:custGeom>
            <a:solidFill>
              <a:srgbClr val="F7D2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0" name="Freeform 134"/>
            <p:cNvSpPr>
              <a:spLocks/>
            </p:cNvSpPr>
            <p:nvPr/>
          </p:nvSpPr>
          <p:spPr bwMode="auto">
            <a:xfrm>
              <a:off x="1594" y="1243"/>
              <a:ext cx="3256" cy="20"/>
            </a:xfrm>
            <a:custGeom>
              <a:avLst/>
              <a:gdLst/>
              <a:ahLst/>
              <a:cxnLst>
                <a:cxn ang="0">
                  <a:pos x="13018" y="82"/>
                </a:cxn>
                <a:cxn ang="0">
                  <a:pos x="0" y="82"/>
                </a:cxn>
                <a:cxn ang="0">
                  <a:pos x="10" y="66"/>
                </a:cxn>
                <a:cxn ang="0">
                  <a:pos x="20" y="0"/>
                </a:cxn>
                <a:cxn ang="0">
                  <a:pos x="13025" y="0"/>
                </a:cxn>
                <a:cxn ang="0">
                  <a:pos x="13018" y="82"/>
                </a:cxn>
              </a:cxnLst>
              <a:rect l="0" t="0" r="r" b="b"/>
              <a:pathLst>
                <a:path w="13025" h="82">
                  <a:moveTo>
                    <a:pt x="13018" y="82"/>
                  </a:moveTo>
                  <a:lnTo>
                    <a:pt x="0" y="82"/>
                  </a:lnTo>
                  <a:lnTo>
                    <a:pt x="10" y="66"/>
                  </a:lnTo>
                  <a:lnTo>
                    <a:pt x="20" y="0"/>
                  </a:lnTo>
                  <a:lnTo>
                    <a:pt x="13025" y="0"/>
                  </a:lnTo>
                  <a:lnTo>
                    <a:pt x="13018" y="82"/>
                  </a:lnTo>
                  <a:close/>
                </a:path>
              </a:pathLst>
            </a:custGeom>
            <a:solidFill>
              <a:srgbClr val="F7D2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1" name="Freeform 135"/>
            <p:cNvSpPr>
              <a:spLocks/>
            </p:cNvSpPr>
            <p:nvPr/>
          </p:nvSpPr>
          <p:spPr bwMode="auto">
            <a:xfrm>
              <a:off x="1597" y="1232"/>
              <a:ext cx="3254" cy="21"/>
            </a:xfrm>
            <a:custGeom>
              <a:avLst/>
              <a:gdLst/>
              <a:ahLst/>
              <a:cxnLst>
                <a:cxn ang="0">
                  <a:pos x="13008" y="82"/>
                </a:cxn>
                <a:cxn ang="0">
                  <a:pos x="0" y="82"/>
                </a:cxn>
                <a:cxn ang="0">
                  <a:pos x="13" y="0"/>
                </a:cxn>
                <a:cxn ang="0">
                  <a:pos x="13015" y="0"/>
                </a:cxn>
                <a:cxn ang="0">
                  <a:pos x="13008" y="82"/>
                </a:cxn>
              </a:cxnLst>
              <a:rect l="0" t="0" r="r" b="b"/>
              <a:pathLst>
                <a:path w="13015" h="82">
                  <a:moveTo>
                    <a:pt x="13008" y="82"/>
                  </a:moveTo>
                  <a:lnTo>
                    <a:pt x="0" y="82"/>
                  </a:lnTo>
                  <a:lnTo>
                    <a:pt x="13" y="0"/>
                  </a:lnTo>
                  <a:lnTo>
                    <a:pt x="13015" y="0"/>
                  </a:lnTo>
                  <a:lnTo>
                    <a:pt x="13008" y="82"/>
                  </a:lnTo>
                  <a:close/>
                </a:path>
              </a:pathLst>
            </a:custGeom>
            <a:solidFill>
              <a:srgbClr val="F8D4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2" name="Freeform 136"/>
            <p:cNvSpPr>
              <a:spLocks/>
            </p:cNvSpPr>
            <p:nvPr/>
          </p:nvSpPr>
          <p:spPr bwMode="auto">
            <a:xfrm>
              <a:off x="1599" y="1222"/>
              <a:ext cx="3253" cy="21"/>
            </a:xfrm>
            <a:custGeom>
              <a:avLst/>
              <a:gdLst/>
              <a:ahLst/>
              <a:cxnLst>
                <a:cxn ang="0">
                  <a:pos x="13005" y="81"/>
                </a:cxn>
                <a:cxn ang="0">
                  <a:pos x="0" y="81"/>
                </a:cxn>
                <a:cxn ang="0">
                  <a:pos x="14" y="0"/>
                </a:cxn>
                <a:cxn ang="0">
                  <a:pos x="13012" y="0"/>
                </a:cxn>
                <a:cxn ang="0">
                  <a:pos x="13012" y="2"/>
                </a:cxn>
                <a:cxn ang="0">
                  <a:pos x="13005" y="81"/>
                </a:cxn>
              </a:cxnLst>
              <a:rect l="0" t="0" r="r" b="b"/>
              <a:pathLst>
                <a:path w="13012" h="81">
                  <a:moveTo>
                    <a:pt x="13005" y="81"/>
                  </a:moveTo>
                  <a:lnTo>
                    <a:pt x="0" y="81"/>
                  </a:lnTo>
                  <a:lnTo>
                    <a:pt x="14" y="0"/>
                  </a:lnTo>
                  <a:lnTo>
                    <a:pt x="13012" y="0"/>
                  </a:lnTo>
                  <a:lnTo>
                    <a:pt x="13012" y="2"/>
                  </a:lnTo>
                  <a:lnTo>
                    <a:pt x="13005" y="81"/>
                  </a:lnTo>
                  <a:close/>
                </a:path>
              </a:pathLst>
            </a:custGeom>
            <a:solidFill>
              <a:srgbClr val="F8D4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3" name="Freeform 137"/>
            <p:cNvSpPr>
              <a:spLocks/>
            </p:cNvSpPr>
            <p:nvPr/>
          </p:nvSpPr>
          <p:spPr bwMode="auto">
            <a:xfrm>
              <a:off x="1601" y="1212"/>
              <a:ext cx="3251" cy="20"/>
            </a:xfrm>
            <a:custGeom>
              <a:avLst/>
              <a:gdLst/>
              <a:ahLst/>
              <a:cxnLst>
                <a:cxn ang="0">
                  <a:pos x="13002" y="82"/>
                </a:cxn>
                <a:cxn ang="0">
                  <a:pos x="0" y="82"/>
                </a:cxn>
                <a:cxn ang="0">
                  <a:pos x="14" y="0"/>
                </a:cxn>
                <a:cxn ang="0">
                  <a:pos x="13002" y="0"/>
                </a:cxn>
                <a:cxn ang="0">
                  <a:pos x="13006" y="43"/>
                </a:cxn>
                <a:cxn ang="0">
                  <a:pos x="13002" y="82"/>
                </a:cxn>
              </a:cxnLst>
              <a:rect l="0" t="0" r="r" b="b"/>
              <a:pathLst>
                <a:path w="13006" h="82">
                  <a:moveTo>
                    <a:pt x="13002" y="82"/>
                  </a:moveTo>
                  <a:lnTo>
                    <a:pt x="0" y="82"/>
                  </a:lnTo>
                  <a:lnTo>
                    <a:pt x="14" y="0"/>
                  </a:lnTo>
                  <a:lnTo>
                    <a:pt x="13002" y="0"/>
                  </a:lnTo>
                  <a:lnTo>
                    <a:pt x="13006" y="43"/>
                  </a:lnTo>
                  <a:lnTo>
                    <a:pt x="13002" y="82"/>
                  </a:lnTo>
                  <a:close/>
                </a:path>
              </a:pathLst>
            </a:custGeom>
            <a:solidFill>
              <a:srgbClr val="F8D4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4" name="Freeform 138"/>
            <p:cNvSpPr>
              <a:spLocks/>
            </p:cNvSpPr>
            <p:nvPr/>
          </p:nvSpPr>
          <p:spPr bwMode="auto">
            <a:xfrm>
              <a:off x="1602" y="1202"/>
              <a:ext cx="3250" cy="20"/>
            </a:xfrm>
            <a:custGeom>
              <a:avLst/>
              <a:gdLst/>
              <a:ahLst/>
              <a:cxnLst>
                <a:cxn ang="0">
                  <a:pos x="12998" y="82"/>
                </a:cxn>
                <a:cxn ang="0">
                  <a:pos x="0" y="82"/>
                </a:cxn>
                <a:cxn ang="0">
                  <a:pos x="8" y="29"/>
                </a:cxn>
                <a:cxn ang="0">
                  <a:pos x="11" y="0"/>
                </a:cxn>
                <a:cxn ang="0">
                  <a:pos x="12990" y="0"/>
                </a:cxn>
                <a:cxn ang="0">
                  <a:pos x="12998" y="82"/>
                </a:cxn>
              </a:cxnLst>
              <a:rect l="0" t="0" r="r" b="b"/>
              <a:pathLst>
                <a:path w="12998" h="82">
                  <a:moveTo>
                    <a:pt x="12998" y="82"/>
                  </a:moveTo>
                  <a:lnTo>
                    <a:pt x="0" y="82"/>
                  </a:lnTo>
                  <a:lnTo>
                    <a:pt x="8" y="29"/>
                  </a:lnTo>
                  <a:lnTo>
                    <a:pt x="11" y="0"/>
                  </a:lnTo>
                  <a:lnTo>
                    <a:pt x="12990" y="0"/>
                  </a:lnTo>
                  <a:lnTo>
                    <a:pt x="12998" y="82"/>
                  </a:lnTo>
                  <a:close/>
                </a:path>
              </a:pathLst>
            </a:custGeom>
            <a:solidFill>
              <a:srgbClr val="F8D7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5" name="Freeform 139"/>
            <p:cNvSpPr>
              <a:spLocks/>
            </p:cNvSpPr>
            <p:nvPr/>
          </p:nvSpPr>
          <p:spPr bwMode="auto">
            <a:xfrm>
              <a:off x="1604" y="1192"/>
              <a:ext cx="3247" cy="20"/>
            </a:xfrm>
            <a:custGeom>
              <a:avLst/>
              <a:gdLst/>
              <a:ahLst/>
              <a:cxnLst>
                <a:cxn ang="0">
                  <a:pos x="12988" y="81"/>
                </a:cxn>
                <a:cxn ang="0">
                  <a:pos x="0" y="81"/>
                </a:cxn>
                <a:cxn ang="0">
                  <a:pos x="2" y="69"/>
                </a:cxn>
                <a:cxn ang="0">
                  <a:pos x="10" y="0"/>
                </a:cxn>
                <a:cxn ang="0">
                  <a:pos x="12980" y="0"/>
                </a:cxn>
                <a:cxn ang="0">
                  <a:pos x="12988" y="81"/>
                </a:cxn>
              </a:cxnLst>
              <a:rect l="0" t="0" r="r" b="b"/>
              <a:pathLst>
                <a:path w="12988" h="81">
                  <a:moveTo>
                    <a:pt x="12988" y="81"/>
                  </a:moveTo>
                  <a:lnTo>
                    <a:pt x="0" y="81"/>
                  </a:lnTo>
                  <a:lnTo>
                    <a:pt x="2" y="69"/>
                  </a:lnTo>
                  <a:lnTo>
                    <a:pt x="10" y="0"/>
                  </a:lnTo>
                  <a:lnTo>
                    <a:pt x="12980" y="0"/>
                  </a:lnTo>
                  <a:lnTo>
                    <a:pt x="12988" y="81"/>
                  </a:lnTo>
                  <a:close/>
                </a:path>
              </a:pathLst>
            </a:custGeom>
            <a:solidFill>
              <a:srgbClr val="F8D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6" name="Freeform 140"/>
            <p:cNvSpPr>
              <a:spLocks/>
            </p:cNvSpPr>
            <p:nvPr/>
          </p:nvSpPr>
          <p:spPr bwMode="auto">
            <a:xfrm>
              <a:off x="1605" y="1182"/>
              <a:ext cx="3245" cy="20"/>
            </a:xfrm>
            <a:custGeom>
              <a:avLst/>
              <a:gdLst/>
              <a:ahLst/>
              <a:cxnLst>
                <a:cxn ang="0">
                  <a:pos x="12979" y="81"/>
                </a:cxn>
                <a:cxn ang="0">
                  <a:pos x="0" y="81"/>
                </a:cxn>
                <a:cxn ang="0">
                  <a:pos x="9" y="0"/>
                </a:cxn>
                <a:cxn ang="0">
                  <a:pos x="12971" y="0"/>
                </a:cxn>
                <a:cxn ang="0">
                  <a:pos x="12979" y="81"/>
                </a:cxn>
              </a:cxnLst>
              <a:rect l="0" t="0" r="r" b="b"/>
              <a:pathLst>
                <a:path w="12979" h="81">
                  <a:moveTo>
                    <a:pt x="12979" y="81"/>
                  </a:moveTo>
                  <a:lnTo>
                    <a:pt x="0" y="81"/>
                  </a:lnTo>
                  <a:lnTo>
                    <a:pt x="9" y="0"/>
                  </a:lnTo>
                  <a:lnTo>
                    <a:pt x="12971" y="0"/>
                  </a:lnTo>
                  <a:lnTo>
                    <a:pt x="12979" y="81"/>
                  </a:lnTo>
                  <a:close/>
                </a:path>
              </a:pathLst>
            </a:custGeom>
            <a:solidFill>
              <a:srgbClr val="F9DA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7" name="Freeform 141"/>
            <p:cNvSpPr>
              <a:spLocks/>
            </p:cNvSpPr>
            <p:nvPr/>
          </p:nvSpPr>
          <p:spPr bwMode="auto">
            <a:xfrm>
              <a:off x="1607" y="1171"/>
              <a:ext cx="3242" cy="21"/>
            </a:xfrm>
            <a:custGeom>
              <a:avLst/>
              <a:gdLst/>
              <a:ahLst/>
              <a:cxnLst>
                <a:cxn ang="0">
                  <a:pos x="12970" y="82"/>
                </a:cxn>
                <a:cxn ang="0">
                  <a:pos x="0" y="82"/>
                </a:cxn>
                <a:cxn ang="0">
                  <a:pos x="10" y="0"/>
                </a:cxn>
                <a:cxn ang="0">
                  <a:pos x="12962" y="0"/>
                </a:cxn>
                <a:cxn ang="0">
                  <a:pos x="12970" y="82"/>
                </a:cxn>
              </a:cxnLst>
              <a:rect l="0" t="0" r="r" b="b"/>
              <a:pathLst>
                <a:path w="12970" h="82">
                  <a:moveTo>
                    <a:pt x="12970" y="82"/>
                  </a:moveTo>
                  <a:lnTo>
                    <a:pt x="0" y="82"/>
                  </a:lnTo>
                  <a:lnTo>
                    <a:pt x="10" y="0"/>
                  </a:lnTo>
                  <a:lnTo>
                    <a:pt x="12962" y="0"/>
                  </a:lnTo>
                  <a:lnTo>
                    <a:pt x="12970" y="82"/>
                  </a:lnTo>
                  <a:close/>
                </a:path>
              </a:pathLst>
            </a:custGeom>
            <a:solidFill>
              <a:srgbClr val="F9DA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8" name="Freeform 142"/>
            <p:cNvSpPr>
              <a:spLocks/>
            </p:cNvSpPr>
            <p:nvPr/>
          </p:nvSpPr>
          <p:spPr bwMode="auto">
            <a:xfrm>
              <a:off x="1608" y="1161"/>
              <a:ext cx="3240" cy="21"/>
            </a:xfrm>
            <a:custGeom>
              <a:avLst/>
              <a:gdLst/>
              <a:ahLst/>
              <a:cxnLst>
                <a:cxn ang="0">
                  <a:pos x="12962" y="81"/>
                </a:cxn>
                <a:cxn ang="0">
                  <a:pos x="0" y="81"/>
                </a:cxn>
                <a:cxn ang="0">
                  <a:pos x="10" y="0"/>
                </a:cxn>
                <a:cxn ang="0">
                  <a:pos x="12953" y="0"/>
                </a:cxn>
                <a:cxn ang="0">
                  <a:pos x="12962" y="81"/>
                </a:cxn>
              </a:cxnLst>
              <a:rect l="0" t="0" r="r" b="b"/>
              <a:pathLst>
                <a:path w="12962" h="81">
                  <a:moveTo>
                    <a:pt x="12962" y="81"/>
                  </a:moveTo>
                  <a:lnTo>
                    <a:pt x="0" y="81"/>
                  </a:lnTo>
                  <a:lnTo>
                    <a:pt x="10" y="0"/>
                  </a:lnTo>
                  <a:lnTo>
                    <a:pt x="12953" y="0"/>
                  </a:lnTo>
                  <a:lnTo>
                    <a:pt x="12962" y="81"/>
                  </a:lnTo>
                  <a:close/>
                </a:path>
              </a:pathLst>
            </a:custGeom>
            <a:solidFill>
              <a:srgbClr val="F9DA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9" name="Freeform 143"/>
            <p:cNvSpPr>
              <a:spLocks/>
            </p:cNvSpPr>
            <p:nvPr/>
          </p:nvSpPr>
          <p:spPr bwMode="auto">
            <a:xfrm>
              <a:off x="1609" y="1151"/>
              <a:ext cx="3238" cy="20"/>
            </a:xfrm>
            <a:custGeom>
              <a:avLst/>
              <a:gdLst/>
              <a:ahLst/>
              <a:cxnLst>
                <a:cxn ang="0">
                  <a:pos x="12952" y="81"/>
                </a:cxn>
                <a:cxn ang="0">
                  <a:pos x="0" y="81"/>
                </a:cxn>
                <a:cxn ang="0">
                  <a:pos x="7" y="18"/>
                </a:cxn>
                <a:cxn ang="0">
                  <a:pos x="6" y="0"/>
                </a:cxn>
                <a:cxn ang="0">
                  <a:pos x="12943" y="0"/>
                </a:cxn>
                <a:cxn ang="0">
                  <a:pos x="12952" y="81"/>
                </a:cxn>
              </a:cxnLst>
              <a:rect l="0" t="0" r="r" b="b"/>
              <a:pathLst>
                <a:path w="12952" h="81">
                  <a:moveTo>
                    <a:pt x="12952" y="81"/>
                  </a:moveTo>
                  <a:lnTo>
                    <a:pt x="0" y="81"/>
                  </a:lnTo>
                  <a:lnTo>
                    <a:pt x="7" y="18"/>
                  </a:lnTo>
                  <a:lnTo>
                    <a:pt x="6" y="0"/>
                  </a:lnTo>
                  <a:lnTo>
                    <a:pt x="12943" y="0"/>
                  </a:lnTo>
                  <a:lnTo>
                    <a:pt x="12952" y="81"/>
                  </a:lnTo>
                  <a:close/>
                </a:path>
              </a:pathLst>
            </a:custGeom>
            <a:solidFill>
              <a:srgbClr val="F9DD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0" name="Freeform 144"/>
            <p:cNvSpPr>
              <a:spLocks/>
            </p:cNvSpPr>
            <p:nvPr/>
          </p:nvSpPr>
          <p:spPr bwMode="auto">
            <a:xfrm>
              <a:off x="1610" y="1141"/>
              <a:ext cx="3236" cy="20"/>
            </a:xfrm>
            <a:custGeom>
              <a:avLst/>
              <a:gdLst/>
              <a:ahLst/>
              <a:cxnLst>
                <a:cxn ang="0">
                  <a:pos x="12944" y="82"/>
                </a:cxn>
                <a:cxn ang="0">
                  <a:pos x="1" y="82"/>
                </a:cxn>
                <a:cxn ang="0">
                  <a:pos x="4" y="59"/>
                </a:cxn>
                <a:cxn ang="0">
                  <a:pos x="0" y="0"/>
                </a:cxn>
                <a:cxn ang="0">
                  <a:pos x="12933" y="0"/>
                </a:cxn>
                <a:cxn ang="0">
                  <a:pos x="12936" y="11"/>
                </a:cxn>
                <a:cxn ang="0">
                  <a:pos x="12944" y="82"/>
                </a:cxn>
              </a:cxnLst>
              <a:rect l="0" t="0" r="r" b="b"/>
              <a:pathLst>
                <a:path w="12944" h="82">
                  <a:moveTo>
                    <a:pt x="12944" y="82"/>
                  </a:moveTo>
                  <a:lnTo>
                    <a:pt x="1" y="82"/>
                  </a:lnTo>
                  <a:lnTo>
                    <a:pt x="4" y="59"/>
                  </a:lnTo>
                  <a:lnTo>
                    <a:pt x="0" y="0"/>
                  </a:lnTo>
                  <a:lnTo>
                    <a:pt x="12933" y="0"/>
                  </a:lnTo>
                  <a:lnTo>
                    <a:pt x="12936" y="11"/>
                  </a:lnTo>
                  <a:lnTo>
                    <a:pt x="12944" y="82"/>
                  </a:lnTo>
                  <a:close/>
                </a:path>
              </a:pathLst>
            </a:custGeom>
            <a:solidFill>
              <a:srgbClr val="FADD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1" name="Freeform 145"/>
            <p:cNvSpPr>
              <a:spLocks/>
            </p:cNvSpPr>
            <p:nvPr/>
          </p:nvSpPr>
          <p:spPr bwMode="auto">
            <a:xfrm>
              <a:off x="1609" y="1131"/>
              <a:ext cx="3236" cy="20"/>
            </a:xfrm>
            <a:custGeom>
              <a:avLst/>
              <a:gdLst/>
              <a:ahLst/>
              <a:cxnLst>
                <a:cxn ang="0">
                  <a:pos x="12942" y="81"/>
                </a:cxn>
                <a:cxn ang="0">
                  <a:pos x="5" y="81"/>
                </a:cxn>
                <a:cxn ang="0">
                  <a:pos x="0" y="0"/>
                </a:cxn>
                <a:cxn ang="0">
                  <a:pos x="12921" y="0"/>
                </a:cxn>
                <a:cxn ang="0">
                  <a:pos x="12938" y="51"/>
                </a:cxn>
                <a:cxn ang="0">
                  <a:pos x="12942" y="81"/>
                </a:cxn>
              </a:cxnLst>
              <a:rect l="0" t="0" r="r" b="b"/>
              <a:pathLst>
                <a:path w="12942" h="81">
                  <a:moveTo>
                    <a:pt x="12942" y="81"/>
                  </a:moveTo>
                  <a:lnTo>
                    <a:pt x="5" y="81"/>
                  </a:lnTo>
                  <a:lnTo>
                    <a:pt x="0" y="0"/>
                  </a:lnTo>
                  <a:lnTo>
                    <a:pt x="12921" y="0"/>
                  </a:lnTo>
                  <a:lnTo>
                    <a:pt x="12938" y="51"/>
                  </a:lnTo>
                  <a:lnTo>
                    <a:pt x="12942" y="81"/>
                  </a:lnTo>
                  <a:close/>
                </a:path>
              </a:pathLst>
            </a:custGeom>
            <a:solidFill>
              <a:srgbClr val="FAE0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2" name="Freeform 146"/>
            <p:cNvSpPr>
              <a:spLocks/>
            </p:cNvSpPr>
            <p:nvPr/>
          </p:nvSpPr>
          <p:spPr bwMode="auto">
            <a:xfrm>
              <a:off x="1609" y="1121"/>
              <a:ext cx="3234" cy="20"/>
            </a:xfrm>
            <a:custGeom>
              <a:avLst/>
              <a:gdLst/>
              <a:ahLst/>
              <a:cxnLst>
                <a:cxn ang="0">
                  <a:pos x="12937" y="81"/>
                </a:cxn>
                <a:cxn ang="0">
                  <a:pos x="4" y="81"/>
                </a:cxn>
                <a:cxn ang="0">
                  <a:pos x="0" y="0"/>
                </a:cxn>
                <a:cxn ang="0">
                  <a:pos x="12910" y="0"/>
                </a:cxn>
                <a:cxn ang="0">
                  <a:pos x="12937" y="81"/>
                </a:cxn>
              </a:cxnLst>
              <a:rect l="0" t="0" r="r" b="b"/>
              <a:pathLst>
                <a:path w="12937" h="81">
                  <a:moveTo>
                    <a:pt x="12937" y="81"/>
                  </a:moveTo>
                  <a:lnTo>
                    <a:pt x="4" y="81"/>
                  </a:lnTo>
                  <a:lnTo>
                    <a:pt x="0" y="0"/>
                  </a:lnTo>
                  <a:lnTo>
                    <a:pt x="12910" y="0"/>
                  </a:lnTo>
                  <a:lnTo>
                    <a:pt x="12937" y="81"/>
                  </a:lnTo>
                  <a:close/>
                </a:path>
              </a:pathLst>
            </a:custGeom>
            <a:solidFill>
              <a:srgbClr val="FAE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3" name="Freeform 147"/>
            <p:cNvSpPr>
              <a:spLocks/>
            </p:cNvSpPr>
            <p:nvPr/>
          </p:nvSpPr>
          <p:spPr bwMode="auto">
            <a:xfrm>
              <a:off x="1608" y="1110"/>
              <a:ext cx="3232" cy="21"/>
            </a:xfrm>
            <a:custGeom>
              <a:avLst/>
              <a:gdLst/>
              <a:ahLst/>
              <a:cxnLst>
                <a:cxn ang="0">
                  <a:pos x="12927" y="82"/>
                </a:cxn>
                <a:cxn ang="0">
                  <a:pos x="6" y="82"/>
                </a:cxn>
                <a:cxn ang="0">
                  <a:pos x="4" y="36"/>
                </a:cxn>
                <a:cxn ang="0">
                  <a:pos x="0" y="0"/>
                </a:cxn>
                <a:cxn ang="0">
                  <a:pos x="12900" y="0"/>
                </a:cxn>
                <a:cxn ang="0">
                  <a:pos x="12927" y="82"/>
                </a:cxn>
              </a:cxnLst>
              <a:rect l="0" t="0" r="r" b="b"/>
              <a:pathLst>
                <a:path w="12927" h="82">
                  <a:moveTo>
                    <a:pt x="12927" y="82"/>
                  </a:moveTo>
                  <a:lnTo>
                    <a:pt x="6" y="82"/>
                  </a:lnTo>
                  <a:lnTo>
                    <a:pt x="4" y="36"/>
                  </a:lnTo>
                  <a:lnTo>
                    <a:pt x="0" y="0"/>
                  </a:lnTo>
                  <a:lnTo>
                    <a:pt x="12900" y="0"/>
                  </a:lnTo>
                  <a:lnTo>
                    <a:pt x="12927" y="82"/>
                  </a:lnTo>
                  <a:close/>
                </a:path>
              </a:pathLst>
            </a:custGeom>
            <a:solidFill>
              <a:srgbClr val="FBE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4" name="Freeform 148"/>
            <p:cNvSpPr>
              <a:spLocks/>
            </p:cNvSpPr>
            <p:nvPr/>
          </p:nvSpPr>
          <p:spPr bwMode="auto">
            <a:xfrm>
              <a:off x="1607" y="1100"/>
              <a:ext cx="3229" cy="21"/>
            </a:xfrm>
            <a:custGeom>
              <a:avLst/>
              <a:gdLst/>
              <a:ahLst/>
              <a:cxnLst>
                <a:cxn ang="0">
                  <a:pos x="12918" y="81"/>
                </a:cxn>
                <a:cxn ang="0">
                  <a:pos x="8" y="81"/>
                </a:cxn>
                <a:cxn ang="0">
                  <a:pos x="8" y="76"/>
                </a:cxn>
                <a:cxn ang="0">
                  <a:pos x="0" y="0"/>
                </a:cxn>
                <a:cxn ang="0">
                  <a:pos x="12891" y="0"/>
                </a:cxn>
                <a:cxn ang="0">
                  <a:pos x="12918" y="81"/>
                </a:cxn>
              </a:cxnLst>
              <a:rect l="0" t="0" r="r" b="b"/>
              <a:pathLst>
                <a:path w="12918" h="81">
                  <a:moveTo>
                    <a:pt x="12918" y="81"/>
                  </a:moveTo>
                  <a:lnTo>
                    <a:pt x="8" y="81"/>
                  </a:lnTo>
                  <a:lnTo>
                    <a:pt x="8" y="76"/>
                  </a:lnTo>
                  <a:lnTo>
                    <a:pt x="0" y="0"/>
                  </a:lnTo>
                  <a:lnTo>
                    <a:pt x="12891" y="0"/>
                  </a:lnTo>
                  <a:lnTo>
                    <a:pt x="12918" y="81"/>
                  </a:lnTo>
                  <a:close/>
                </a:path>
              </a:pathLst>
            </a:custGeom>
            <a:solidFill>
              <a:srgbClr val="FBE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5" name="Freeform 149"/>
            <p:cNvSpPr>
              <a:spLocks/>
            </p:cNvSpPr>
            <p:nvPr/>
          </p:nvSpPr>
          <p:spPr bwMode="auto">
            <a:xfrm>
              <a:off x="1606" y="1090"/>
              <a:ext cx="3227" cy="20"/>
            </a:xfrm>
            <a:custGeom>
              <a:avLst/>
              <a:gdLst/>
              <a:ahLst/>
              <a:cxnLst>
                <a:cxn ang="0">
                  <a:pos x="12908" y="81"/>
                </a:cxn>
                <a:cxn ang="0">
                  <a:pos x="8" y="81"/>
                </a:cxn>
                <a:cxn ang="0">
                  <a:pos x="0" y="0"/>
                </a:cxn>
                <a:cxn ang="0">
                  <a:pos x="12880" y="0"/>
                </a:cxn>
                <a:cxn ang="0">
                  <a:pos x="12883" y="6"/>
                </a:cxn>
                <a:cxn ang="0">
                  <a:pos x="12908" y="81"/>
                </a:cxn>
              </a:cxnLst>
              <a:rect l="0" t="0" r="r" b="b"/>
              <a:pathLst>
                <a:path w="12908" h="81">
                  <a:moveTo>
                    <a:pt x="12908" y="81"/>
                  </a:moveTo>
                  <a:lnTo>
                    <a:pt x="8" y="81"/>
                  </a:lnTo>
                  <a:lnTo>
                    <a:pt x="0" y="0"/>
                  </a:lnTo>
                  <a:lnTo>
                    <a:pt x="12880" y="0"/>
                  </a:lnTo>
                  <a:lnTo>
                    <a:pt x="12883" y="6"/>
                  </a:lnTo>
                  <a:lnTo>
                    <a:pt x="12908" y="81"/>
                  </a:lnTo>
                  <a:close/>
                </a:path>
              </a:pathLst>
            </a:custGeom>
            <a:solidFill>
              <a:srgbClr val="FBE3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6" name="Freeform 150"/>
            <p:cNvSpPr>
              <a:spLocks/>
            </p:cNvSpPr>
            <p:nvPr/>
          </p:nvSpPr>
          <p:spPr bwMode="auto">
            <a:xfrm>
              <a:off x="1605" y="1080"/>
              <a:ext cx="3224" cy="20"/>
            </a:xfrm>
            <a:custGeom>
              <a:avLst/>
              <a:gdLst/>
              <a:ahLst/>
              <a:cxnLst>
                <a:cxn ang="0">
                  <a:pos x="12899" y="82"/>
                </a:cxn>
                <a:cxn ang="0">
                  <a:pos x="8" y="82"/>
                </a:cxn>
                <a:cxn ang="0">
                  <a:pos x="0" y="0"/>
                </a:cxn>
                <a:cxn ang="0">
                  <a:pos x="12865" y="0"/>
                </a:cxn>
                <a:cxn ang="0">
                  <a:pos x="12887" y="47"/>
                </a:cxn>
                <a:cxn ang="0">
                  <a:pos x="12899" y="82"/>
                </a:cxn>
              </a:cxnLst>
              <a:rect l="0" t="0" r="r" b="b"/>
              <a:pathLst>
                <a:path w="12899" h="82">
                  <a:moveTo>
                    <a:pt x="12899" y="82"/>
                  </a:moveTo>
                  <a:lnTo>
                    <a:pt x="8" y="82"/>
                  </a:lnTo>
                  <a:lnTo>
                    <a:pt x="0" y="0"/>
                  </a:lnTo>
                  <a:lnTo>
                    <a:pt x="12865" y="0"/>
                  </a:lnTo>
                  <a:lnTo>
                    <a:pt x="12887" y="47"/>
                  </a:lnTo>
                  <a:lnTo>
                    <a:pt x="12899" y="82"/>
                  </a:lnTo>
                  <a:close/>
                </a:path>
              </a:pathLst>
            </a:custGeom>
            <a:solidFill>
              <a:srgbClr val="FBE7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7" name="Freeform 151"/>
            <p:cNvSpPr>
              <a:spLocks/>
            </p:cNvSpPr>
            <p:nvPr/>
          </p:nvSpPr>
          <p:spPr bwMode="auto">
            <a:xfrm>
              <a:off x="1603" y="1070"/>
              <a:ext cx="3223" cy="20"/>
            </a:xfrm>
            <a:custGeom>
              <a:avLst/>
              <a:gdLst/>
              <a:ahLst/>
              <a:cxnLst>
                <a:cxn ang="0">
                  <a:pos x="12890" y="81"/>
                </a:cxn>
                <a:cxn ang="0">
                  <a:pos x="10" y="81"/>
                </a:cxn>
                <a:cxn ang="0">
                  <a:pos x="5" y="26"/>
                </a:cxn>
                <a:cxn ang="0">
                  <a:pos x="0" y="0"/>
                </a:cxn>
                <a:cxn ang="0">
                  <a:pos x="12852" y="0"/>
                </a:cxn>
                <a:cxn ang="0">
                  <a:pos x="12890" y="81"/>
                </a:cxn>
              </a:cxnLst>
              <a:rect l="0" t="0" r="r" b="b"/>
              <a:pathLst>
                <a:path w="12890" h="81">
                  <a:moveTo>
                    <a:pt x="12890" y="81"/>
                  </a:moveTo>
                  <a:lnTo>
                    <a:pt x="10" y="81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2852" y="0"/>
                  </a:lnTo>
                  <a:lnTo>
                    <a:pt x="12890" y="81"/>
                  </a:lnTo>
                  <a:close/>
                </a:path>
              </a:pathLst>
            </a:custGeom>
            <a:solidFill>
              <a:srgbClr val="FBE7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8" name="Freeform 152"/>
            <p:cNvSpPr>
              <a:spLocks/>
            </p:cNvSpPr>
            <p:nvPr/>
          </p:nvSpPr>
          <p:spPr bwMode="auto">
            <a:xfrm>
              <a:off x="1601" y="1059"/>
              <a:ext cx="3220" cy="21"/>
            </a:xfrm>
            <a:custGeom>
              <a:avLst/>
              <a:gdLst/>
              <a:ahLst/>
              <a:cxnLst>
                <a:cxn ang="0">
                  <a:pos x="12880" y="81"/>
                </a:cxn>
                <a:cxn ang="0">
                  <a:pos x="15" y="81"/>
                </a:cxn>
                <a:cxn ang="0">
                  <a:pos x="14" y="67"/>
                </a:cxn>
                <a:cxn ang="0">
                  <a:pos x="0" y="0"/>
                </a:cxn>
                <a:cxn ang="0">
                  <a:pos x="12843" y="0"/>
                </a:cxn>
                <a:cxn ang="0">
                  <a:pos x="12880" y="81"/>
                </a:cxn>
              </a:cxnLst>
              <a:rect l="0" t="0" r="r" b="b"/>
              <a:pathLst>
                <a:path w="12880" h="81">
                  <a:moveTo>
                    <a:pt x="12880" y="81"/>
                  </a:moveTo>
                  <a:lnTo>
                    <a:pt x="15" y="81"/>
                  </a:lnTo>
                  <a:lnTo>
                    <a:pt x="14" y="67"/>
                  </a:lnTo>
                  <a:lnTo>
                    <a:pt x="0" y="0"/>
                  </a:lnTo>
                  <a:lnTo>
                    <a:pt x="12843" y="0"/>
                  </a:lnTo>
                  <a:lnTo>
                    <a:pt x="12880" y="81"/>
                  </a:lnTo>
                  <a:close/>
                </a:path>
              </a:pathLst>
            </a:custGeom>
            <a:solidFill>
              <a:srgbClr val="FCE9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09" name="Freeform 153"/>
            <p:cNvSpPr>
              <a:spLocks/>
            </p:cNvSpPr>
            <p:nvPr/>
          </p:nvSpPr>
          <p:spPr bwMode="auto">
            <a:xfrm>
              <a:off x="1599" y="1049"/>
              <a:ext cx="3217" cy="21"/>
            </a:xfrm>
            <a:custGeom>
              <a:avLst/>
              <a:gdLst/>
              <a:ahLst/>
              <a:cxnLst>
                <a:cxn ang="0">
                  <a:pos x="12868" y="82"/>
                </a:cxn>
                <a:cxn ang="0">
                  <a:pos x="16" y="82"/>
                </a:cxn>
                <a:cxn ang="0">
                  <a:pos x="0" y="0"/>
                </a:cxn>
                <a:cxn ang="0">
                  <a:pos x="12831" y="0"/>
                </a:cxn>
                <a:cxn ang="0">
                  <a:pos x="12868" y="82"/>
                </a:cxn>
              </a:cxnLst>
              <a:rect l="0" t="0" r="r" b="b"/>
              <a:pathLst>
                <a:path w="12868" h="82">
                  <a:moveTo>
                    <a:pt x="12868" y="82"/>
                  </a:moveTo>
                  <a:lnTo>
                    <a:pt x="16" y="82"/>
                  </a:lnTo>
                  <a:lnTo>
                    <a:pt x="0" y="0"/>
                  </a:lnTo>
                  <a:lnTo>
                    <a:pt x="12831" y="0"/>
                  </a:lnTo>
                  <a:lnTo>
                    <a:pt x="12868" y="82"/>
                  </a:lnTo>
                  <a:close/>
                </a:path>
              </a:pathLst>
            </a:custGeom>
            <a:solidFill>
              <a:srgbClr val="FCE9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0" name="Freeform 154"/>
            <p:cNvSpPr>
              <a:spLocks/>
            </p:cNvSpPr>
            <p:nvPr/>
          </p:nvSpPr>
          <p:spPr bwMode="auto">
            <a:xfrm>
              <a:off x="1597" y="1039"/>
              <a:ext cx="3215" cy="20"/>
            </a:xfrm>
            <a:custGeom>
              <a:avLst/>
              <a:gdLst/>
              <a:ahLst/>
              <a:cxnLst>
                <a:cxn ang="0">
                  <a:pos x="12858" y="81"/>
                </a:cxn>
                <a:cxn ang="0">
                  <a:pos x="15" y="81"/>
                </a:cxn>
                <a:cxn ang="0">
                  <a:pos x="0" y="0"/>
                </a:cxn>
                <a:cxn ang="0">
                  <a:pos x="12820" y="0"/>
                </a:cxn>
                <a:cxn ang="0">
                  <a:pos x="12858" y="81"/>
                </a:cxn>
              </a:cxnLst>
              <a:rect l="0" t="0" r="r" b="b"/>
              <a:pathLst>
                <a:path w="12858" h="81">
                  <a:moveTo>
                    <a:pt x="12858" y="81"/>
                  </a:moveTo>
                  <a:lnTo>
                    <a:pt x="15" y="81"/>
                  </a:lnTo>
                  <a:lnTo>
                    <a:pt x="0" y="0"/>
                  </a:lnTo>
                  <a:lnTo>
                    <a:pt x="12820" y="0"/>
                  </a:lnTo>
                  <a:lnTo>
                    <a:pt x="12858" y="81"/>
                  </a:lnTo>
                  <a:close/>
                </a:path>
              </a:pathLst>
            </a:custGeom>
            <a:solidFill>
              <a:srgbClr val="FCE9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1" name="Freeform 155"/>
            <p:cNvSpPr>
              <a:spLocks/>
            </p:cNvSpPr>
            <p:nvPr/>
          </p:nvSpPr>
          <p:spPr bwMode="auto">
            <a:xfrm>
              <a:off x="1595" y="1029"/>
              <a:ext cx="3212" cy="20"/>
            </a:xfrm>
            <a:custGeom>
              <a:avLst/>
              <a:gdLst/>
              <a:ahLst/>
              <a:cxnLst>
                <a:cxn ang="0">
                  <a:pos x="12850" y="81"/>
                </a:cxn>
                <a:cxn ang="0">
                  <a:pos x="19" y="81"/>
                </a:cxn>
                <a:cxn ang="0">
                  <a:pos x="8" y="23"/>
                </a:cxn>
                <a:cxn ang="0">
                  <a:pos x="0" y="0"/>
                </a:cxn>
                <a:cxn ang="0">
                  <a:pos x="12803" y="0"/>
                </a:cxn>
                <a:cxn ang="0">
                  <a:pos x="12829" y="36"/>
                </a:cxn>
                <a:cxn ang="0">
                  <a:pos x="12850" y="81"/>
                </a:cxn>
              </a:cxnLst>
              <a:rect l="0" t="0" r="r" b="b"/>
              <a:pathLst>
                <a:path w="12850" h="81">
                  <a:moveTo>
                    <a:pt x="12850" y="81"/>
                  </a:moveTo>
                  <a:lnTo>
                    <a:pt x="19" y="81"/>
                  </a:lnTo>
                  <a:lnTo>
                    <a:pt x="8" y="23"/>
                  </a:lnTo>
                  <a:lnTo>
                    <a:pt x="0" y="0"/>
                  </a:lnTo>
                  <a:lnTo>
                    <a:pt x="12803" y="0"/>
                  </a:lnTo>
                  <a:lnTo>
                    <a:pt x="12829" y="36"/>
                  </a:lnTo>
                  <a:lnTo>
                    <a:pt x="12850" y="81"/>
                  </a:lnTo>
                  <a:close/>
                </a:path>
              </a:pathLst>
            </a:custGeom>
            <a:solidFill>
              <a:srgbClr val="FCED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2" name="Freeform 156"/>
            <p:cNvSpPr>
              <a:spLocks/>
            </p:cNvSpPr>
            <p:nvPr/>
          </p:nvSpPr>
          <p:spPr bwMode="auto">
            <a:xfrm>
              <a:off x="1591" y="1019"/>
              <a:ext cx="3211" cy="20"/>
            </a:xfrm>
            <a:custGeom>
              <a:avLst/>
              <a:gdLst/>
              <a:ahLst/>
              <a:cxnLst>
                <a:cxn ang="0">
                  <a:pos x="12844" y="82"/>
                </a:cxn>
                <a:cxn ang="0">
                  <a:pos x="24" y="82"/>
                </a:cxn>
                <a:cxn ang="0">
                  <a:pos x="21" y="64"/>
                </a:cxn>
                <a:cxn ang="0">
                  <a:pos x="0" y="0"/>
                </a:cxn>
                <a:cxn ang="0">
                  <a:pos x="12787" y="0"/>
                </a:cxn>
                <a:cxn ang="0">
                  <a:pos x="12842" y="77"/>
                </a:cxn>
                <a:cxn ang="0">
                  <a:pos x="12844" y="82"/>
                </a:cxn>
              </a:cxnLst>
              <a:rect l="0" t="0" r="r" b="b"/>
              <a:pathLst>
                <a:path w="12844" h="82">
                  <a:moveTo>
                    <a:pt x="12844" y="82"/>
                  </a:moveTo>
                  <a:lnTo>
                    <a:pt x="24" y="82"/>
                  </a:lnTo>
                  <a:lnTo>
                    <a:pt x="21" y="64"/>
                  </a:lnTo>
                  <a:lnTo>
                    <a:pt x="0" y="0"/>
                  </a:lnTo>
                  <a:lnTo>
                    <a:pt x="12787" y="0"/>
                  </a:lnTo>
                  <a:lnTo>
                    <a:pt x="12842" y="77"/>
                  </a:lnTo>
                  <a:lnTo>
                    <a:pt x="12844" y="82"/>
                  </a:lnTo>
                  <a:close/>
                </a:path>
              </a:pathLst>
            </a:custGeom>
            <a:solidFill>
              <a:srgbClr val="FC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3" name="Freeform 157"/>
            <p:cNvSpPr>
              <a:spLocks/>
            </p:cNvSpPr>
            <p:nvPr/>
          </p:nvSpPr>
          <p:spPr bwMode="auto">
            <a:xfrm>
              <a:off x="1588" y="1009"/>
              <a:ext cx="3207" cy="20"/>
            </a:xfrm>
            <a:custGeom>
              <a:avLst/>
              <a:gdLst/>
              <a:ahLst/>
              <a:cxnLst>
                <a:cxn ang="0">
                  <a:pos x="12830" y="81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12772" y="0"/>
                </a:cxn>
                <a:cxn ang="0">
                  <a:pos x="12830" y="81"/>
                </a:cxn>
              </a:cxnLst>
              <a:rect l="0" t="0" r="r" b="b"/>
              <a:pathLst>
                <a:path w="12830" h="81">
                  <a:moveTo>
                    <a:pt x="12830" y="81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12772" y="0"/>
                  </a:lnTo>
                  <a:lnTo>
                    <a:pt x="12830" y="81"/>
                  </a:lnTo>
                  <a:close/>
                </a:path>
              </a:pathLst>
            </a:custGeom>
            <a:solidFill>
              <a:srgbClr val="FDEF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4" name="Freeform 158"/>
            <p:cNvSpPr>
              <a:spLocks/>
            </p:cNvSpPr>
            <p:nvPr/>
          </p:nvSpPr>
          <p:spPr bwMode="auto">
            <a:xfrm>
              <a:off x="1585" y="998"/>
              <a:ext cx="3203" cy="21"/>
            </a:xfrm>
            <a:custGeom>
              <a:avLst/>
              <a:gdLst/>
              <a:ahLst/>
              <a:cxnLst>
                <a:cxn ang="0">
                  <a:pos x="12813" y="81"/>
                </a:cxn>
                <a:cxn ang="0">
                  <a:pos x="26" y="81"/>
                </a:cxn>
                <a:cxn ang="0">
                  <a:pos x="0" y="0"/>
                </a:cxn>
                <a:cxn ang="0">
                  <a:pos x="12746" y="0"/>
                </a:cxn>
                <a:cxn ang="0">
                  <a:pos x="12774" y="28"/>
                </a:cxn>
                <a:cxn ang="0">
                  <a:pos x="12813" y="81"/>
                </a:cxn>
              </a:cxnLst>
              <a:rect l="0" t="0" r="r" b="b"/>
              <a:pathLst>
                <a:path w="12813" h="81">
                  <a:moveTo>
                    <a:pt x="12813" y="81"/>
                  </a:moveTo>
                  <a:lnTo>
                    <a:pt x="26" y="81"/>
                  </a:lnTo>
                  <a:lnTo>
                    <a:pt x="0" y="0"/>
                  </a:lnTo>
                  <a:lnTo>
                    <a:pt x="12746" y="0"/>
                  </a:lnTo>
                  <a:lnTo>
                    <a:pt x="12774" y="28"/>
                  </a:lnTo>
                  <a:lnTo>
                    <a:pt x="12813" y="81"/>
                  </a:lnTo>
                  <a:close/>
                </a:path>
              </a:pathLst>
            </a:custGeom>
            <a:solidFill>
              <a:srgbClr val="FDE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5" name="Freeform 159"/>
            <p:cNvSpPr>
              <a:spLocks/>
            </p:cNvSpPr>
            <p:nvPr/>
          </p:nvSpPr>
          <p:spPr bwMode="auto">
            <a:xfrm>
              <a:off x="1579" y="988"/>
              <a:ext cx="3202" cy="21"/>
            </a:xfrm>
            <a:custGeom>
              <a:avLst/>
              <a:gdLst/>
              <a:ahLst/>
              <a:cxnLst>
                <a:cxn ang="0">
                  <a:pos x="12807" y="82"/>
                </a:cxn>
                <a:cxn ang="0">
                  <a:pos x="35" y="82"/>
                </a:cxn>
                <a:cxn ang="0">
                  <a:pos x="15" y="21"/>
                </a:cxn>
                <a:cxn ang="0">
                  <a:pos x="0" y="0"/>
                </a:cxn>
                <a:cxn ang="0">
                  <a:pos x="12728" y="0"/>
                </a:cxn>
                <a:cxn ang="0">
                  <a:pos x="12797" y="69"/>
                </a:cxn>
                <a:cxn ang="0">
                  <a:pos x="12807" y="82"/>
                </a:cxn>
              </a:cxnLst>
              <a:rect l="0" t="0" r="r" b="b"/>
              <a:pathLst>
                <a:path w="12807" h="82">
                  <a:moveTo>
                    <a:pt x="12807" y="82"/>
                  </a:moveTo>
                  <a:lnTo>
                    <a:pt x="35" y="82"/>
                  </a:lnTo>
                  <a:lnTo>
                    <a:pt x="15" y="21"/>
                  </a:lnTo>
                  <a:lnTo>
                    <a:pt x="0" y="0"/>
                  </a:lnTo>
                  <a:lnTo>
                    <a:pt x="12728" y="0"/>
                  </a:lnTo>
                  <a:lnTo>
                    <a:pt x="12797" y="69"/>
                  </a:lnTo>
                  <a:lnTo>
                    <a:pt x="12807" y="82"/>
                  </a:lnTo>
                  <a:close/>
                </a:path>
              </a:pathLst>
            </a:custGeom>
            <a:solidFill>
              <a:srgbClr val="FDE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6" name="Freeform 160"/>
            <p:cNvSpPr>
              <a:spLocks/>
            </p:cNvSpPr>
            <p:nvPr/>
          </p:nvSpPr>
          <p:spPr bwMode="auto">
            <a:xfrm>
              <a:off x="1571" y="978"/>
              <a:ext cx="3200" cy="20"/>
            </a:xfrm>
            <a:custGeom>
              <a:avLst/>
              <a:gdLst/>
              <a:ahLst/>
              <a:cxnLst>
                <a:cxn ang="0">
                  <a:pos x="12803" y="81"/>
                </a:cxn>
                <a:cxn ang="0">
                  <a:pos x="57" y="81"/>
                </a:cxn>
                <a:cxn ang="0">
                  <a:pos x="49" y="61"/>
                </a:cxn>
                <a:cxn ang="0">
                  <a:pos x="0" y="0"/>
                </a:cxn>
                <a:cxn ang="0">
                  <a:pos x="12722" y="0"/>
                </a:cxn>
                <a:cxn ang="0">
                  <a:pos x="12803" y="81"/>
                </a:cxn>
              </a:cxnLst>
              <a:rect l="0" t="0" r="r" b="b"/>
              <a:pathLst>
                <a:path w="12803" h="81">
                  <a:moveTo>
                    <a:pt x="12803" y="81"/>
                  </a:moveTo>
                  <a:lnTo>
                    <a:pt x="57" y="81"/>
                  </a:lnTo>
                  <a:lnTo>
                    <a:pt x="49" y="61"/>
                  </a:lnTo>
                  <a:lnTo>
                    <a:pt x="0" y="0"/>
                  </a:lnTo>
                  <a:lnTo>
                    <a:pt x="12722" y="0"/>
                  </a:lnTo>
                  <a:lnTo>
                    <a:pt x="12803" y="81"/>
                  </a:lnTo>
                  <a:close/>
                </a:path>
              </a:pathLst>
            </a:custGeom>
            <a:solidFill>
              <a:srgbClr val="FDF3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7" name="Freeform 161"/>
            <p:cNvSpPr>
              <a:spLocks/>
            </p:cNvSpPr>
            <p:nvPr/>
          </p:nvSpPr>
          <p:spPr bwMode="auto">
            <a:xfrm>
              <a:off x="1562" y="968"/>
              <a:ext cx="3199" cy="20"/>
            </a:xfrm>
            <a:custGeom>
              <a:avLst/>
              <a:gdLst/>
              <a:ahLst/>
              <a:cxnLst>
                <a:cxn ang="0">
                  <a:pos x="12795" y="81"/>
                </a:cxn>
                <a:cxn ang="0">
                  <a:pos x="67" y="81"/>
                </a:cxn>
                <a:cxn ang="0">
                  <a:pos x="0" y="0"/>
                </a:cxn>
                <a:cxn ang="0">
                  <a:pos x="12696" y="0"/>
                </a:cxn>
                <a:cxn ang="0">
                  <a:pos x="12754" y="40"/>
                </a:cxn>
                <a:cxn ang="0">
                  <a:pos x="12795" y="81"/>
                </a:cxn>
              </a:cxnLst>
              <a:rect l="0" t="0" r="r" b="b"/>
              <a:pathLst>
                <a:path w="12795" h="81">
                  <a:moveTo>
                    <a:pt x="12795" y="81"/>
                  </a:moveTo>
                  <a:lnTo>
                    <a:pt x="67" y="81"/>
                  </a:lnTo>
                  <a:lnTo>
                    <a:pt x="0" y="0"/>
                  </a:lnTo>
                  <a:lnTo>
                    <a:pt x="12696" y="0"/>
                  </a:lnTo>
                  <a:lnTo>
                    <a:pt x="12754" y="40"/>
                  </a:lnTo>
                  <a:lnTo>
                    <a:pt x="12795" y="81"/>
                  </a:lnTo>
                  <a:close/>
                </a:path>
              </a:pathLst>
            </a:custGeom>
            <a:solidFill>
              <a:srgbClr val="FDF3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8" name="Freeform 162"/>
            <p:cNvSpPr>
              <a:spLocks/>
            </p:cNvSpPr>
            <p:nvPr/>
          </p:nvSpPr>
          <p:spPr bwMode="auto">
            <a:xfrm>
              <a:off x="1554" y="958"/>
              <a:ext cx="3197" cy="20"/>
            </a:xfrm>
            <a:custGeom>
              <a:avLst/>
              <a:gdLst/>
              <a:ahLst/>
              <a:cxnLst>
                <a:cxn ang="0">
                  <a:pos x="12790" y="82"/>
                </a:cxn>
                <a:cxn ang="0">
                  <a:pos x="68" y="82"/>
                </a:cxn>
                <a:cxn ang="0">
                  <a:pos x="11" y="12"/>
                </a:cxn>
                <a:cxn ang="0">
                  <a:pos x="0" y="0"/>
                </a:cxn>
                <a:cxn ang="0">
                  <a:pos x="12673" y="0"/>
                </a:cxn>
                <a:cxn ang="0">
                  <a:pos x="12789" y="81"/>
                </a:cxn>
                <a:cxn ang="0">
                  <a:pos x="12790" y="82"/>
                </a:cxn>
              </a:cxnLst>
              <a:rect l="0" t="0" r="r" b="b"/>
              <a:pathLst>
                <a:path w="12790" h="82">
                  <a:moveTo>
                    <a:pt x="12790" y="82"/>
                  </a:moveTo>
                  <a:lnTo>
                    <a:pt x="68" y="82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12673" y="0"/>
                  </a:lnTo>
                  <a:lnTo>
                    <a:pt x="12789" y="81"/>
                  </a:lnTo>
                  <a:lnTo>
                    <a:pt x="12790" y="82"/>
                  </a:lnTo>
                  <a:close/>
                </a:path>
              </a:pathLst>
            </a:custGeom>
            <a:solidFill>
              <a:srgbClr val="FEF5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9" name="Freeform 163"/>
            <p:cNvSpPr>
              <a:spLocks/>
            </p:cNvSpPr>
            <p:nvPr/>
          </p:nvSpPr>
          <p:spPr bwMode="auto">
            <a:xfrm>
              <a:off x="1544" y="948"/>
              <a:ext cx="3192" cy="20"/>
            </a:xfrm>
            <a:custGeom>
              <a:avLst/>
              <a:gdLst/>
              <a:ahLst/>
              <a:cxnLst>
                <a:cxn ang="0">
                  <a:pos x="12770" y="81"/>
                </a:cxn>
                <a:cxn ang="0">
                  <a:pos x="74" y="81"/>
                </a:cxn>
                <a:cxn ang="0">
                  <a:pos x="50" y="52"/>
                </a:cxn>
                <a:cxn ang="0">
                  <a:pos x="0" y="0"/>
                </a:cxn>
                <a:cxn ang="0">
                  <a:pos x="12637" y="0"/>
                </a:cxn>
                <a:cxn ang="0">
                  <a:pos x="12668" y="10"/>
                </a:cxn>
                <a:cxn ang="0">
                  <a:pos x="12770" y="81"/>
                </a:cxn>
              </a:cxnLst>
              <a:rect l="0" t="0" r="r" b="b"/>
              <a:pathLst>
                <a:path w="12770" h="81">
                  <a:moveTo>
                    <a:pt x="12770" y="81"/>
                  </a:moveTo>
                  <a:lnTo>
                    <a:pt x="74" y="81"/>
                  </a:lnTo>
                  <a:lnTo>
                    <a:pt x="50" y="52"/>
                  </a:lnTo>
                  <a:lnTo>
                    <a:pt x="0" y="0"/>
                  </a:lnTo>
                  <a:lnTo>
                    <a:pt x="12637" y="0"/>
                  </a:lnTo>
                  <a:lnTo>
                    <a:pt x="12668" y="10"/>
                  </a:lnTo>
                  <a:lnTo>
                    <a:pt x="12770" y="81"/>
                  </a:lnTo>
                  <a:close/>
                </a:path>
              </a:pathLst>
            </a:custGeom>
            <a:solidFill>
              <a:srgbClr val="FEF5E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0" name="Freeform 164"/>
            <p:cNvSpPr>
              <a:spLocks/>
            </p:cNvSpPr>
            <p:nvPr/>
          </p:nvSpPr>
          <p:spPr bwMode="auto">
            <a:xfrm>
              <a:off x="1534" y="937"/>
              <a:ext cx="3188" cy="21"/>
            </a:xfrm>
            <a:custGeom>
              <a:avLst/>
              <a:gdLst/>
              <a:ahLst/>
              <a:cxnLst>
                <a:cxn ang="0">
                  <a:pos x="12752" y="81"/>
                </a:cxn>
                <a:cxn ang="0">
                  <a:pos x="79" y="81"/>
                </a:cxn>
                <a:cxn ang="0">
                  <a:pos x="0" y="0"/>
                </a:cxn>
                <a:cxn ang="0">
                  <a:pos x="12556" y="0"/>
                </a:cxn>
                <a:cxn ang="0">
                  <a:pos x="12708" y="51"/>
                </a:cxn>
                <a:cxn ang="0">
                  <a:pos x="12752" y="81"/>
                </a:cxn>
              </a:cxnLst>
              <a:rect l="0" t="0" r="r" b="b"/>
              <a:pathLst>
                <a:path w="12752" h="81">
                  <a:moveTo>
                    <a:pt x="12752" y="81"/>
                  </a:moveTo>
                  <a:lnTo>
                    <a:pt x="79" y="81"/>
                  </a:lnTo>
                  <a:lnTo>
                    <a:pt x="0" y="0"/>
                  </a:lnTo>
                  <a:lnTo>
                    <a:pt x="12556" y="0"/>
                  </a:lnTo>
                  <a:lnTo>
                    <a:pt x="12708" y="51"/>
                  </a:lnTo>
                  <a:lnTo>
                    <a:pt x="12752" y="81"/>
                  </a:lnTo>
                  <a:close/>
                </a:path>
              </a:pathLst>
            </a:custGeom>
            <a:solidFill>
              <a:srgbClr val="FEF5E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1" name="Freeform 165"/>
            <p:cNvSpPr>
              <a:spLocks/>
            </p:cNvSpPr>
            <p:nvPr/>
          </p:nvSpPr>
          <p:spPr bwMode="auto">
            <a:xfrm>
              <a:off x="1509" y="927"/>
              <a:ext cx="3194" cy="21"/>
            </a:xfrm>
            <a:custGeom>
              <a:avLst/>
              <a:gdLst/>
              <a:ahLst/>
              <a:cxnLst>
                <a:cxn ang="0">
                  <a:pos x="12776" y="82"/>
                </a:cxn>
                <a:cxn ang="0">
                  <a:pos x="139" y="82"/>
                </a:cxn>
                <a:cxn ang="0">
                  <a:pos x="95" y="37"/>
                </a:cxn>
                <a:cxn ang="0">
                  <a:pos x="0" y="0"/>
                </a:cxn>
                <a:cxn ang="0">
                  <a:pos x="10047" y="0"/>
                </a:cxn>
                <a:cxn ang="0">
                  <a:pos x="12622" y="30"/>
                </a:cxn>
                <a:cxn ang="0">
                  <a:pos x="12776" y="82"/>
                </a:cxn>
              </a:cxnLst>
              <a:rect l="0" t="0" r="r" b="b"/>
              <a:pathLst>
                <a:path w="12776" h="82">
                  <a:moveTo>
                    <a:pt x="12776" y="82"/>
                  </a:moveTo>
                  <a:lnTo>
                    <a:pt x="139" y="82"/>
                  </a:lnTo>
                  <a:lnTo>
                    <a:pt x="95" y="37"/>
                  </a:lnTo>
                  <a:lnTo>
                    <a:pt x="0" y="0"/>
                  </a:lnTo>
                  <a:lnTo>
                    <a:pt x="10047" y="0"/>
                  </a:lnTo>
                  <a:lnTo>
                    <a:pt x="12622" y="30"/>
                  </a:lnTo>
                  <a:lnTo>
                    <a:pt x="12776" y="82"/>
                  </a:lnTo>
                  <a:close/>
                </a:path>
              </a:pathLst>
            </a:custGeom>
            <a:solidFill>
              <a:srgbClr val="FEF9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2" name="Freeform 166"/>
            <p:cNvSpPr>
              <a:spLocks/>
            </p:cNvSpPr>
            <p:nvPr/>
          </p:nvSpPr>
          <p:spPr bwMode="auto">
            <a:xfrm>
              <a:off x="1482" y="917"/>
              <a:ext cx="3191" cy="20"/>
            </a:xfrm>
            <a:custGeom>
              <a:avLst/>
              <a:gdLst/>
              <a:ahLst/>
              <a:cxnLst>
                <a:cxn ang="0">
                  <a:pos x="12763" y="82"/>
                </a:cxn>
                <a:cxn ang="0">
                  <a:pos x="207" y="82"/>
                </a:cxn>
                <a:cxn ang="0">
                  <a:pos x="203" y="78"/>
                </a:cxn>
                <a:cxn ang="0">
                  <a:pos x="59" y="23"/>
                </a:cxn>
                <a:cxn ang="0">
                  <a:pos x="0" y="0"/>
                </a:cxn>
                <a:cxn ang="0">
                  <a:pos x="6622" y="0"/>
                </a:cxn>
                <a:cxn ang="0">
                  <a:pos x="12730" y="71"/>
                </a:cxn>
                <a:cxn ang="0">
                  <a:pos x="12763" y="82"/>
                </a:cxn>
              </a:cxnLst>
              <a:rect l="0" t="0" r="r" b="b"/>
              <a:pathLst>
                <a:path w="12763" h="82">
                  <a:moveTo>
                    <a:pt x="12763" y="82"/>
                  </a:moveTo>
                  <a:lnTo>
                    <a:pt x="207" y="82"/>
                  </a:lnTo>
                  <a:lnTo>
                    <a:pt x="203" y="78"/>
                  </a:lnTo>
                  <a:lnTo>
                    <a:pt x="59" y="23"/>
                  </a:lnTo>
                  <a:lnTo>
                    <a:pt x="0" y="0"/>
                  </a:lnTo>
                  <a:lnTo>
                    <a:pt x="6622" y="0"/>
                  </a:lnTo>
                  <a:lnTo>
                    <a:pt x="12730" y="71"/>
                  </a:lnTo>
                  <a:lnTo>
                    <a:pt x="12763" y="82"/>
                  </a:lnTo>
                  <a:close/>
                </a:path>
              </a:pathLst>
            </a:custGeom>
            <a:solidFill>
              <a:srgbClr val="FEF9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3" name="Freeform 167"/>
            <p:cNvSpPr>
              <a:spLocks/>
            </p:cNvSpPr>
            <p:nvPr/>
          </p:nvSpPr>
          <p:spPr bwMode="auto">
            <a:xfrm>
              <a:off x="1440" y="907"/>
              <a:ext cx="2581" cy="20"/>
            </a:xfrm>
            <a:custGeom>
              <a:avLst/>
              <a:gdLst/>
              <a:ahLst/>
              <a:cxnLst>
                <a:cxn ang="0">
                  <a:pos x="10324" y="81"/>
                </a:cxn>
                <a:cxn ang="0">
                  <a:pos x="277" y="81"/>
                </a:cxn>
                <a:cxn ang="0">
                  <a:pos x="228" y="63"/>
                </a:cxn>
                <a:cxn ang="0">
                  <a:pos x="98" y="14"/>
                </a:cxn>
                <a:cxn ang="0">
                  <a:pos x="0" y="0"/>
                </a:cxn>
                <a:cxn ang="0">
                  <a:pos x="3258" y="0"/>
                </a:cxn>
                <a:cxn ang="0">
                  <a:pos x="10324" y="81"/>
                </a:cxn>
              </a:cxnLst>
              <a:rect l="0" t="0" r="r" b="b"/>
              <a:pathLst>
                <a:path w="10324" h="81">
                  <a:moveTo>
                    <a:pt x="10324" y="81"/>
                  </a:moveTo>
                  <a:lnTo>
                    <a:pt x="277" y="81"/>
                  </a:lnTo>
                  <a:lnTo>
                    <a:pt x="228" y="63"/>
                  </a:lnTo>
                  <a:lnTo>
                    <a:pt x="98" y="14"/>
                  </a:lnTo>
                  <a:lnTo>
                    <a:pt x="0" y="0"/>
                  </a:lnTo>
                  <a:lnTo>
                    <a:pt x="3258" y="0"/>
                  </a:lnTo>
                  <a:lnTo>
                    <a:pt x="10324" y="81"/>
                  </a:lnTo>
                  <a:close/>
                </a:path>
              </a:pathLst>
            </a:custGeom>
            <a:solidFill>
              <a:srgbClr val="FFFB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4" name="Freeform 168"/>
            <p:cNvSpPr>
              <a:spLocks/>
            </p:cNvSpPr>
            <p:nvPr/>
          </p:nvSpPr>
          <p:spPr bwMode="auto">
            <a:xfrm>
              <a:off x="1371" y="897"/>
              <a:ext cx="1767" cy="20"/>
            </a:xfrm>
            <a:custGeom>
              <a:avLst/>
              <a:gdLst/>
              <a:ahLst/>
              <a:cxnLst>
                <a:cxn ang="0">
                  <a:pos x="7067" y="81"/>
                </a:cxn>
                <a:cxn ang="0">
                  <a:pos x="445" y="81"/>
                </a:cxn>
                <a:cxn ang="0">
                  <a:pos x="374" y="5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7067" y="81"/>
                </a:cxn>
              </a:cxnLst>
              <a:rect l="0" t="0" r="r" b="b"/>
              <a:pathLst>
                <a:path w="7067" h="81">
                  <a:moveTo>
                    <a:pt x="7067" y="81"/>
                  </a:moveTo>
                  <a:lnTo>
                    <a:pt x="445" y="81"/>
                  </a:lnTo>
                  <a:lnTo>
                    <a:pt x="374" y="55"/>
                  </a:lnTo>
                  <a:lnTo>
                    <a:pt x="0" y="0"/>
                  </a:lnTo>
                  <a:lnTo>
                    <a:pt x="1" y="0"/>
                  </a:lnTo>
                  <a:lnTo>
                    <a:pt x="7067" y="81"/>
                  </a:lnTo>
                  <a:close/>
                </a:path>
              </a:pathLst>
            </a:custGeom>
            <a:solidFill>
              <a:srgbClr val="FFFB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5" name="Freeform 169"/>
            <p:cNvSpPr>
              <a:spLocks/>
            </p:cNvSpPr>
            <p:nvPr/>
          </p:nvSpPr>
          <p:spPr bwMode="auto">
            <a:xfrm>
              <a:off x="1371" y="897"/>
              <a:ext cx="883" cy="10"/>
            </a:xfrm>
            <a:custGeom>
              <a:avLst/>
              <a:gdLst/>
              <a:ahLst/>
              <a:cxnLst>
                <a:cxn ang="0">
                  <a:pos x="3534" y="41"/>
                </a:cxn>
                <a:cxn ang="0">
                  <a:pos x="276" y="41"/>
                </a:cxn>
                <a:cxn ang="0">
                  <a:pos x="0" y="0"/>
                </a:cxn>
                <a:cxn ang="0">
                  <a:pos x="3534" y="41"/>
                </a:cxn>
              </a:cxnLst>
              <a:rect l="0" t="0" r="r" b="b"/>
              <a:pathLst>
                <a:path w="3534" h="41">
                  <a:moveTo>
                    <a:pt x="3534" y="41"/>
                  </a:moveTo>
                  <a:lnTo>
                    <a:pt x="276" y="41"/>
                  </a:lnTo>
                  <a:lnTo>
                    <a:pt x="0" y="0"/>
                  </a:lnTo>
                  <a:lnTo>
                    <a:pt x="3534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6" name="Rectangle 170"/>
            <p:cNvSpPr>
              <a:spLocks noChangeArrowheads="1"/>
            </p:cNvSpPr>
            <p:nvPr/>
          </p:nvSpPr>
          <p:spPr bwMode="auto">
            <a:xfrm>
              <a:off x="1371" y="897"/>
              <a:ext cx="0" cy="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7" name="Freeform 171"/>
            <p:cNvSpPr>
              <a:spLocks/>
            </p:cNvSpPr>
            <p:nvPr/>
          </p:nvSpPr>
          <p:spPr bwMode="auto">
            <a:xfrm>
              <a:off x="1326" y="890"/>
              <a:ext cx="3339" cy="52"/>
            </a:xfrm>
            <a:custGeom>
              <a:avLst/>
              <a:gdLst/>
              <a:ahLst/>
              <a:cxnLst>
                <a:cxn ang="0">
                  <a:pos x="179" y="55"/>
                </a:cxn>
                <a:cxn ang="0">
                  <a:pos x="180" y="55"/>
                </a:cxn>
                <a:cxn ang="0">
                  <a:pos x="13355" y="207"/>
                </a:cxn>
                <a:cxn ang="0">
                  <a:pos x="13355" y="151"/>
                </a:cxn>
                <a:cxn ang="0">
                  <a:pos x="180" y="0"/>
                </a:cxn>
                <a:cxn ang="0">
                  <a:pos x="179" y="55"/>
                </a:cxn>
                <a:cxn ang="0">
                  <a:pos x="180" y="0"/>
                </a:cxn>
                <a:cxn ang="0">
                  <a:pos x="0" y="27"/>
                </a:cxn>
                <a:cxn ang="0">
                  <a:pos x="179" y="55"/>
                </a:cxn>
              </a:cxnLst>
              <a:rect l="0" t="0" r="r" b="b"/>
              <a:pathLst>
                <a:path w="13355" h="207">
                  <a:moveTo>
                    <a:pt x="179" y="55"/>
                  </a:moveTo>
                  <a:lnTo>
                    <a:pt x="180" y="55"/>
                  </a:lnTo>
                  <a:lnTo>
                    <a:pt x="13355" y="207"/>
                  </a:lnTo>
                  <a:lnTo>
                    <a:pt x="13355" y="151"/>
                  </a:lnTo>
                  <a:lnTo>
                    <a:pt x="180" y="0"/>
                  </a:lnTo>
                  <a:lnTo>
                    <a:pt x="179" y="55"/>
                  </a:lnTo>
                  <a:lnTo>
                    <a:pt x="180" y="0"/>
                  </a:lnTo>
                  <a:lnTo>
                    <a:pt x="0" y="27"/>
                  </a:lnTo>
                  <a:lnTo>
                    <a:pt x="179" y="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8" name="Freeform 172"/>
            <p:cNvSpPr>
              <a:spLocks/>
            </p:cNvSpPr>
            <p:nvPr/>
          </p:nvSpPr>
          <p:spPr bwMode="auto">
            <a:xfrm>
              <a:off x="1371" y="890"/>
              <a:ext cx="94" cy="28"/>
            </a:xfrm>
            <a:custGeom>
              <a:avLst/>
              <a:gdLst/>
              <a:ahLst/>
              <a:cxnLst>
                <a:cxn ang="0">
                  <a:pos x="378" y="55"/>
                </a:cxn>
                <a:cxn ang="0">
                  <a:pos x="376" y="55"/>
                </a:cxn>
                <a:cxn ang="0">
                  <a:pos x="2" y="0"/>
                </a:cxn>
                <a:cxn ang="0">
                  <a:pos x="0" y="55"/>
                </a:cxn>
                <a:cxn ang="0">
                  <a:pos x="373" y="111"/>
                </a:cxn>
                <a:cxn ang="0">
                  <a:pos x="378" y="55"/>
                </a:cxn>
                <a:cxn ang="0">
                  <a:pos x="378" y="55"/>
                </a:cxn>
                <a:cxn ang="0">
                  <a:pos x="377" y="55"/>
                </a:cxn>
                <a:cxn ang="0">
                  <a:pos x="376" y="55"/>
                </a:cxn>
                <a:cxn ang="0">
                  <a:pos x="378" y="55"/>
                </a:cxn>
              </a:cxnLst>
              <a:rect l="0" t="0" r="r" b="b"/>
              <a:pathLst>
                <a:path w="378" h="111">
                  <a:moveTo>
                    <a:pt x="378" y="55"/>
                  </a:moveTo>
                  <a:lnTo>
                    <a:pt x="376" y="55"/>
                  </a:lnTo>
                  <a:lnTo>
                    <a:pt x="2" y="0"/>
                  </a:lnTo>
                  <a:lnTo>
                    <a:pt x="0" y="55"/>
                  </a:lnTo>
                  <a:lnTo>
                    <a:pt x="373" y="111"/>
                  </a:lnTo>
                  <a:lnTo>
                    <a:pt x="378" y="55"/>
                  </a:lnTo>
                  <a:lnTo>
                    <a:pt x="378" y="55"/>
                  </a:lnTo>
                  <a:lnTo>
                    <a:pt x="377" y="55"/>
                  </a:lnTo>
                  <a:lnTo>
                    <a:pt x="376" y="55"/>
                  </a:lnTo>
                  <a:lnTo>
                    <a:pt x="378" y="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9" name="Freeform 173"/>
            <p:cNvSpPr>
              <a:spLocks/>
            </p:cNvSpPr>
            <p:nvPr/>
          </p:nvSpPr>
          <p:spPr bwMode="auto">
            <a:xfrm>
              <a:off x="1463" y="904"/>
              <a:ext cx="35" cy="25"/>
            </a:xfrm>
            <a:custGeom>
              <a:avLst/>
              <a:gdLst/>
              <a:ahLst/>
              <a:cxnLst>
                <a:cxn ang="0">
                  <a:pos x="139" y="49"/>
                </a:cxn>
                <a:cxn ang="0">
                  <a:pos x="139" y="49"/>
                </a:cxn>
                <a:cxn ang="0">
                  <a:pos x="8" y="0"/>
                </a:cxn>
                <a:cxn ang="0">
                  <a:pos x="0" y="55"/>
                </a:cxn>
                <a:cxn ang="0">
                  <a:pos x="132" y="102"/>
                </a:cxn>
                <a:cxn ang="0">
                  <a:pos x="139" y="49"/>
                </a:cxn>
                <a:cxn ang="0">
                  <a:pos x="139" y="49"/>
                </a:cxn>
                <a:cxn ang="0">
                  <a:pos x="139" y="49"/>
                </a:cxn>
                <a:cxn ang="0">
                  <a:pos x="139" y="49"/>
                </a:cxn>
              </a:cxnLst>
              <a:rect l="0" t="0" r="r" b="b"/>
              <a:pathLst>
                <a:path w="139" h="102">
                  <a:moveTo>
                    <a:pt x="139" y="49"/>
                  </a:moveTo>
                  <a:lnTo>
                    <a:pt x="139" y="49"/>
                  </a:lnTo>
                  <a:lnTo>
                    <a:pt x="8" y="0"/>
                  </a:lnTo>
                  <a:lnTo>
                    <a:pt x="0" y="55"/>
                  </a:lnTo>
                  <a:lnTo>
                    <a:pt x="132" y="102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0" name="Freeform 174"/>
            <p:cNvSpPr>
              <a:spLocks/>
            </p:cNvSpPr>
            <p:nvPr/>
          </p:nvSpPr>
          <p:spPr bwMode="auto">
            <a:xfrm>
              <a:off x="1496" y="916"/>
              <a:ext cx="39" cy="27"/>
            </a:xfrm>
            <a:custGeom>
              <a:avLst/>
              <a:gdLst/>
              <a:ahLst/>
              <a:cxnLst>
                <a:cxn ang="0">
                  <a:pos x="155" y="59"/>
                </a:cxn>
                <a:cxn ang="0">
                  <a:pos x="150" y="56"/>
                </a:cxn>
                <a:cxn ang="0">
                  <a:pos x="7" y="0"/>
                </a:cxn>
                <a:cxn ang="0">
                  <a:pos x="0" y="53"/>
                </a:cxn>
                <a:cxn ang="0">
                  <a:pos x="143" y="109"/>
                </a:cxn>
                <a:cxn ang="0">
                  <a:pos x="155" y="59"/>
                </a:cxn>
                <a:cxn ang="0">
                  <a:pos x="155" y="59"/>
                </a:cxn>
                <a:cxn ang="0">
                  <a:pos x="153" y="57"/>
                </a:cxn>
                <a:cxn ang="0">
                  <a:pos x="150" y="56"/>
                </a:cxn>
                <a:cxn ang="0">
                  <a:pos x="155" y="59"/>
                </a:cxn>
              </a:cxnLst>
              <a:rect l="0" t="0" r="r" b="b"/>
              <a:pathLst>
                <a:path w="155" h="109">
                  <a:moveTo>
                    <a:pt x="155" y="59"/>
                  </a:moveTo>
                  <a:lnTo>
                    <a:pt x="150" y="56"/>
                  </a:lnTo>
                  <a:lnTo>
                    <a:pt x="7" y="0"/>
                  </a:lnTo>
                  <a:lnTo>
                    <a:pt x="0" y="53"/>
                  </a:lnTo>
                  <a:lnTo>
                    <a:pt x="143" y="109"/>
                  </a:lnTo>
                  <a:lnTo>
                    <a:pt x="155" y="59"/>
                  </a:lnTo>
                  <a:lnTo>
                    <a:pt x="155" y="59"/>
                  </a:lnTo>
                  <a:lnTo>
                    <a:pt x="153" y="57"/>
                  </a:lnTo>
                  <a:lnTo>
                    <a:pt x="150" y="56"/>
                  </a:lnTo>
                  <a:lnTo>
                    <a:pt x="155" y="59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1" name="Freeform 175"/>
            <p:cNvSpPr>
              <a:spLocks/>
            </p:cNvSpPr>
            <p:nvPr/>
          </p:nvSpPr>
          <p:spPr bwMode="auto">
            <a:xfrm>
              <a:off x="1531" y="931"/>
              <a:ext cx="28" cy="35"/>
            </a:xfrm>
            <a:custGeom>
              <a:avLst/>
              <a:gdLst/>
              <a:ahLst/>
              <a:cxnLst>
                <a:cxn ang="0">
                  <a:pos x="112" y="98"/>
                </a:cxn>
                <a:cxn ang="0">
                  <a:pos x="110" y="96"/>
                </a:cxn>
                <a:cxn ang="0">
                  <a:pos x="16" y="0"/>
                </a:cxn>
                <a:cxn ang="0">
                  <a:pos x="0" y="47"/>
                </a:cxn>
                <a:cxn ang="0">
                  <a:pos x="94" y="143"/>
                </a:cxn>
                <a:cxn ang="0">
                  <a:pos x="112" y="98"/>
                </a:cxn>
                <a:cxn ang="0">
                  <a:pos x="112" y="98"/>
                </a:cxn>
                <a:cxn ang="0">
                  <a:pos x="111" y="97"/>
                </a:cxn>
                <a:cxn ang="0">
                  <a:pos x="110" y="96"/>
                </a:cxn>
                <a:cxn ang="0">
                  <a:pos x="112" y="98"/>
                </a:cxn>
              </a:cxnLst>
              <a:rect l="0" t="0" r="r" b="b"/>
              <a:pathLst>
                <a:path w="112" h="143">
                  <a:moveTo>
                    <a:pt x="112" y="98"/>
                  </a:moveTo>
                  <a:lnTo>
                    <a:pt x="110" y="96"/>
                  </a:lnTo>
                  <a:lnTo>
                    <a:pt x="16" y="0"/>
                  </a:lnTo>
                  <a:lnTo>
                    <a:pt x="0" y="47"/>
                  </a:lnTo>
                  <a:lnTo>
                    <a:pt x="94" y="143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1" y="97"/>
                  </a:lnTo>
                  <a:lnTo>
                    <a:pt x="110" y="96"/>
                  </a:lnTo>
                  <a:lnTo>
                    <a:pt x="112" y="9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2" name="Freeform 176"/>
            <p:cNvSpPr>
              <a:spLocks/>
            </p:cNvSpPr>
            <p:nvPr/>
          </p:nvSpPr>
          <p:spPr bwMode="auto">
            <a:xfrm>
              <a:off x="1554" y="955"/>
              <a:ext cx="32" cy="44"/>
            </a:xfrm>
            <a:custGeom>
              <a:avLst/>
              <a:gdLst/>
              <a:ahLst/>
              <a:cxnLst>
                <a:cxn ang="0">
                  <a:pos x="131" y="140"/>
                </a:cxn>
                <a:cxn ang="0">
                  <a:pos x="127" y="130"/>
                </a:cxn>
                <a:cxn ang="0">
                  <a:pos x="20" y="0"/>
                </a:cxn>
                <a:cxn ang="0">
                  <a:pos x="0" y="44"/>
                </a:cxn>
                <a:cxn ang="0">
                  <a:pos x="107" y="175"/>
                </a:cxn>
                <a:cxn ang="0">
                  <a:pos x="131" y="140"/>
                </a:cxn>
                <a:cxn ang="0">
                  <a:pos x="131" y="140"/>
                </a:cxn>
                <a:cxn ang="0">
                  <a:pos x="130" y="134"/>
                </a:cxn>
                <a:cxn ang="0">
                  <a:pos x="127" y="130"/>
                </a:cxn>
                <a:cxn ang="0">
                  <a:pos x="131" y="140"/>
                </a:cxn>
              </a:cxnLst>
              <a:rect l="0" t="0" r="r" b="b"/>
              <a:pathLst>
                <a:path w="131" h="175">
                  <a:moveTo>
                    <a:pt x="131" y="140"/>
                  </a:moveTo>
                  <a:lnTo>
                    <a:pt x="127" y="130"/>
                  </a:lnTo>
                  <a:lnTo>
                    <a:pt x="20" y="0"/>
                  </a:lnTo>
                  <a:lnTo>
                    <a:pt x="0" y="44"/>
                  </a:lnTo>
                  <a:lnTo>
                    <a:pt x="107" y="17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34"/>
                  </a:lnTo>
                  <a:lnTo>
                    <a:pt x="127" y="130"/>
                  </a:lnTo>
                  <a:lnTo>
                    <a:pt x="131" y="14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3" name="Freeform 177"/>
            <p:cNvSpPr>
              <a:spLocks/>
            </p:cNvSpPr>
            <p:nvPr/>
          </p:nvSpPr>
          <p:spPr bwMode="auto">
            <a:xfrm>
              <a:off x="1579" y="990"/>
              <a:ext cx="21" cy="48"/>
            </a:xfrm>
            <a:custGeom>
              <a:avLst/>
              <a:gdLst/>
              <a:ahLst/>
              <a:cxnLst>
                <a:cxn ang="0">
                  <a:pos x="82" y="170"/>
                </a:cxn>
                <a:cxn ang="0">
                  <a:pos x="81" y="16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53" y="191"/>
                </a:cxn>
                <a:cxn ang="0">
                  <a:pos x="82" y="170"/>
                </a:cxn>
                <a:cxn ang="0">
                  <a:pos x="82" y="170"/>
                </a:cxn>
                <a:cxn ang="0">
                  <a:pos x="82" y="167"/>
                </a:cxn>
                <a:cxn ang="0">
                  <a:pos x="81" y="165"/>
                </a:cxn>
                <a:cxn ang="0">
                  <a:pos x="82" y="170"/>
                </a:cxn>
              </a:cxnLst>
              <a:rect l="0" t="0" r="r" b="b"/>
              <a:pathLst>
                <a:path w="82" h="191">
                  <a:moveTo>
                    <a:pt x="82" y="170"/>
                  </a:moveTo>
                  <a:lnTo>
                    <a:pt x="81" y="165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53" y="191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2" y="167"/>
                  </a:lnTo>
                  <a:lnTo>
                    <a:pt x="81" y="165"/>
                  </a:lnTo>
                  <a:lnTo>
                    <a:pt x="82" y="17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4" name="Freeform 178"/>
            <p:cNvSpPr>
              <a:spLocks/>
            </p:cNvSpPr>
            <p:nvPr/>
          </p:nvSpPr>
          <p:spPr bwMode="auto">
            <a:xfrm>
              <a:off x="1592" y="1033"/>
              <a:ext cx="16" cy="45"/>
            </a:xfrm>
            <a:custGeom>
              <a:avLst/>
              <a:gdLst/>
              <a:ahLst/>
              <a:cxnLst>
                <a:cxn ang="0">
                  <a:pos x="64" y="170"/>
                </a:cxn>
                <a:cxn ang="0">
                  <a:pos x="64" y="165"/>
                </a:cxn>
                <a:cxn ang="0">
                  <a:pos x="30" y="0"/>
                </a:cxn>
                <a:cxn ang="0">
                  <a:pos x="0" y="16"/>
                </a:cxn>
                <a:cxn ang="0">
                  <a:pos x="32" y="182"/>
                </a:cxn>
                <a:cxn ang="0">
                  <a:pos x="64" y="170"/>
                </a:cxn>
                <a:cxn ang="0">
                  <a:pos x="64" y="170"/>
                </a:cxn>
                <a:cxn ang="0">
                  <a:pos x="64" y="167"/>
                </a:cxn>
                <a:cxn ang="0">
                  <a:pos x="64" y="165"/>
                </a:cxn>
                <a:cxn ang="0">
                  <a:pos x="64" y="170"/>
                </a:cxn>
              </a:cxnLst>
              <a:rect l="0" t="0" r="r" b="b"/>
              <a:pathLst>
                <a:path w="64" h="182">
                  <a:moveTo>
                    <a:pt x="64" y="170"/>
                  </a:moveTo>
                  <a:lnTo>
                    <a:pt x="64" y="165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32" y="182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4" y="167"/>
                  </a:lnTo>
                  <a:lnTo>
                    <a:pt x="64" y="165"/>
                  </a:lnTo>
                  <a:lnTo>
                    <a:pt x="64" y="17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5" name="Freeform 179"/>
            <p:cNvSpPr>
              <a:spLocks/>
            </p:cNvSpPr>
            <p:nvPr/>
          </p:nvSpPr>
          <p:spPr bwMode="auto">
            <a:xfrm>
              <a:off x="1601" y="1075"/>
              <a:ext cx="12" cy="45"/>
            </a:xfrm>
            <a:custGeom>
              <a:avLst/>
              <a:gdLst/>
              <a:ahLst/>
              <a:cxnLst>
                <a:cxn ang="0">
                  <a:pos x="48" y="174"/>
                </a:cxn>
                <a:cxn ang="0">
                  <a:pos x="48" y="172"/>
                </a:cxn>
                <a:cxn ang="0">
                  <a:pos x="32" y="0"/>
                </a:cxn>
                <a:cxn ang="0">
                  <a:pos x="0" y="8"/>
                </a:cxn>
                <a:cxn ang="0">
                  <a:pos x="16" y="180"/>
                </a:cxn>
                <a:cxn ang="0">
                  <a:pos x="48" y="174"/>
                </a:cxn>
                <a:cxn ang="0">
                  <a:pos x="48" y="174"/>
                </a:cxn>
                <a:cxn ang="0">
                  <a:pos x="48" y="173"/>
                </a:cxn>
                <a:cxn ang="0">
                  <a:pos x="48" y="172"/>
                </a:cxn>
                <a:cxn ang="0">
                  <a:pos x="48" y="174"/>
                </a:cxn>
              </a:cxnLst>
              <a:rect l="0" t="0" r="r" b="b"/>
              <a:pathLst>
                <a:path w="48" h="180">
                  <a:moveTo>
                    <a:pt x="48" y="174"/>
                  </a:moveTo>
                  <a:lnTo>
                    <a:pt x="48" y="172"/>
                  </a:lnTo>
                  <a:lnTo>
                    <a:pt x="32" y="0"/>
                  </a:lnTo>
                  <a:lnTo>
                    <a:pt x="0" y="8"/>
                  </a:lnTo>
                  <a:lnTo>
                    <a:pt x="16" y="180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3"/>
                  </a:lnTo>
                  <a:lnTo>
                    <a:pt x="48" y="172"/>
                  </a:lnTo>
                  <a:lnTo>
                    <a:pt x="48" y="174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6" name="Freeform 180"/>
            <p:cNvSpPr>
              <a:spLocks/>
            </p:cNvSpPr>
            <p:nvPr/>
          </p:nvSpPr>
          <p:spPr bwMode="auto">
            <a:xfrm>
              <a:off x="1604" y="1119"/>
              <a:ext cx="11" cy="38"/>
            </a:xfrm>
            <a:custGeom>
              <a:avLst/>
              <a:gdLst/>
              <a:ahLst/>
              <a:cxnLst>
                <a:cxn ang="0">
                  <a:pos x="41" y="152"/>
                </a:cxn>
                <a:cxn ang="0">
                  <a:pos x="41" y="144"/>
                </a:cxn>
                <a:cxn ang="0">
                  <a:pos x="32" y="0"/>
                </a:cxn>
                <a:cxn ang="0">
                  <a:pos x="0" y="5"/>
                </a:cxn>
                <a:cxn ang="0">
                  <a:pos x="8" y="149"/>
                </a:cxn>
                <a:cxn ang="0">
                  <a:pos x="41" y="152"/>
                </a:cxn>
                <a:cxn ang="0">
                  <a:pos x="41" y="152"/>
                </a:cxn>
                <a:cxn ang="0">
                  <a:pos x="41" y="148"/>
                </a:cxn>
                <a:cxn ang="0">
                  <a:pos x="41" y="144"/>
                </a:cxn>
                <a:cxn ang="0">
                  <a:pos x="41" y="152"/>
                </a:cxn>
              </a:cxnLst>
              <a:rect l="0" t="0" r="r" b="b"/>
              <a:pathLst>
                <a:path w="41" h="152">
                  <a:moveTo>
                    <a:pt x="41" y="152"/>
                  </a:moveTo>
                  <a:lnTo>
                    <a:pt x="41" y="144"/>
                  </a:lnTo>
                  <a:lnTo>
                    <a:pt x="32" y="0"/>
                  </a:lnTo>
                  <a:lnTo>
                    <a:pt x="0" y="5"/>
                  </a:lnTo>
                  <a:lnTo>
                    <a:pt x="8" y="149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48"/>
                  </a:lnTo>
                  <a:lnTo>
                    <a:pt x="41" y="144"/>
                  </a:lnTo>
                  <a:lnTo>
                    <a:pt x="41" y="152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7" name="Freeform 181"/>
            <p:cNvSpPr>
              <a:spLocks/>
            </p:cNvSpPr>
            <p:nvPr/>
          </p:nvSpPr>
          <p:spPr bwMode="auto">
            <a:xfrm>
              <a:off x="1601" y="1154"/>
              <a:ext cx="14" cy="57"/>
            </a:xfrm>
            <a:custGeom>
              <a:avLst/>
              <a:gdLst/>
              <a:ahLst/>
              <a:cxnLst>
                <a:cxn ang="0">
                  <a:pos x="32" y="226"/>
                </a:cxn>
                <a:cxn ang="0">
                  <a:pos x="32" y="224"/>
                </a:cxn>
                <a:cxn ang="0">
                  <a:pos x="57" y="10"/>
                </a:cxn>
                <a:cxn ang="0">
                  <a:pos x="24" y="0"/>
                </a:cxn>
                <a:cxn ang="0">
                  <a:pos x="0" y="213"/>
                </a:cxn>
                <a:cxn ang="0">
                  <a:pos x="32" y="226"/>
                </a:cxn>
                <a:cxn ang="0">
                  <a:pos x="32" y="226"/>
                </a:cxn>
                <a:cxn ang="0">
                  <a:pos x="32" y="225"/>
                </a:cxn>
                <a:cxn ang="0">
                  <a:pos x="32" y="224"/>
                </a:cxn>
                <a:cxn ang="0">
                  <a:pos x="32" y="226"/>
                </a:cxn>
              </a:cxnLst>
              <a:rect l="0" t="0" r="r" b="b"/>
              <a:pathLst>
                <a:path w="57" h="226">
                  <a:moveTo>
                    <a:pt x="32" y="226"/>
                  </a:moveTo>
                  <a:lnTo>
                    <a:pt x="32" y="224"/>
                  </a:lnTo>
                  <a:lnTo>
                    <a:pt x="57" y="10"/>
                  </a:lnTo>
                  <a:lnTo>
                    <a:pt x="24" y="0"/>
                  </a:lnTo>
                  <a:lnTo>
                    <a:pt x="0" y="213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25"/>
                  </a:lnTo>
                  <a:lnTo>
                    <a:pt x="32" y="224"/>
                  </a:lnTo>
                  <a:lnTo>
                    <a:pt x="32" y="22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8" name="Freeform 182"/>
            <p:cNvSpPr>
              <a:spLocks/>
            </p:cNvSpPr>
            <p:nvPr/>
          </p:nvSpPr>
          <p:spPr bwMode="auto">
            <a:xfrm>
              <a:off x="1592" y="1207"/>
              <a:ext cx="16" cy="56"/>
            </a:xfrm>
            <a:custGeom>
              <a:avLst/>
              <a:gdLst/>
              <a:ahLst/>
              <a:cxnLst>
                <a:cxn ang="0">
                  <a:pos x="28" y="226"/>
                </a:cxn>
                <a:cxn ang="0">
                  <a:pos x="32" y="215"/>
                </a:cxn>
                <a:cxn ang="0">
                  <a:pos x="65" y="15"/>
                </a:cxn>
                <a:cxn ang="0">
                  <a:pos x="33" y="0"/>
                </a:cxn>
                <a:cxn ang="0">
                  <a:pos x="0" y="201"/>
                </a:cxn>
                <a:cxn ang="0">
                  <a:pos x="28" y="226"/>
                </a:cxn>
                <a:cxn ang="0">
                  <a:pos x="28" y="226"/>
                </a:cxn>
                <a:cxn ang="0">
                  <a:pos x="31" y="221"/>
                </a:cxn>
                <a:cxn ang="0">
                  <a:pos x="32" y="215"/>
                </a:cxn>
                <a:cxn ang="0">
                  <a:pos x="28" y="226"/>
                </a:cxn>
              </a:cxnLst>
              <a:rect l="0" t="0" r="r" b="b"/>
              <a:pathLst>
                <a:path w="65" h="226">
                  <a:moveTo>
                    <a:pt x="28" y="226"/>
                  </a:moveTo>
                  <a:lnTo>
                    <a:pt x="32" y="215"/>
                  </a:lnTo>
                  <a:lnTo>
                    <a:pt x="65" y="15"/>
                  </a:lnTo>
                  <a:lnTo>
                    <a:pt x="33" y="0"/>
                  </a:lnTo>
                  <a:lnTo>
                    <a:pt x="0" y="201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31" y="221"/>
                  </a:lnTo>
                  <a:lnTo>
                    <a:pt x="32" y="215"/>
                  </a:lnTo>
                  <a:lnTo>
                    <a:pt x="28" y="22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39" name="Freeform 183"/>
            <p:cNvSpPr>
              <a:spLocks/>
            </p:cNvSpPr>
            <p:nvPr/>
          </p:nvSpPr>
          <p:spPr bwMode="auto">
            <a:xfrm>
              <a:off x="1570" y="1254"/>
              <a:ext cx="29" cy="55"/>
            </a:xfrm>
            <a:custGeom>
              <a:avLst/>
              <a:gdLst/>
              <a:ahLst/>
              <a:cxnLst>
                <a:cxn ang="0">
                  <a:pos x="23" y="220"/>
                </a:cxn>
                <a:cxn ang="0">
                  <a:pos x="25" y="216"/>
                </a:cxn>
                <a:cxn ang="0">
                  <a:pos x="119" y="37"/>
                </a:cxn>
                <a:cxn ang="0">
                  <a:pos x="95" y="0"/>
                </a:cxn>
                <a:cxn ang="0">
                  <a:pos x="0" y="180"/>
                </a:cxn>
                <a:cxn ang="0">
                  <a:pos x="23" y="220"/>
                </a:cxn>
                <a:cxn ang="0">
                  <a:pos x="23" y="220"/>
                </a:cxn>
                <a:cxn ang="0">
                  <a:pos x="24" y="218"/>
                </a:cxn>
                <a:cxn ang="0">
                  <a:pos x="25" y="216"/>
                </a:cxn>
                <a:cxn ang="0">
                  <a:pos x="23" y="220"/>
                </a:cxn>
              </a:cxnLst>
              <a:rect l="0" t="0" r="r" b="b"/>
              <a:pathLst>
                <a:path w="119" h="220">
                  <a:moveTo>
                    <a:pt x="23" y="220"/>
                  </a:moveTo>
                  <a:lnTo>
                    <a:pt x="25" y="216"/>
                  </a:lnTo>
                  <a:lnTo>
                    <a:pt x="119" y="37"/>
                  </a:lnTo>
                  <a:lnTo>
                    <a:pt x="95" y="0"/>
                  </a:lnTo>
                  <a:lnTo>
                    <a:pt x="0" y="180"/>
                  </a:lnTo>
                  <a:lnTo>
                    <a:pt x="23" y="220"/>
                  </a:lnTo>
                  <a:lnTo>
                    <a:pt x="23" y="220"/>
                  </a:lnTo>
                  <a:lnTo>
                    <a:pt x="24" y="218"/>
                  </a:lnTo>
                  <a:lnTo>
                    <a:pt x="25" y="216"/>
                  </a:lnTo>
                  <a:lnTo>
                    <a:pt x="23" y="22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0" name="Freeform 184"/>
            <p:cNvSpPr>
              <a:spLocks/>
            </p:cNvSpPr>
            <p:nvPr/>
          </p:nvSpPr>
          <p:spPr bwMode="auto">
            <a:xfrm>
              <a:off x="1534" y="1298"/>
              <a:ext cx="41" cy="57"/>
            </a:xfrm>
            <a:custGeom>
              <a:avLst/>
              <a:gdLst/>
              <a:ahLst/>
              <a:cxnLst>
                <a:cxn ang="0">
                  <a:pos x="16" y="228"/>
                </a:cxn>
                <a:cxn ang="0">
                  <a:pos x="20" y="225"/>
                </a:cxn>
                <a:cxn ang="0">
                  <a:pos x="164" y="45"/>
                </a:cxn>
                <a:cxn ang="0">
                  <a:pos x="144" y="0"/>
                </a:cxn>
                <a:cxn ang="0">
                  <a:pos x="0" y="180"/>
                </a:cxn>
                <a:cxn ang="0">
                  <a:pos x="16" y="228"/>
                </a:cxn>
                <a:cxn ang="0">
                  <a:pos x="16" y="228"/>
                </a:cxn>
                <a:cxn ang="0">
                  <a:pos x="18" y="227"/>
                </a:cxn>
                <a:cxn ang="0">
                  <a:pos x="20" y="225"/>
                </a:cxn>
                <a:cxn ang="0">
                  <a:pos x="16" y="228"/>
                </a:cxn>
              </a:cxnLst>
              <a:rect l="0" t="0" r="r" b="b"/>
              <a:pathLst>
                <a:path w="164" h="228">
                  <a:moveTo>
                    <a:pt x="16" y="228"/>
                  </a:moveTo>
                  <a:lnTo>
                    <a:pt x="20" y="225"/>
                  </a:lnTo>
                  <a:lnTo>
                    <a:pt x="164" y="45"/>
                  </a:lnTo>
                  <a:lnTo>
                    <a:pt x="144" y="0"/>
                  </a:lnTo>
                  <a:lnTo>
                    <a:pt x="0" y="180"/>
                  </a:lnTo>
                  <a:lnTo>
                    <a:pt x="16" y="228"/>
                  </a:lnTo>
                  <a:lnTo>
                    <a:pt x="16" y="228"/>
                  </a:lnTo>
                  <a:lnTo>
                    <a:pt x="18" y="227"/>
                  </a:lnTo>
                  <a:lnTo>
                    <a:pt x="20" y="225"/>
                  </a:lnTo>
                  <a:lnTo>
                    <a:pt x="16" y="22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1" name="Freeform 185"/>
            <p:cNvSpPr>
              <a:spLocks/>
            </p:cNvSpPr>
            <p:nvPr/>
          </p:nvSpPr>
          <p:spPr bwMode="auto">
            <a:xfrm>
              <a:off x="1491" y="1342"/>
              <a:ext cx="47" cy="42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13" y="168"/>
                </a:cxn>
                <a:cxn ang="0">
                  <a:pos x="189" y="51"/>
                </a:cxn>
                <a:cxn ang="0">
                  <a:pos x="177" y="0"/>
                </a:cxn>
                <a:cxn ang="0">
                  <a:pos x="1" y="116"/>
                </a:cxn>
                <a:cxn ang="0">
                  <a:pos x="0" y="11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7"/>
                </a:cxn>
              </a:cxnLst>
              <a:rect l="0" t="0" r="r" b="b"/>
              <a:pathLst>
                <a:path w="189" h="168">
                  <a:moveTo>
                    <a:pt x="0" y="117"/>
                  </a:moveTo>
                  <a:lnTo>
                    <a:pt x="13" y="168"/>
                  </a:lnTo>
                  <a:lnTo>
                    <a:pt x="189" y="51"/>
                  </a:lnTo>
                  <a:lnTo>
                    <a:pt x="177" y="0"/>
                  </a:lnTo>
                  <a:lnTo>
                    <a:pt x="1" y="116"/>
                  </a:lnTo>
                  <a:lnTo>
                    <a:pt x="0" y="11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2" name="Freeform 186"/>
            <p:cNvSpPr>
              <a:spLocks/>
            </p:cNvSpPr>
            <p:nvPr/>
          </p:nvSpPr>
          <p:spPr bwMode="auto">
            <a:xfrm>
              <a:off x="1436" y="1372"/>
              <a:ext cx="58" cy="42"/>
            </a:xfrm>
            <a:custGeom>
              <a:avLst/>
              <a:gdLst/>
              <a:ahLst/>
              <a:cxnLst>
                <a:cxn ang="0">
                  <a:pos x="83" y="163"/>
                </a:cxn>
                <a:cxn ang="0">
                  <a:pos x="90" y="161"/>
                </a:cxn>
                <a:cxn ang="0">
                  <a:pos x="233" y="51"/>
                </a:cxn>
                <a:cxn ang="0">
                  <a:pos x="219" y="0"/>
                </a:cxn>
                <a:cxn ang="0">
                  <a:pos x="76" y="111"/>
                </a:cxn>
                <a:cxn ang="0">
                  <a:pos x="83" y="163"/>
                </a:cxn>
                <a:cxn ang="0">
                  <a:pos x="76" y="111"/>
                </a:cxn>
                <a:cxn ang="0">
                  <a:pos x="0" y="172"/>
                </a:cxn>
                <a:cxn ang="0">
                  <a:pos x="83" y="163"/>
                </a:cxn>
              </a:cxnLst>
              <a:rect l="0" t="0" r="r" b="b"/>
              <a:pathLst>
                <a:path w="233" h="172">
                  <a:moveTo>
                    <a:pt x="83" y="163"/>
                  </a:moveTo>
                  <a:lnTo>
                    <a:pt x="90" y="161"/>
                  </a:lnTo>
                  <a:lnTo>
                    <a:pt x="233" y="51"/>
                  </a:lnTo>
                  <a:lnTo>
                    <a:pt x="219" y="0"/>
                  </a:lnTo>
                  <a:lnTo>
                    <a:pt x="76" y="111"/>
                  </a:lnTo>
                  <a:lnTo>
                    <a:pt x="83" y="163"/>
                  </a:lnTo>
                  <a:lnTo>
                    <a:pt x="76" y="111"/>
                  </a:lnTo>
                  <a:lnTo>
                    <a:pt x="0" y="172"/>
                  </a:lnTo>
                  <a:lnTo>
                    <a:pt x="83" y="163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3" name="Freeform 187"/>
            <p:cNvSpPr>
              <a:spLocks/>
            </p:cNvSpPr>
            <p:nvPr/>
          </p:nvSpPr>
          <p:spPr bwMode="auto">
            <a:xfrm>
              <a:off x="1457" y="1373"/>
              <a:ext cx="218" cy="39"/>
            </a:xfrm>
            <a:custGeom>
              <a:avLst/>
              <a:gdLst/>
              <a:ahLst/>
              <a:cxnLst>
                <a:cxn ang="0">
                  <a:pos x="872" y="55"/>
                </a:cxn>
                <a:cxn ang="0">
                  <a:pos x="869" y="0"/>
                </a:cxn>
                <a:cxn ang="0">
                  <a:pos x="0" y="103"/>
                </a:cxn>
                <a:cxn ang="0">
                  <a:pos x="2" y="158"/>
                </a:cxn>
                <a:cxn ang="0">
                  <a:pos x="871" y="55"/>
                </a:cxn>
                <a:cxn ang="0">
                  <a:pos x="872" y="55"/>
                </a:cxn>
                <a:cxn ang="0">
                  <a:pos x="871" y="55"/>
                </a:cxn>
                <a:cxn ang="0">
                  <a:pos x="871" y="55"/>
                </a:cxn>
                <a:cxn ang="0">
                  <a:pos x="872" y="55"/>
                </a:cxn>
              </a:cxnLst>
              <a:rect l="0" t="0" r="r" b="b"/>
              <a:pathLst>
                <a:path w="872" h="158">
                  <a:moveTo>
                    <a:pt x="872" y="55"/>
                  </a:moveTo>
                  <a:lnTo>
                    <a:pt x="869" y="0"/>
                  </a:lnTo>
                  <a:lnTo>
                    <a:pt x="0" y="103"/>
                  </a:lnTo>
                  <a:lnTo>
                    <a:pt x="2" y="158"/>
                  </a:lnTo>
                  <a:lnTo>
                    <a:pt x="871" y="55"/>
                  </a:lnTo>
                  <a:lnTo>
                    <a:pt x="872" y="55"/>
                  </a:lnTo>
                  <a:lnTo>
                    <a:pt x="871" y="55"/>
                  </a:lnTo>
                  <a:lnTo>
                    <a:pt x="871" y="55"/>
                  </a:lnTo>
                  <a:lnTo>
                    <a:pt x="872" y="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4" name="Freeform 188"/>
            <p:cNvSpPr>
              <a:spLocks/>
            </p:cNvSpPr>
            <p:nvPr/>
          </p:nvSpPr>
          <p:spPr bwMode="auto">
            <a:xfrm>
              <a:off x="1674" y="1335"/>
              <a:ext cx="239" cy="51"/>
            </a:xfrm>
            <a:custGeom>
              <a:avLst/>
              <a:gdLst/>
              <a:ahLst/>
              <a:cxnLst>
                <a:cxn ang="0">
                  <a:pos x="956" y="0"/>
                </a:cxn>
                <a:cxn ang="0">
                  <a:pos x="955" y="0"/>
                </a:cxn>
                <a:cxn ang="0">
                  <a:pos x="0" y="152"/>
                </a:cxn>
                <a:cxn ang="0">
                  <a:pos x="3" y="207"/>
                </a:cxn>
                <a:cxn ang="0">
                  <a:pos x="958" y="55"/>
                </a:cxn>
                <a:cxn ang="0">
                  <a:pos x="956" y="0"/>
                </a:cxn>
                <a:cxn ang="0">
                  <a:pos x="956" y="0"/>
                </a:cxn>
                <a:cxn ang="0">
                  <a:pos x="956" y="0"/>
                </a:cxn>
                <a:cxn ang="0">
                  <a:pos x="955" y="0"/>
                </a:cxn>
                <a:cxn ang="0">
                  <a:pos x="956" y="0"/>
                </a:cxn>
              </a:cxnLst>
              <a:rect l="0" t="0" r="r" b="b"/>
              <a:pathLst>
                <a:path w="958" h="207">
                  <a:moveTo>
                    <a:pt x="956" y="0"/>
                  </a:moveTo>
                  <a:lnTo>
                    <a:pt x="955" y="0"/>
                  </a:lnTo>
                  <a:lnTo>
                    <a:pt x="0" y="152"/>
                  </a:lnTo>
                  <a:lnTo>
                    <a:pt x="3" y="207"/>
                  </a:lnTo>
                  <a:lnTo>
                    <a:pt x="958" y="55"/>
                  </a:lnTo>
                  <a:lnTo>
                    <a:pt x="956" y="0"/>
                  </a:lnTo>
                  <a:lnTo>
                    <a:pt x="956" y="0"/>
                  </a:lnTo>
                  <a:lnTo>
                    <a:pt x="956" y="0"/>
                  </a:lnTo>
                  <a:lnTo>
                    <a:pt x="955" y="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5" name="Freeform 189"/>
            <p:cNvSpPr>
              <a:spLocks/>
            </p:cNvSpPr>
            <p:nvPr/>
          </p:nvSpPr>
          <p:spPr bwMode="auto">
            <a:xfrm>
              <a:off x="1913" y="1309"/>
              <a:ext cx="380" cy="39"/>
            </a:xfrm>
            <a:custGeom>
              <a:avLst/>
              <a:gdLst/>
              <a:ahLst/>
              <a:cxnLst>
                <a:cxn ang="0">
                  <a:pos x="1522" y="55"/>
                </a:cxn>
                <a:cxn ang="0">
                  <a:pos x="1521" y="0"/>
                </a:cxn>
                <a:cxn ang="0">
                  <a:pos x="0" y="104"/>
                </a:cxn>
                <a:cxn ang="0">
                  <a:pos x="1" y="159"/>
                </a:cxn>
                <a:cxn ang="0">
                  <a:pos x="1522" y="55"/>
                </a:cxn>
                <a:cxn ang="0">
                  <a:pos x="1522" y="55"/>
                </a:cxn>
                <a:cxn ang="0">
                  <a:pos x="1522" y="55"/>
                </a:cxn>
                <a:cxn ang="0">
                  <a:pos x="1522" y="55"/>
                </a:cxn>
                <a:cxn ang="0">
                  <a:pos x="1522" y="55"/>
                </a:cxn>
              </a:cxnLst>
              <a:rect l="0" t="0" r="r" b="b"/>
              <a:pathLst>
                <a:path w="1522" h="159">
                  <a:moveTo>
                    <a:pt x="1522" y="55"/>
                  </a:moveTo>
                  <a:lnTo>
                    <a:pt x="1521" y="0"/>
                  </a:lnTo>
                  <a:lnTo>
                    <a:pt x="0" y="104"/>
                  </a:lnTo>
                  <a:lnTo>
                    <a:pt x="1" y="159"/>
                  </a:lnTo>
                  <a:lnTo>
                    <a:pt x="1522" y="55"/>
                  </a:lnTo>
                  <a:lnTo>
                    <a:pt x="1522" y="55"/>
                  </a:lnTo>
                  <a:lnTo>
                    <a:pt x="1522" y="55"/>
                  </a:lnTo>
                  <a:lnTo>
                    <a:pt x="1522" y="55"/>
                  </a:lnTo>
                  <a:lnTo>
                    <a:pt x="1522" y="5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6" name="Freeform 190"/>
            <p:cNvSpPr>
              <a:spLocks/>
            </p:cNvSpPr>
            <p:nvPr/>
          </p:nvSpPr>
          <p:spPr bwMode="auto">
            <a:xfrm>
              <a:off x="2293" y="1285"/>
              <a:ext cx="316" cy="38"/>
            </a:xfrm>
            <a:custGeom>
              <a:avLst/>
              <a:gdLst/>
              <a:ahLst/>
              <a:cxnLst>
                <a:cxn ang="0">
                  <a:pos x="1263" y="0"/>
                </a:cxn>
                <a:cxn ang="0">
                  <a:pos x="1262" y="0"/>
                </a:cxn>
                <a:cxn ang="0">
                  <a:pos x="0" y="96"/>
                </a:cxn>
                <a:cxn ang="0">
                  <a:pos x="1" y="151"/>
                </a:cxn>
                <a:cxn ang="0">
                  <a:pos x="1263" y="55"/>
                </a:cxn>
                <a:cxn ang="0">
                  <a:pos x="1263" y="0"/>
                </a:cxn>
                <a:cxn ang="0">
                  <a:pos x="1263" y="0"/>
                </a:cxn>
                <a:cxn ang="0">
                  <a:pos x="1262" y="0"/>
                </a:cxn>
                <a:cxn ang="0">
                  <a:pos x="1262" y="0"/>
                </a:cxn>
                <a:cxn ang="0">
                  <a:pos x="1263" y="0"/>
                </a:cxn>
              </a:cxnLst>
              <a:rect l="0" t="0" r="r" b="b"/>
              <a:pathLst>
                <a:path w="1263" h="151">
                  <a:moveTo>
                    <a:pt x="1263" y="0"/>
                  </a:moveTo>
                  <a:lnTo>
                    <a:pt x="1262" y="0"/>
                  </a:lnTo>
                  <a:lnTo>
                    <a:pt x="0" y="96"/>
                  </a:lnTo>
                  <a:lnTo>
                    <a:pt x="1" y="151"/>
                  </a:lnTo>
                  <a:lnTo>
                    <a:pt x="1263" y="55"/>
                  </a:lnTo>
                  <a:lnTo>
                    <a:pt x="1263" y="0"/>
                  </a:lnTo>
                  <a:lnTo>
                    <a:pt x="1263" y="0"/>
                  </a:lnTo>
                  <a:lnTo>
                    <a:pt x="1262" y="0"/>
                  </a:lnTo>
                  <a:lnTo>
                    <a:pt x="1262" y="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7" name="Freeform 191"/>
            <p:cNvSpPr>
              <a:spLocks/>
            </p:cNvSpPr>
            <p:nvPr/>
          </p:nvSpPr>
          <p:spPr bwMode="auto">
            <a:xfrm>
              <a:off x="2609" y="1285"/>
              <a:ext cx="378" cy="14"/>
            </a:xfrm>
            <a:custGeom>
              <a:avLst/>
              <a:gdLst/>
              <a:ahLst/>
              <a:cxnLst>
                <a:cxn ang="0">
                  <a:pos x="1513" y="0"/>
                </a:cxn>
                <a:cxn ang="0">
                  <a:pos x="1513" y="0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1513" y="55"/>
                </a:cxn>
                <a:cxn ang="0">
                  <a:pos x="1513" y="0"/>
                </a:cxn>
                <a:cxn ang="0">
                  <a:pos x="1513" y="0"/>
                </a:cxn>
                <a:cxn ang="0">
                  <a:pos x="1513" y="0"/>
                </a:cxn>
                <a:cxn ang="0">
                  <a:pos x="1513" y="0"/>
                </a:cxn>
              </a:cxnLst>
              <a:rect l="0" t="0" r="r" b="b"/>
              <a:pathLst>
                <a:path w="1513" h="55">
                  <a:moveTo>
                    <a:pt x="1513" y="0"/>
                  </a:moveTo>
                  <a:lnTo>
                    <a:pt x="1513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513" y="55"/>
                  </a:lnTo>
                  <a:lnTo>
                    <a:pt x="1513" y="0"/>
                  </a:lnTo>
                  <a:lnTo>
                    <a:pt x="1513" y="0"/>
                  </a:lnTo>
                  <a:lnTo>
                    <a:pt x="1513" y="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8" name="Freeform 192"/>
            <p:cNvSpPr>
              <a:spLocks/>
            </p:cNvSpPr>
            <p:nvPr/>
          </p:nvSpPr>
          <p:spPr bwMode="auto">
            <a:xfrm>
              <a:off x="2987" y="1285"/>
              <a:ext cx="415" cy="26"/>
            </a:xfrm>
            <a:custGeom>
              <a:avLst/>
              <a:gdLst/>
              <a:ahLst/>
              <a:cxnLst>
                <a:cxn ang="0">
                  <a:pos x="1661" y="103"/>
                </a:cxn>
                <a:cxn ang="0">
                  <a:pos x="1661" y="48"/>
                </a:cxn>
                <a:cxn ang="0">
                  <a:pos x="1" y="0"/>
                </a:cxn>
                <a:cxn ang="0">
                  <a:pos x="0" y="55"/>
                </a:cxn>
                <a:cxn ang="0">
                  <a:pos x="1661" y="103"/>
                </a:cxn>
                <a:cxn ang="0">
                  <a:pos x="1661" y="103"/>
                </a:cxn>
                <a:cxn ang="0">
                  <a:pos x="1661" y="103"/>
                </a:cxn>
                <a:cxn ang="0">
                  <a:pos x="1661" y="103"/>
                </a:cxn>
                <a:cxn ang="0">
                  <a:pos x="1661" y="103"/>
                </a:cxn>
              </a:cxnLst>
              <a:rect l="0" t="0" r="r" b="b"/>
              <a:pathLst>
                <a:path w="1661" h="103">
                  <a:moveTo>
                    <a:pt x="1661" y="103"/>
                  </a:moveTo>
                  <a:lnTo>
                    <a:pt x="1661" y="48"/>
                  </a:lnTo>
                  <a:lnTo>
                    <a:pt x="1" y="0"/>
                  </a:lnTo>
                  <a:lnTo>
                    <a:pt x="0" y="55"/>
                  </a:lnTo>
                  <a:lnTo>
                    <a:pt x="1661" y="103"/>
                  </a:lnTo>
                  <a:lnTo>
                    <a:pt x="1661" y="103"/>
                  </a:lnTo>
                  <a:lnTo>
                    <a:pt x="1661" y="103"/>
                  </a:lnTo>
                  <a:lnTo>
                    <a:pt x="1661" y="103"/>
                  </a:lnTo>
                  <a:lnTo>
                    <a:pt x="1661" y="103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49" name="Freeform 193"/>
            <p:cNvSpPr>
              <a:spLocks/>
            </p:cNvSpPr>
            <p:nvPr/>
          </p:nvSpPr>
          <p:spPr bwMode="auto">
            <a:xfrm>
              <a:off x="3402" y="1297"/>
              <a:ext cx="518" cy="26"/>
            </a:xfrm>
            <a:custGeom>
              <a:avLst/>
              <a:gdLst/>
              <a:ahLst/>
              <a:cxnLst>
                <a:cxn ang="0">
                  <a:pos x="2071" y="48"/>
                </a:cxn>
                <a:cxn ang="0">
                  <a:pos x="2070" y="48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2070" y="103"/>
                </a:cxn>
                <a:cxn ang="0">
                  <a:pos x="2071" y="48"/>
                </a:cxn>
                <a:cxn ang="0">
                  <a:pos x="2071" y="48"/>
                </a:cxn>
                <a:cxn ang="0">
                  <a:pos x="2071" y="48"/>
                </a:cxn>
                <a:cxn ang="0">
                  <a:pos x="2070" y="48"/>
                </a:cxn>
                <a:cxn ang="0">
                  <a:pos x="2071" y="48"/>
                </a:cxn>
              </a:cxnLst>
              <a:rect l="0" t="0" r="r" b="b"/>
              <a:pathLst>
                <a:path w="2071" h="103">
                  <a:moveTo>
                    <a:pt x="2071" y="48"/>
                  </a:moveTo>
                  <a:lnTo>
                    <a:pt x="2070" y="48"/>
                  </a:lnTo>
                  <a:lnTo>
                    <a:pt x="0" y="0"/>
                  </a:lnTo>
                  <a:lnTo>
                    <a:pt x="0" y="55"/>
                  </a:lnTo>
                  <a:lnTo>
                    <a:pt x="2070" y="103"/>
                  </a:lnTo>
                  <a:lnTo>
                    <a:pt x="2071" y="48"/>
                  </a:lnTo>
                  <a:lnTo>
                    <a:pt x="2071" y="48"/>
                  </a:lnTo>
                  <a:lnTo>
                    <a:pt x="2071" y="48"/>
                  </a:lnTo>
                  <a:lnTo>
                    <a:pt x="2070" y="48"/>
                  </a:lnTo>
                  <a:lnTo>
                    <a:pt x="2071" y="4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0" name="Freeform 194"/>
            <p:cNvSpPr>
              <a:spLocks/>
            </p:cNvSpPr>
            <p:nvPr/>
          </p:nvSpPr>
          <p:spPr bwMode="auto">
            <a:xfrm>
              <a:off x="3919" y="1309"/>
              <a:ext cx="494" cy="53"/>
            </a:xfrm>
            <a:custGeom>
              <a:avLst/>
              <a:gdLst/>
              <a:ahLst/>
              <a:cxnLst>
                <a:cxn ang="0">
                  <a:pos x="1975" y="160"/>
                </a:cxn>
                <a:cxn ang="0">
                  <a:pos x="1974" y="159"/>
                </a:cxn>
                <a:cxn ang="0">
                  <a:pos x="2" y="0"/>
                </a:cxn>
                <a:cxn ang="0">
                  <a:pos x="0" y="55"/>
                </a:cxn>
                <a:cxn ang="0">
                  <a:pos x="1971" y="214"/>
                </a:cxn>
                <a:cxn ang="0">
                  <a:pos x="1975" y="160"/>
                </a:cxn>
                <a:cxn ang="0">
                  <a:pos x="1975" y="160"/>
                </a:cxn>
                <a:cxn ang="0">
                  <a:pos x="1974" y="159"/>
                </a:cxn>
                <a:cxn ang="0">
                  <a:pos x="1974" y="159"/>
                </a:cxn>
                <a:cxn ang="0">
                  <a:pos x="1975" y="160"/>
                </a:cxn>
              </a:cxnLst>
              <a:rect l="0" t="0" r="r" b="b"/>
              <a:pathLst>
                <a:path w="1975" h="214">
                  <a:moveTo>
                    <a:pt x="1975" y="160"/>
                  </a:moveTo>
                  <a:lnTo>
                    <a:pt x="1974" y="159"/>
                  </a:lnTo>
                  <a:lnTo>
                    <a:pt x="2" y="0"/>
                  </a:lnTo>
                  <a:lnTo>
                    <a:pt x="0" y="55"/>
                  </a:lnTo>
                  <a:lnTo>
                    <a:pt x="1971" y="214"/>
                  </a:lnTo>
                  <a:lnTo>
                    <a:pt x="1975" y="160"/>
                  </a:lnTo>
                  <a:lnTo>
                    <a:pt x="1975" y="160"/>
                  </a:lnTo>
                  <a:lnTo>
                    <a:pt x="1974" y="159"/>
                  </a:lnTo>
                  <a:lnTo>
                    <a:pt x="1974" y="159"/>
                  </a:lnTo>
                  <a:lnTo>
                    <a:pt x="1975" y="16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1" name="Freeform 195"/>
            <p:cNvSpPr>
              <a:spLocks/>
            </p:cNvSpPr>
            <p:nvPr/>
          </p:nvSpPr>
          <p:spPr bwMode="auto">
            <a:xfrm>
              <a:off x="4412" y="1349"/>
              <a:ext cx="203" cy="51"/>
            </a:xfrm>
            <a:custGeom>
              <a:avLst/>
              <a:gdLst/>
              <a:ahLst/>
              <a:cxnLst>
                <a:cxn ang="0">
                  <a:pos x="809" y="206"/>
                </a:cxn>
                <a:cxn ang="0">
                  <a:pos x="812" y="151"/>
                </a:cxn>
                <a:cxn ang="0">
                  <a:pos x="5" y="0"/>
                </a:cxn>
                <a:cxn ang="0">
                  <a:pos x="0" y="54"/>
                </a:cxn>
                <a:cxn ang="0">
                  <a:pos x="809" y="206"/>
                </a:cxn>
                <a:cxn ang="0">
                  <a:pos x="809" y="206"/>
                </a:cxn>
                <a:cxn ang="0">
                  <a:pos x="809" y="206"/>
                </a:cxn>
                <a:cxn ang="0">
                  <a:pos x="809" y="206"/>
                </a:cxn>
                <a:cxn ang="0">
                  <a:pos x="809" y="206"/>
                </a:cxn>
              </a:cxnLst>
              <a:rect l="0" t="0" r="r" b="b"/>
              <a:pathLst>
                <a:path w="812" h="206">
                  <a:moveTo>
                    <a:pt x="809" y="206"/>
                  </a:moveTo>
                  <a:lnTo>
                    <a:pt x="812" y="151"/>
                  </a:lnTo>
                  <a:lnTo>
                    <a:pt x="5" y="0"/>
                  </a:lnTo>
                  <a:lnTo>
                    <a:pt x="0" y="54"/>
                  </a:lnTo>
                  <a:lnTo>
                    <a:pt x="809" y="206"/>
                  </a:lnTo>
                  <a:lnTo>
                    <a:pt x="809" y="206"/>
                  </a:lnTo>
                  <a:lnTo>
                    <a:pt x="809" y="206"/>
                  </a:lnTo>
                  <a:lnTo>
                    <a:pt x="809" y="206"/>
                  </a:lnTo>
                  <a:lnTo>
                    <a:pt x="809" y="20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2" name="Freeform 196"/>
            <p:cNvSpPr>
              <a:spLocks/>
            </p:cNvSpPr>
            <p:nvPr/>
          </p:nvSpPr>
          <p:spPr bwMode="auto">
            <a:xfrm>
              <a:off x="4614" y="1386"/>
              <a:ext cx="57" cy="23"/>
            </a:xfrm>
            <a:custGeom>
              <a:avLst/>
              <a:gdLst/>
              <a:ahLst/>
              <a:cxnLst>
                <a:cxn ang="0">
                  <a:pos x="226" y="90"/>
                </a:cxn>
                <a:cxn ang="0">
                  <a:pos x="228" y="34"/>
                </a:cxn>
                <a:cxn ang="0">
                  <a:pos x="3" y="0"/>
                </a:cxn>
                <a:cxn ang="0">
                  <a:pos x="0" y="55"/>
                </a:cxn>
                <a:cxn ang="0">
                  <a:pos x="225" y="90"/>
                </a:cxn>
                <a:cxn ang="0">
                  <a:pos x="226" y="90"/>
                </a:cxn>
                <a:cxn ang="0">
                  <a:pos x="225" y="90"/>
                </a:cxn>
                <a:cxn ang="0">
                  <a:pos x="226" y="90"/>
                </a:cxn>
                <a:cxn ang="0">
                  <a:pos x="226" y="90"/>
                </a:cxn>
              </a:cxnLst>
              <a:rect l="0" t="0" r="r" b="b"/>
              <a:pathLst>
                <a:path w="228" h="90">
                  <a:moveTo>
                    <a:pt x="226" y="90"/>
                  </a:moveTo>
                  <a:lnTo>
                    <a:pt x="228" y="34"/>
                  </a:lnTo>
                  <a:lnTo>
                    <a:pt x="3" y="0"/>
                  </a:lnTo>
                  <a:lnTo>
                    <a:pt x="0" y="55"/>
                  </a:lnTo>
                  <a:lnTo>
                    <a:pt x="225" y="90"/>
                  </a:lnTo>
                  <a:lnTo>
                    <a:pt x="226" y="90"/>
                  </a:lnTo>
                  <a:lnTo>
                    <a:pt x="225" y="90"/>
                  </a:lnTo>
                  <a:lnTo>
                    <a:pt x="226" y="90"/>
                  </a:lnTo>
                  <a:lnTo>
                    <a:pt x="226" y="9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3" name="Freeform 197"/>
            <p:cNvSpPr>
              <a:spLocks/>
            </p:cNvSpPr>
            <p:nvPr/>
          </p:nvSpPr>
          <p:spPr bwMode="auto">
            <a:xfrm>
              <a:off x="4671" y="1395"/>
              <a:ext cx="64" cy="15"/>
            </a:xfrm>
            <a:custGeom>
              <a:avLst/>
              <a:gdLst/>
              <a:ahLst/>
              <a:cxnLst>
                <a:cxn ang="0">
                  <a:pos x="257" y="62"/>
                </a:cxn>
                <a:cxn ang="0">
                  <a:pos x="255" y="8"/>
                </a:cxn>
                <a:cxn ang="0">
                  <a:pos x="1" y="0"/>
                </a:cxn>
                <a:cxn ang="0">
                  <a:pos x="0" y="56"/>
                </a:cxn>
                <a:cxn ang="0">
                  <a:pos x="255" y="62"/>
                </a:cxn>
                <a:cxn ang="0">
                  <a:pos x="257" y="62"/>
                </a:cxn>
                <a:cxn ang="0">
                  <a:pos x="255" y="62"/>
                </a:cxn>
                <a:cxn ang="0">
                  <a:pos x="256" y="62"/>
                </a:cxn>
                <a:cxn ang="0">
                  <a:pos x="257" y="62"/>
                </a:cxn>
              </a:cxnLst>
              <a:rect l="0" t="0" r="r" b="b"/>
              <a:pathLst>
                <a:path w="257" h="62">
                  <a:moveTo>
                    <a:pt x="257" y="62"/>
                  </a:moveTo>
                  <a:lnTo>
                    <a:pt x="255" y="8"/>
                  </a:lnTo>
                  <a:lnTo>
                    <a:pt x="1" y="0"/>
                  </a:lnTo>
                  <a:lnTo>
                    <a:pt x="0" y="56"/>
                  </a:lnTo>
                  <a:lnTo>
                    <a:pt x="255" y="62"/>
                  </a:lnTo>
                  <a:lnTo>
                    <a:pt x="257" y="62"/>
                  </a:lnTo>
                  <a:lnTo>
                    <a:pt x="255" y="62"/>
                  </a:lnTo>
                  <a:lnTo>
                    <a:pt x="256" y="62"/>
                  </a:lnTo>
                  <a:lnTo>
                    <a:pt x="257" y="62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4" name="Freeform 198"/>
            <p:cNvSpPr>
              <a:spLocks/>
            </p:cNvSpPr>
            <p:nvPr/>
          </p:nvSpPr>
          <p:spPr bwMode="auto">
            <a:xfrm>
              <a:off x="4734" y="1386"/>
              <a:ext cx="46" cy="24"/>
            </a:xfrm>
            <a:custGeom>
              <a:avLst/>
              <a:gdLst/>
              <a:ahLst/>
              <a:cxnLst>
                <a:cxn ang="0">
                  <a:pos x="187" y="51"/>
                </a:cxn>
                <a:cxn ang="0">
                  <a:pos x="176" y="0"/>
                </a:cxn>
                <a:cxn ang="0">
                  <a:pos x="0" y="42"/>
                </a:cxn>
                <a:cxn ang="0">
                  <a:pos x="4" y="96"/>
                </a:cxn>
                <a:cxn ang="0">
                  <a:pos x="180" y="54"/>
                </a:cxn>
                <a:cxn ang="0">
                  <a:pos x="187" y="51"/>
                </a:cxn>
                <a:cxn ang="0">
                  <a:pos x="180" y="54"/>
                </a:cxn>
                <a:cxn ang="0">
                  <a:pos x="183" y="54"/>
                </a:cxn>
                <a:cxn ang="0">
                  <a:pos x="187" y="51"/>
                </a:cxn>
              </a:cxnLst>
              <a:rect l="0" t="0" r="r" b="b"/>
              <a:pathLst>
                <a:path w="187" h="96">
                  <a:moveTo>
                    <a:pt x="187" y="51"/>
                  </a:moveTo>
                  <a:lnTo>
                    <a:pt x="176" y="0"/>
                  </a:lnTo>
                  <a:lnTo>
                    <a:pt x="0" y="42"/>
                  </a:lnTo>
                  <a:lnTo>
                    <a:pt x="4" y="96"/>
                  </a:lnTo>
                  <a:lnTo>
                    <a:pt x="180" y="54"/>
                  </a:lnTo>
                  <a:lnTo>
                    <a:pt x="187" y="51"/>
                  </a:lnTo>
                  <a:lnTo>
                    <a:pt x="180" y="54"/>
                  </a:lnTo>
                  <a:lnTo>
                    <a:pt x="183" y="54"/>
                  </a:lnTo>
                  <a:lnTo>
                    <a:pt x="187" y="51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5" name="Freeform 199"/>
            <p:cNvSpPr>
              <a:spLocks/>
            </p:cNvSpPr>
            <p:nvPr/>
          </p:nvSpPr>
          <p:spPr bwMode="auto">
            <a:xfrm>
              <a:off x="4776" y="1349"/>
              <a:ext cx="44" cy="50"/>
            </a:xfrm>
            <a:custGeom>
              <a:avLst/>
              <a:gdLst/>
              <a:ahLst/>
              <a:cxnLst>
                <a:cxn ang="0">
                  <a:pos x="173" y="41"/>
                </a:cxn>
                <a:cxn ang="0">
                  <a:pos x="151" y="0"/>
                </a:cxn>
                <a:cxn ang="0">
                  <a:pos x="0" y="152"/>
                </a:cxn>
                <a:cxn ang="0">
                  <a:pos x="17" y="199"/>
                </a:cxn>
                <a:cxn ang="0">
                  <a:pos x="168" y="48"/>
                </a:cxn>
                <a:cxn ang="0">
                  <a:pos x="173" y="41"/>
                </a:cxn>
                <a:cxn ang="0">
                  <a:pos x="168" y="48"/>
                </a:cxn>
                <a:cxn ang="0">
                  <a:pos x="171" y="45"/>
                </a:cxn>
                <a:cxn ang="0">
                  <a:pos x="173" y="41"/>
                </a:cxn>
              </a:cxnLst>
              <a:rect l="0" t="0" r="r" b="b"/>
              <a:pathLst>
                <a:path w="173" h="199">
                  <a:moveTo>
                    <a:pt x="173" y="41"/>
                  </a:moveTo>
                  <a:lnTo>
                    <a:pt x="151" y="0"/>
                  </a:lnTo>
                  <a:lnTo>
                    <a:pt x="0" y="152"/>
                  </a:lnTo>
                  <a:lnTo>
                    <a:pt x="17" y="199"/>
                  </a:lnTo>
                  <a:lnTo>
                    <a:pt x="168" y="48"/>
                  </a:lnTo>
                  <a:lnTo>
                    <a:pt x="173" y="41"/>
                  </a:lnTo>
                  <a:lnTo>
                    <a:pt x="168" y="48"/>
                  </a:lnTo>
                  <a:lnTo>
                    <a:pt x="171" y="45"/>
                  </a:lnTo>
                  <a:lnTo>
                    <a:pt x="173" y="41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6" name="Freeform 200"/>
            <p:cNvSpPr>
              <a:spLocks/>
            </p:cNvSpPr>
            <p:nvPr/>
          </p:nvSpPr>
          <p:spPr bwMode="auto">
            <a:xfrm>
              <a:off x="4813" y="1305"/>
              <a:ext cx="27" cy="55"/>
            </a:xfrm>
            <a:custGeom>
              <a:avLst/>
              <a:gdLst/>
              <a:ahLst/>
              <a:cxnLst>
                <a:cxn ang="0">
                  <a:pos x="109" y="28"/>
                </a:cxn>
                <a:cxn ang="0">
                  <a:pos x="81" y="0"/>
                </a:cxn>
                <a:cxn ang="0">
                  <a:pos x="0" y="186"/>
                </a:cxn>
                <a:cxn ang="0">
                  <a:pos x="26" y="220"/>
                </a:cxn>
                <a:cxn ang="0">
                  <a:pos x="108" y="33"/>
                </a:cxn>
                <a:cxn ang="0">
                  <a:pos x="109" y="28"/>
                </a:cxn>
                <a:cxn ang="0">
                  <a:pos x="108" y="33"/>
                </a:cxn>
                <a:cxn ang="0">
                  <a:pos x="108" y="31"/>
                </a:cxn>
                <a:cxn ang="0">
                  <a:pos x="109" y="28"/>
                </a:cxn>
              </a:cxnLst>
              <a:rect l="0" t="0" r="r" b="b"/>
              <a:pathLst>
                <a:path w="109" h="220">
                  <a:moveTo>
                    <a:pt x="109" y="28"/>
                  </a:moveTo>
                  <a:lnTo>
                    <a:pt x="81" y="0"/>
                  </a:lnTo>
                  <a:lnTo>
                    <a:pt x="0" y="186"/>
                  </a:lnTo>
                  <a:lnTo>
                    <a:pt x="26" y="220"/>
                  </a:lnTo>
                  <a:lnTo>
                    <a:pt x="108" y="33"/>
                  </a:lnTo>
                  <a:lnTo>
                    <a:pt x="109" y="28"/>
                  </a:lnTo>
                  <a:lnTo>
                    <a:pt x="108" y="33"/>
                  </a:lnTo>
                  <a:lnTo>
                    <a:pt x="108" y="31"/>
                  </a:lnTo>
                  <a:lnTo>
                    <a:pt x="109" y="2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7" name="Freeform 201"/>
            <p:cNvSpPr>
              <a:spLocks/>
            </p:cNvSpPr>
            <p:nvPr/>
          </p:nvSpPr>
          <p:spPr bwMode="auto">
            <a:xfrm>
              <a:off x="4833" y="1265"/>
              <a:ext cx="19" cy="47"/>
            </a:xfrm>
            <a:custGeom>
              <a:avLst/>
              <a:gdLst/>
              <a:ahLst/>
              <a:cxnLst>
                <a:cxn ang="0">
                  <a:pos x="76" y="15"/>
                </a:cxn>
                <a:cxn ang="0">
                  <a:pos x="45" y="0"/>
                </a:cxn>
                <a:cxn ang="0">
                  <a:pos x="0" y="165"/>
                </a:cxn>
                <a:cxn ang="0">
                  <a:pos x="29" y="188"/>
                </a:cxn>
                <a:cxn ang="0">
                  <a:pos x="74" y="23"/>
                </a:cxn>
                <a:cxn ang="0">
                  <a:pos x="76" y="15"/>
                </a:cxn>
                <a:cxn ang="0">
                  <a:pos x="74" y="23"/>
                </a:cxn>
                <a:cxn ang="0">
                  <a:pos x="75" y="19"/>
                </a:cxn>
                <a:cxn ang="0">
                  <a:pos x="76" y="15"/>
                </a:cxn>
              </a:cxnLst>
              <a:rect l="0" t="0" r="r" b="b"/>
              <a:pathLst>
                <a:path w="76" h="188">
                  <a:moveTo>
                    <a:pt x="76" y="15"/>
                  </a:moveTo>
                  <a:lnTo>
                    <a:pt x="45" y="0"/>
                  </a:lnTo>
                  <a:lnTo>
                    <a:pt x="0" y="165"/>
                  </a:lnTo>
                  <a:lnTo>
                    <a:pt x="29" y="188"/>
                  </a:lnTo>
                  <a:lnTo>
                    <a:pt x="74" y="23"/>
                  </a:lnTo>
                  <a:lnTo>
                    <a:pt x="76" y="15"/>
                  </a:lnTo>
                  <a:lnTo>
                    <a:pt x="74" y="23"/>
                  </a:lnTo>
                  <a:lnTo>
                    <a:pt x="75" y="19"/>
                  </a:lnTo>
                  <a:lnTo>
                    <a:pt x="76" y="15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58" name="Freeform 202"/>
            <p:cNvSpPr>
              <a:spLocks/>
            </p:cNvSpPr>
            <p:nvPr/>
          </p:nvSpPr>
          <p:spPr bwMode="auto">
            <a:xfrm>
              <a:off x="4844" y="1221"/>
              <a:ext cx="12" cy="4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6" y="1"/>
                </a:cxn>
                <a:cxn ang="0">
                  <a:pos x="0" y="180"/>
                </a:cxn>
                <a:cxn ang="0">
                  <a:pos x="32" y="188"/>
                </a:cxn>
                <a:cxn ang="0">
                  <a:pos x="48" y="9"/>
                </a:cxn>
                <a:cxn ang="0">
                  <a:pos x="48" y="0"/>
                </a:cxn>
                <a:cxn ang="0">
                  <a:pos x="48" y="9"/>
                </a:cxn>
                <a:cxn ang="0">
                  <a:pos x="49" y="5"/>
                </a:cxn>
                <a:cxn ang="0">
                  <a:pos x="48" y="0"/>
                </a:cxn>
              </a:cxnLst>
              <a:rect l="0" t="0" r="r" b="b"/>
              <a:pathLst>
                <a:path w="49" h="188">
                  <a:moveTo>
                    <a:pt x="48" y="0"/>
                  </a:moveTo>
                  <a:lnTo>
                    <a:pt x="16" y="1"/>
                  </a:lnTo>
                  <a:lnTo>
                    <a:pt x="0" y="180"/>
                  </a:lnTo>
                  <a:lnTo>
                    <a:pt x="32" y="188"/>
                  </a:lnTo>
                  <a:lnTo>
                    <a:pt x="48" y="9"/>
                  </a:lnTo>
                  <a:lnTo>
                    <a:pt x="48" y="0"/>
                  </a:lnTo>
                  <a:lnTo>
                    <a:pt x="48" y="9"/>
                  </a:lnTo>
                  <a:lnTo>
                    <a:pt x="49" y="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059" name="Rectangle 203"/>
          <p:cNvSpPr>
            <a:spLocks noChangeArrowheads="1"/>
          </p:cNvSpPr>
          <p:nvPr/>
        </p:nvSpPr>
        <p:spPr bwMode="auto">
          <a:xfrm>
            <a:off x="2690813" y="1504950"/>
            <a:ext cx="437038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900">
                <a:solidFill>
                  <a:srgbClr val="1F1A17"/>
                </a:solidFill>
                <a:effectLst/>
                <a:latin typeface="AvantGarde Bk BT" pitchFamily="34" charset="0"/>
              </a:rPr>
              <a:t>Certificate Revocation List</a:t>
            </a:r>
            <a:endParaRPr lang="en-GB" sz="2400"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1798638" y="1414463"/>
            <a:ext cx="6624637" cy="4695825"/>
            <a:chOff x="1147" y="891"/>
            <a:chExt cx="4173" cy="2958"/>
          </a:xfrm>
        </p:grpSpPr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7" y="891"/>
              <a:ext cx="4173" cy="2752"/>
              <a:chOff x="1147" y="891"/>
              <a:chExt cx="4173" cy="2752"/>
            </a:xfrm>
          </p:grpSpPr>
          <p:sp>
            <p:nvSpPr>
              <p:cNvPr id="122063" name="Freeform 207"/>
              <p:cNvSpPr>
                <a:spLocks/>
              </p:cNvSpPr>
              <p:nvPr/>
            </p:nvSpPr>
            <p:spPr bwMode="auto">
              <a:xfrm>
                <a:off x="1672" y="3622"/>
                <a:ext cx="10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0" y="0"/>
                  </a:cxn>
                  <a:cxn ang="0">
                    <a:pos x="277" y="9"/>
                  </a:cxn>
                  <a:cxn ang="0">
                    <a:pos x="293" y="22"/>
                  </a:cxn>
                  <a:cxn ang="0">
                    <a:pos x="72" y="9"/>
                  </a:cxn>
                  <a:cxn ang="0">
                    <a:pos x="0" y="0"/>
                  </a:cxn>
                </a:cxnLst>
                <a:rect l="0" t="0" r="r" b="b"/>
                <a:pathLst>
                  <a:path w="430" h="22">
                    <a:moveTo>
                      <a:pt x="0" y="0"/>
                    </a:moveTo>
                    <a:lnTo>
                      <a:pt x="430" y="0"/>
                    </a:lnTo>
                    <a:lnTo>
                      <a:pt x="277" y="9"/>
                    </a:lnTo>
                    <a:lnTo>
                      <a:pt x="293" y="22"/>
                    </a:lnTo>
                    <a:lnTo>
                      <a:pt x="7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64" name="Freeform 208"/>
              <p:cNvSpPr>
                <a:spLocks/>
              </p:cNvSpPr>
              <p:nvPr/>
            </p:nvSpPr>
            <p:spPr bwMode="auto">
              <a:xfrm>
                <a:off x="1638" y="3617"/>
                <a:ext cx="23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26" y="0"/>
                  </a:cxn>
                  <a:cxn ang="0">
                    <a:pos x="413" y="30"/>
                  </a:cxn>
                  <a:cxn ang="0">
                    <a:pos x="429" y="43"/>
                  </a:cxn>
                  <a:cxn ang="0">
                    <a:pos x="208" y="30"/>
                  </a:cxn>
                  <a:cxn ang="0">
                    <a:pos x="47" y="9"/>
                  </a:cxn>
                  <a:cxn ang="0">
                    <a:pos x="0" y="0"/>
                  </a:cxn>
                </a:cxnLst>
                <a:rect l="0" t="0" r="r" b="b"/>
                <a:pathLst>
                  <a:path w="926" h="43">
                    <a:moveTo>
                      <a:pt x="0" y="0"/>
                    </a:moveTo>
                    <a:lnTo>
                      <a:pt x="926" y="0"/>
                    </a:lnTo>
                    <a:lnTo>
                      <a:pt x="413" y="30"/>
                    </a:lnTo>
                    <a:lnTo>
                      <a:pt x="429" y="43"/>
                    </a:lnTo>
                    <a:lnTo>
                      <a:pt x="208" y="30"/>
                    </a:lnTo>
                    <a:lnTo>
                      <a:pt x="47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65" name="Freeform 209"/>
              <p:cNvSpPr>
                <a:spLocks/>
              </p:cNvSpPr>
              <p:nvPr/>
            </p:nvSpPr>
            <p:spPr bwMode="auto">
              <a:xfrm>
                <a:off x="1613" y="3611"/>
                <a:ext cx="347" cy="11"/>
              </a:xfrm>
              <a:custGeom>
                <a:avLst/>
                <a:gdLst/>
                <a:ahLst/>
                <a:cxnLst>
                  <a:cxn ang="0">
                    <a:pos x="666" y="43"/>
                  </a:cxn>
                  <a:cxn ang="0">
                    <a:pos x="236" y="43"/>
                  </a:cxn>
                  <a:cxn ang="0">
                    <a:pos x="147" y="31"/>
                  </a:cxn>
                  <a:cxn ang="0">
                    <a:pos x="0" y="0"/>
                  </a:cxn>
                  <a:cxn ang="0">
                    <a:pos x="1386" y="0"/>
                  </a:cxn>
                  <a:cxn ang="0">
                    <a:pos x="666" y="43"/>
                  </a:cxn>
                </a:cxnLst>
                <a:rect l="0" t="0" r="r" b="b"/>
                <a:pathLst>
                  <a:path w="1386" h="43">
                    <a:moveTo>
                      <a:pt x="666" y="43"/>
                    </a:moveTo>
                    <a:lnTo>
                      <a:pt x="236" y="43"/>
                    </a:lnTo>
                    <a:lnTo>
                      <a:pt x="147" y="31"/>
                    </a:lnTo>
                    <a:lnTo>
                      <a:pt x="0" y="0"/>
                    </a:lnTo>
                    <a:lnTo>
                      <a:pt x="1386" y="0"/>
                    </a:lnTo>
                    <a:lnTo>
                      <a:pt x="666" y="43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66" name="Freeform 210"/>
              <p:cNvSpPr>
                <a:spLocks/>
              </p:cNvSpPr>
              <p:nvPr/>
            </p:nvSpPr>
            <p:spPr bwMode="auto">
              <a:xfrm>
                <a:off x="1594" y="3606"/>
                <a:ext cx="441" cy="11"/>
              </a:xfrm>
              <a:custGeom>
                <a:avLst/>
                <a:gdLst/>
                <a:ahLst/>
                <a:cxnLst>
                  <a:cxn ang="0">
                    <a:pos x="1102" y="43"/>
                  </a:cxn>
                  <a:cxn ang="0">
                    <a:pos x="176" y="43"/>
                  </a:cxn>
                  <a:cxn ang="0">
                    <a:pos x="31" y="12"/>
                  </a:cxn>
                  <a:cxn ang="0">
                    <a:pos x="0" y="0"/>
                  </a:cxn>
                  <a:cxn ang="0">
                    <a:pos x="1763" y="0"/>
                  </a:cxn>
                  <a:cxn ang="0">
                    <a:pos x="1761" y="3"/>
                  </a:cxn>
                  <a:cxn ang="0">
                    <a:pos x="1102" y="43"/>
                  </a:cxn>
                </a:cxnLst>
                <a:rect l="0" t="0" r="r" b="b"/>
                <a:pathLst>
                  <a:path w="1763" h="43">
                    <a:moveTo>
                      <a:pt x="1102" y="43"/>
                    </a:moveTo>
                    <a:lnTo>
                      <a:pt x="176" y="43"/>
                    </a:lnTo>
                    <a:lnTo>
                      <a:pt x="31" y="12"/>
                    </a:lnTo>
                    <a:lnTo>
                      <a:pt x="0" y="0"/>
                    </a:lnTo>
                    <a:lnTo>
                      <a:pt x="1763" y="0"/>
                    </a:lnTo>
                    <a:lnTo>
                      <a:pt x="1761" y="3"/>
                    </a:lnTo>
                    <a:lnTo>
                      <a:pt x="1102" y="43"/>
                    </a:lnTo>
                    <a:close/>
                  </a:path>
                </a:pathLst>
              </a:custGeom>
              <a:solidFill>
                <a:srgbClr val="F5C69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67" name="Freeform 211"/>
              <p:cNvSpPr>
                <a:spLocks/>
              </p:cNvSpPr>
              <p:nvPr/>
            </p:nvSpPr>
            <p:spPr bwMode="auto">
              <a:xfrm>
                <a:off x="1580" y="3601"/>
                <a:ext cx="459" cy="10"/>
              </a:xfrm>
              <a:custGeom>
                <a:avLst/>
                <a:gdLst/>
                <a:ahLst/>
                <a:cxnLst>
                  <a:cxn ang="0">
                    <a:pos x="1519" y="43"/>
                  </a:cxn>
                  <a:cxn ang="0">
                    <a:pos x="133" y="43"/>
                  </a:cxn>
                  <a:cxn ang="0">
                    <a:pos x="88" y="34"/>
                  </a:cxn>
                  <a:cxn ang="0">
                    <a:pos x="0" y="0"/>
                  </a:cxn>
                  <a:cxn ang="0">
                    <a:pos x="1837" y="0"/>
                  </a:cxn>
                  <a:cxn ang="0">
                    <a:pos x="1818" y="25"/>
                  </a:cxn>
                  <a:cxn ang="0">
                    <a:pos x="1519" y="43"/>
                  </a:cxn>
                </a:cxnLst>
                <a:rect l="0" t="0" r="r" b="b"/>
                <a:pathLst>
                  <a:path w="1837" h="43">
                    <a:moveTo>
                      <a:pt x="1519" y="43"/>
                    </a:moveTo>
                    <a:lnTo>
                      <a:pt x="133" y="43"/>
                    </a:lnTo>
                    <a:lnTo>
                      <a:pt x="88" y="34"/>
                    </a:lnTo>
                    <a:lnTo>
                      <a:pt x="0" y="0"/>
                    </a:lnTo>
                    <a:lnTo>
                      <a:pt x="1837" y="0"/>
                    </a:lnTo>
                    <a:lnTo>
                      <a:pt x="1818" y="25"/>
                    </a:lnTo>
                    <a:lnTo>
                      <a:pt x="1519" y="43"/>
                    </a:lnTo>
                    <a:close/>
                  </a:path>
                </a:pathLst>
              </a:custGeom>
              <a:solidFill>
                <a:srgbClr val="F6C9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68" name="Freeform 212"/>
              <p:cNvSpPr>
                <a:spLocks/>
              </p:cNvSpPr>
              <p:nvPr/>
            </p:nvSpPr>
            <p:spPr bwMode="auto">
              <a:xfrm>
                <a:off x="1566" y="3595"/>
                <a:ext cx="477" cy="11"/>
              </a:xfrm>
              <a:custGeom>
                <a:avLst/>
                <a:gdLst/>
                <a:ahLst/>
                <a:cxnLst>
                  <a:cxn ang="0">
                    <a:pos x="1877" y="43"/>
                  </a:cxn>
                  <a:cxn ang="0">
                    <a:pos x="114" y="43"/>
                  </a:cxn>
                  <a:cxn ang="0">
                    <a:pos x="0" y="0"/>
                  </a:cxn>
                  <a:cxn ang="0">
                    <a:pos x="1911" y="0"/>
                  </a:cxn>
                  <a:cxn ang="0">
                    <a:pos x="1877" y="43"/>
                  </a:cxn>
                </a:cxnLst>
                <a:rect l="0" t="0" r="r" b="b"/>
                <a:pathLst>
                  <a:path w="1911" h="43">
                    <a:moveTo>
                      <a:pt x="1877" y="43"/>
                    </a:moveTo>
                    <a:lnTo>
                      <a:pt x="114" y="43"/>
                    </a:lnTo>
                    <a:lnTo>
                      <a:pt x="0" y="0"/>
                    </a:lnTo>
                    <a:lnTo>
                      <a:pt x="1911" y="0"/>
                    </a:lnTo>
                    <a:lnTo>
                      <a:pt x="1877" y="43"/>
                    </a:lnTo>
                    <a:close/>
                  </a:path>
                </a:pathLst>
              </a:custGeom>
              <a:solidFill>
                <a:srgbClr val="F6C9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69" name="Freeform 213"/>
              <p:cNvSpPr>
                <a:spLocks/>
              </p:cNvSpPr>
              <p:nvPr/>
            </p:nvSpPr>
            <p:spPr bwMode="auto">
              <a:xfrm>
                <a:off x="1553" y="3590"/>
                <a:ext cx="494" cy="11"/>
              </a:xfrm>
              <a:custGeom>
                <a:avLst/>
                <a:gdLst/>
                <a:ahLst/>
                <a:cxnLst>
                  <a:cxn ang="0">
                    <a:pos x="1945" y="42"/>
                  </a:cxn>
                  <a:cxn ang="0">
                    <a:pos x="108" y="42"/>
                  </a:cxn>
                  <a:cxn ang="0">
                    <a:pos x="12" y="6"/>
                  </a:cxn>
                  <a:cxn ang="0">
                    <a:pos x="0" y="0"/>
                  </a:cxn>
                  <a:cxn ang="0">
                    <a:pos x="1977" y="0"/>
                  </a:cxn>
                  <a:cxn ang="0">
                    <a:pos x="1945" y="42"/>
                  </a:cxn>
                </a:cxnLst>
                <a:rect l="0" t="0" r="r" b="b"/>
                <a:pathLst>
                  <a:path w="1977" h="42">
                    <a:moveTo>
                      <a:pt x="1945" y="42"/>
                    </a:moveTo>
                    <a:lnTo>
                      <a:pt x="108" y="42"/>
                    </a:lnTo>
                    <a:lnTo>
                      <a:pt x="12" y="6"/>
                    </a:lnTo>
                    <a:lnTo>
                      <a:pt x="0" y="0"/>
                    </a:lnTo>
                    <a:lnTo>
                      <a:pt x="1977" y="0"/>
                    </a:lnTo>
                    <a:lnTo>
                      <a:pt x="1945" y="42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0" name="Freeform 214"/>
              <p:cNvSpPr>
                <a:spLocks/>
              </p:cNvSpPr>
              <p:nvPr/>
            </p:nvSpPr>
            <p:spPr bwMode="auto">
              <a:xfrm>
                <a:off x="1543" y="3585"/>
                <a:ext cx="508" cy="10"/>
              </a:xfrm>
              <a:custGeom>
                <a:avLst/>
                <a:gdLst/>
                <a:ahLst/>
                <a:cxnLst>
                  <a:cxn ang="0">
                    <a:pos x="2002" y="42"/>
                  </a:cxn>
                  <a:cxn ang="0">
                    <a:pos x="91" y="42"/>
                  </a:cxn>
                  <a:cxn ang="0">
                    <a:pos x="52" y="27"/>
                  </a:cxn>
                  <a:cxn ang="0">
                    <a:pos x="0" y="0"/>
                  </a:cxn>
                  <a:cxn ang="0">
                    <a:pos x="2034" y="0"/>
                  </a:cxn>
                  <a:cxn ang="0">
                    <a:pos x="2002" y="42"/>
                  </a:cxn>
                </a:cxnLst>
                <a:rect l="0" t="0" r="r" b="b"/>
                <a:pathLst>
                  <a:path w="2034" h="42">
                    <a:moveTo>
                      <a:pt x="2002" y="42"/>
                    </a:moveTo>
                    <a:lnTo>
                      <a:pt x="91" y="42"/>
                    </a:lnTo>
                    <a:lnTo>
                      <a:pt x="52" y="27"/>
                    </a:lnTo>
                    <a:lnTo>
                      <a:pt x="0" y="0"/>
                    </a:lnTo>
                    <a:lnTo>
                      <a:pt x="2034" y="0"/>
                    </a:lnTo>
                    <a:lnTo>
                      <a:pt x="2002" y="42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1" name="Freeform 215"/>
              <p:cNvSpPr>
                <a:spLocks/>
              </p:cNvSpPr>
              <p:nvPr/>
            </p:nvSpPr>
            <p:spPr bwMode="auto">
              <a:xfrm>
                <a:off x="1533" y="3579"/>
                <a:ext cx="522" cy="11"/>
              </a:xfrm>
              <a:custGeom>
                <a:avLst/>
                <a:gdLst/>
                <a:ahLst/>
                <a:cxnLst>
                  <a:cxn ang="0">
                    <a:pos x="2057" y="43"/>
                  </a:cxn>
                  <a:cxn ang="0">
                    <a:pos x="80" y="43"/>
                  </a:cxn>
                  <a:cxn ang="0">
                    <a:pos x="0" y="0"/>
                  </a:cxn>
                  <a:cxn ang="0">
                    <a:pos x="2090" y="0"/>
                  </a:cxn>
                  <a:cxn ang="0">
                    <a:pos x="2057" y="43"/>
                  </a:cxn>
                </a:cxnLst>
                <a:rect l="0" t="0" r="r" b="b"/>
                <a:pathLst>
                  <a:path w="2090" h="43">
                    <a:moveTo>
                      <a:pt x="2057" y="43"/>
                    </a:moveTo>
                    <a:lnTo>
                      <a:pt x="80" y="43"/>
                    </a:lnTo>
                    <a:lnTo>
                      <a:pt x="0" y="0"/>
                    </a:lnTo>
                    <a:lnTo>
                      <a:pt x="2090" y="0"/>
                    </a:lnTo>
                    <a:lnTo>
                      <a:pt x="2057" y="43"/>
                    </a:lnTo>
                    <a:close/>
                  </a:path>
                </a:pathLst>
              </a:custGeom>
              <a:solidFill>
                <a:srgbClr val="F6CB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2" name="Freeform 216"/>
              <p:cNvSpPr>
                <a:spLocks/>
              </p:cNvSpPr>
              <p:nvPr/>
            </p:nvSpPr>
            <p:spPr bwMode="auto">
              <a:xfrm>
                <a:off x="1523" y="3574"/>
                <a:ext cx="537" cy="11"/>
              </a:xfrm>
              <a:custGeom>
                <a:avLst/>
                <a:gdLst/>
                <a:ahLst/>
                <a:cxnLst>
                  <a:cxn ang="0">
                    <a:pos x="2114" y="43"/>
                  </a:cxn>
                  <a:cxn ang="0">
                    <a:pos x="80" y="43"/>
                  </a:cxn>
                  <a:cxn ang="0">
                    <a:pos x="0" y="0"/>
                  </a:cxn>
                  <a:cxn ang="0">
                    <a:pos x="2146" y="0"/>
                  </a:cxn>
                  <a:cxn ang="0">
                    <a:pos x="2114" y="43"/>
                  </a:cxn>
                </a:cxnLst>
                <a:rect l="0" t="0" r="r" b="b"/>
                <a:pathLst>
                  <a:path w="2146" h="43">
                    <a:moveTo>
                      <a:pt x="2114" y="43"/>
                    </a:moveTo>
                    <a:lnTo>
                      <a:pt x="80" y="43"/>
                    </a:lnTo>
                    <a:lnTo>
                      <a:pt x="0" y="0"/>
                    </a:lnTo>
                    <a:lnTo>
                      <a:pt x="2146" y="0"/>
                    </a:lnTo>
                    <a:lnTo>
                      <a:pt x="2114" y="43"/>
                    </a:lnTo>
                    <a:close/>
                  </a:path>
                </a:pathLst>
              </a:custGeom>
              <a:solidFill>
                <a:srgbClr val="F6CD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3" name="Freeform 217"/>
              <p:cNvSpPr>
                <a:spLocks/>
              </p:cNvSpPr>
              <p:nvPr/>
            </p:nvSpPr>
            <p:spPr bwMode="auto">
              <a:xfrm>
                <a:off x="1515" y="3569"/>
                <a:ext cx="548" cy="10"/>
              </a:xfrm>
              <a:custGeom>
                <a:avLst/>
                <a:gdLst/>
                <a:ahLst/>
                <a:cxnLst>
                  <a:cxn ang="0">
                    <a:pos x="2163" y="43"/>
                  </a:cxn>
                  <a:cxn ang="0">
                    <a:pos x="73" y="43"/>
                  </a:cxn>
                  <a:cxn ang="0">
                    <a:pos x="5" y="6"/>
                  </a:cxn>
                  <a:cxn ang="0">
                    <a:pos x="0" y="0"/>
                  </a:cxn>
                  <a:cxn ang="0">
                    <a:pos x="2195" y="0"/>
                  </a:cxn>
                  <a:cxn ang="0">
                    <a:pos x="2163" y="43"/>
                  </a:cxn>
                </a:cxnLst>
                <a:rect l="0" t="0" r="r" b="b"/>
                <a:pathLst>
                  <a:path w="2195" h="43">
                    <a:moveTo>
                      <a:pt x="2163" y="43"/>
                    </a:moveTo>
                    <a:lnTo>
                      <a:pt x="73" y="43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2195" y="0"/>
                    </a:lnTo>
                    <a:lnTo>
                      <a:pt x="2163" y="43"/>
                    </a:lnTo>
                    <a:close/>
                  </a:path>
                </a:pathLst>
              </a:custGeom>
              <a:solidFill>
                <a:srgbClr val="F6CD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4" name="Freeform 218"/>
              <p:cNvSpPr>
                <a:spLocks/>
              </p:cNvSpPr>
              <p:nvPr/>
            </p:nvSpPr>
            <p:spPr bwMode="auto">
              <a:xfrm>
                <a:off x="1510" y="3563"/>
                <a:ext cx="558" cy="11"/>
              </a:xfrm>
              <a:custGeom>
                <a:avLst/>
                <a:gdLst/>
                <a:ahLst/>
                <a:cxnLst>
                  <a:cxn ang="0">
                    <a:pos x="2197" y="43"/>
                  </a:cxn>
                  <a:cxn ang="0">
                    <a:pos x="51" y="43"/>
                  </a:cxn>
                  <a:cxn ang="0">
                    <a:pos x="23" y="27"/>
                  </a:cxn>
                  <a:cxn ang="0">
                    <a:pos x="0" y="0"/>
                  </a:cxn>
                  <a:cxn ang="0">
                    <a:pos x="2230" y="0"/>
                  </a:cxn>
                  <a:cxn ang="0">
                    <a:pos x="2197" y="43"/>
                  </a:cxn>
                </a:cxnLst>
                <a:rect l="0" t="0" r="r" b="b"/>
                <a:pathLst>
                  <a:path w="2230" h="43">
                    <a:moveTo>
                      <a:pt x="2197" y="43"/>
                    </a:moveTo>
                    <a:lnTo>
                      <a:pt x="51" y="43"/>
                    </a:lnTo>
                    <a:lnTo>
                      <a:pt x="23" y="27"/>
                    </a:lnTo>
                    <a:lnTo>
                      <a:pt x="0" y="0"/>
                    </a:lnTo>
                    <a:lnTo>
                      <a:pt x="2230" y="0"/>
                    </a:lnTo>
                    <a:lnTo>
                      <a:pt x="2197" y="43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5" name="Freeform 219"/>
              <p:cNvSpPr>
                <a:spLocks/>
              </p:cNvSpPr>
              <p:nvPr/>
            </p:nvSpPr>
            <p:spPr bwMode="auto">
              <a:xfrm>
                <a:off x="1506" y="3558"/>
                <a:ext cx="566" cy="11"/>
              </a:xfrm>
              <a:custGeom>
                <a:avLst/>
                <a:gdLst/>
                <a:ahLst/>
                <a:cxnLst>
                  <a:cxn ang="0">
                    <a:pos x="2230" y="43"/>
                  </a:cxn>
                  <a:cxn ang="0">
                    <a:pos x="35" y="43"/>
                  </a:cxn>
                  <a:cxn ang="0">
                    <a:pos x="0" y="0"/>
                  </a:cxn>
                  <a:cxn ang="0">
                    <a:pos x="2263" y="0"/>
                  </a:cxn>
                  <a:cxn ang="0">
                    <a:pos x="2230" y="43"/>
                  </a:cxn>
                </a:cxnLst>
                <a:rect l="0" t="0" r="r" b="b"/>
                <a:pathLst>
                  <a:path w="2263" h="43">
                    <a:moveTo>
                      <a:pt x="2230" y="43"/>
                    </a:moveTo>
                    <a:lnTo>
                      <a:pt x="35" y="43"/>
                    </a:lnTo>
                    <a:lnTo>
                      <a:pt x="0" y="0"/>
                    </a:lnTo>
                    <a:lnTo>
                      <a:pt x="2263" y="0"/>
                    </a:lnTo>
                    <a:lnTo>
                      <a:pt x="2230" y="43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6" name="Freeform 220"/>
              <p:cNvSpPr>
                <a:spLocks/>
              </p:cNvSpPr>
              <p:nvPr/>
            </p:nvSpPr>
            <p:spPr bwMode="auto">
              <a:xfrm>
                <a:off x="1501" y="3553"/>
                <a:ext cx="575" cy="10"/>
              </a:xfrm>
              <a:custGeom>
                <a:avLst/>
                <a:gdLst/>
                <a:ahLst/>
                <a:cxnLst>
                  <a:cxn ang="0">
                    <a:pos x="2265" y="43"/>
                  </a:cxn>
                  <a:cxn ang="0">
                    <a:pos x="35" y="43"/>
                  </a:cxn>
                  <a:cxn ang="0">
                    <a:pos x="0" y="0"/>
                  </a:cxn>
                  <a:cxn ang="0">
                    <a:pos x="2297" y="0"/>
                  </a:cxn>
                  <a:cxn ang="0">
                    <a:pos x="2265" y="43"/>
                  </a:cxn>
                </a:cxnLst>
                <a:rect l="0" t="0" r="r" b="b"/>
                <a:pathLst>
                  <a:path w="2297" h="43">
                    <a:moveTo>
                      <a:pt x="2265" y="43"/>
                    </a:moveTo>
                    <a:lnTo>
                      <a:pt x="35" y="43"/>
                    </a:lnTo>
                    <a:lnTo>
                      <a:pt x="0" y="0"/>
                    </a:lnTo>
                    <a:lnTo>
                      <a:pt x="2297" y="0"/>
                    </a:lnTo>
                    <a:lnTo>
                      <a:pt x="2265" y="43"/>
                    </a:lnTo>
                    <a:close/>
                  </a:path>
                </a:pathLst>
              </a:custGeom>
              <a:solidFill>
                <a:srgbClr val="F7CFA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7" name="Freeform 221"/>
              <p:cNvSpPr>
                <a:spLocks/>
              </p:cNvSpPr>
              <p:nvPr/>
            </p:nvSpPr>
            <p:spPr bwMode="auto">
              <a:xfrm>
                <a:off x="1497" y="3547"/>
                <a:ext cx="583" cy="11"/>
              </a:xfrm>
              <a:custGeom>
                <a:avLst/>
                <a:gdLst/>
                <a:ahLst/>
                <a:cxnLst>
                  <a:cxn ang="0">
                    <a:pos x="2299" y="42"/>
                  </a:cxn>
                  <a:cxn ang="0">
                    <a:pos x="36" y="42"/>
                  </a:cxn>
                  <a:cxn ang="0">
                    <a:pos x="0" y="0"/>
                  </a:cxn>
                  <a:cxn ang="0">
                    <a:pos x="2332" y="0"/>
                  </a:cxn>
                  <a:cxn ang="0">
                    <a:pos x="2299" y="42"/>
                  </a:cxn>
                </a:cxnLst>
                <a:rect l="0" t="0" r="r" b="b"/>
                <a:pathLst>
                  <a:path w="2332" h="42">
                    <a:moveTo>
                      <a:pt x="2299" y="42"/>
                    </a:moveTo>
                    <a:lnTo>
                      <a:pt x="36" y="42"/>
                    </a:lnTo>
                    <a:lnTo>
                      <a:pt x="0" y="0"/>
                    </a:lnTo>
                    <a:lnTo>
                      <a:pt x="2332" y="0"/>
                    </a:lnTo>
                    <a:lnTo>
                      <a:pt x="2299" y="42"/>
                    </a:lnTo>
                    <a:close/>
                  </a:path>
                </a:pathLst>
              </a:custGeom>
              <a:solidFill>
                <a:srgbClr val="F7D2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8" name="Freeform 222"/>
              <p:cNvSpPr>
                <a:spLocks/>
              </p:cNvSpPr>
              <p:nvPr/>
            </p:nvSpPr>
            <p:spPr bwMode="auto">
              <a:xfrm>
                <a:off x="1493" y="3542"/>
                <a:ext cx="591" cy="11"/>
              </a:xfrm>
              <a:custGeom>
                <a:avLst/>
                <a:gdLst/>
                <a:ahLst/>
                <a:cxnLst>
                  <a:cxn ang="0">
                    <a:pos x="2330" y="42"/>
                  </a:cxn>
                  <a:cxn ang="0">
                    <a:pos x="33" y="42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2362" y="0"/>
                  </a:cxn>
                  <a:cxn ang="0">
                    <a:pos x="2330" y="42"/>
                  </a:cxn>
                </a:cxnLst>
                <a:rect l="0" t="0" r="r" b="b"/>
                <a:pathLst>
                  <a:path w="2362" h="42">
                    <a:moveTo>
                      <a:pt x="2330" y="42"/>
                    </a:moveTo>
                    <a:lnTo>
                      <a:pt x="33" y="42"/>
                    </a:lnTo>
                    <a:lnTo>
                      <a:pt x="9" y="13"/>
                    </a:lnTo>
                    <a:lnTo>
                      <a:pt x="0" y="0"/>
                    </a:lnTo>
                    <a:lnTo>
                      <a:pt x="2362" y="0"/>
                    </a:lnTo>
                    <a:lnTo>
                      <a:pt x="2330" y="42"/>
                    </a:lnTo>
                    <a:close/>
                  </a:path>
                </a:pathLst>
              </a:custGeom>
              <a:solidFill>
                <a:srgbClr val="F7D2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79" name="Freeform 223"/>
              <p:cNvSpPr>
                <a:spLocks/>
              </p:cNvSpPr>
              <p:nvPr/>
            </p:nvSpPr>
            <p:spPr bwMode="auto">
              <a:xfrm>
                <a:off x="1490" y="3536"/>
                <a:ext cx="598" cy="11"/>
              </a:xfrm>
              <a:custGeom>
                <a:avLst/>
                <a:gdLst/>
                <a:ahLst/>
                <a:cxnLst>
                  <a:cxn ang="0">
                    <a:pos x="2359" y="43"/>
                  </a:cxn>
                  <a:cxn ang="0">
                    <a:pos x="27" y="43"/>
                  </a:cxn>
                  <a:cxn ang="0">
                    <a:pos x="21" y="35"/>
                  </a:cxn>
                  <a:cxn ang="0">
                    <a:pos x="0" y="0"/>
                  </a:cxn>
                  <a:cxn ang="0">
                    <a:pos x="2391" y="0"/>
                  </a:cxn>
                  <a:cxn ang="0">
                    <a:pos x="2359" y="43"/>
                  </a:cxn>
                </a:cxnLst>
                <a:rect l="0" t="0" r="r" b="b"/>
                <a:pathLst>
                  <a:path w="2391" h="43">
                    <a:moveTo>
                      <a:pt x="2359" y="43"/>
                    </a:moveTo>
                    <a:lnTo>
                      <a:pt x="27" y="43"/>
                    </a:lnTo>
                    <a:lnTo>
                      <a:pt x="21" y="35"/>
                    </a:lnTo>
                    <a:lnTo>
                      <a:pt x="0" y="0"/>
                    </a:lnTo>
                    <a:lnTo>
                      <a:pt x="2391" y="0"/>
                    </a:lnTo>
                    <a:lnTo>
                      <a:pt x="2359" y="43"/>
                    </a:lnTo>
                    <a:close/>
                  </a:path>
                </a:pathLst>
              </a:custGeom>
              <a:solidFill>
                <a:srgbClr val="F8D4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0" name="Freeform 224"/>
              <p:cNvSpPr>
                <a:spLocks/>
              </p:cNvSpPr>
              <p:nvPr/>
            </p:nvSpPr>
            <p:spPr bwMode="auto">
              <a:xfrm>
                <a:off x="1487" y="3531"/>
                <a:ext cx="605" cy="11"/>
              </a:xfrm>
              <a:custGeom>
                <a:avLst/>
                <a:gdLst/>
                <a:ahLst/>
                <a:cxnLst>
                  <a:cxn ang="0">
                    <a:pos x="2387" y="43"/>
                  </a:cxn>
                  <a:cxn ang="0">
                    <a:pos x="25" y="43"/>
                  </a:cxn>
                  <a:cxn ang="0">
                    <a:pos x="0" y="0"/>
                  </a:cxn>
                  <a:cxn ang="0">
                    <a:pos x="2420" y="0"/>
                  </a:cxn>
                  <a:cxn ang="0">
                    <a:pos x="2387" y="43"/>
                  </a:cxn>
                </a:cxnLst>
                <a:rect l="0" t="0" r="r" b="b"/>
                <a:pathLst>
                  <a:path w="2420" h="43">
                    <a:moveTo>
                      <a:pt x="2387" y="43"/>
                    </a:moveTo>
                    <a:lnTo>
                      <a:pt x="25" y="43"/>
                    </a:lnTo>
                    <a:lnTo>
                      <a:pt x="0" y="0"/>
                    </a:lnTo>
                    <a:lnTo>
                      <a:pt x="2420" y="0"/>
                    </a:lnTo>
                    <a:lnTo>
                      <a:pt x="2387" y="43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1" name="Freeform 225"/>
              <p:cNvSpPr>
                <a:spLocks/>
              </p:cNvSpPr>
              <p:nvPr/>
            </p:nvSpPr>
            <p:spPr bwMode="auto">
              <a:xfrm>
                <a:off x="1484" y="3526"/>
                <a:ext cx="612" cy="10"/>
              </a:xfrm>
              <a:custGeom>
                <a:avLst/>
                <a:gdLst/>
                <a:ahLst/>
                <a:cxnLst>
                  <a:cxn ang="0">
                    <a:pos x="2417" y="43"/>
                  </a:cxn>
                  <a:cxn ang="0">
                    <a:pos x="26" y="43"/>
                  </a:cxn>
                  <a:cxn ang="0">
                    <a:pos x="0" y="0"/>
                  </a:cxn>
                  <a:cxn ang="0">
                    <a:pos x="2449" y="0"/>
                  </a:cxn>
                  <a:cxn ang="0">
                    <a:pos x="2417" y="43"/>
                  </a:cxn>
                </a:cxnLst>
                <a:rect l="0" t="0" r="r" b="b"/>
                <a:pathLst>
                  <a:path w="2449" h="43">
                    <a:moveTo>
                      <a:pt x="2417" y="43"/>
                    </a:moveTo>
                    <a:lnTo>
                      <a:pt x="26" y="43"/>
                    </a:lnTo>
                    <a:lnTo>
                      <a:pt x="0" y="0"/>
                    </a:lnTo>
                    <a:lnTo>
                      <a:pt x="2449" y="0"/>
                    </a:lnTo>
                    <a:lnTo>
                      <a:pt x="2417" y="43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2" name="Freeform 226"/>
              <p:cNvSpPr>
                <a:spLocks/>
              </p:cNvSpPr>
              <p:nvPr/>
            </p:nvSpPr>
            <p:spPr bwMode="auto">
              <a:xfrm>
                <a:off x="1482" y="3521"/>
                <a:ext cx="618" cy="10"/>
              </a:xfrm>
              <a:custGeom>
                <a:avLst/>
                <a:gdLst/>
                <a:ahLst/>
                <a:cxnLst>
                  <a:cxn ang="0">
                    <a:pos x="2440" y="43"/>
                  </a:cxn>
                  <a:cxn ang="0">
                    <a:pos x="20" y="43"/>
                  </a:cxn>
                  <a:cxn ang="0">
                    <a:pos x="1" y="10"/>
                  </a:cxn>
                  <a:cxn ang="0">
                    <a:pos x="0" y="0"/>
                  </a:cxn>
                  <a:cxn ang="0">
                    <a:pos x="2473" y="0"/>
                  </a:cxn>
                  <a:cxn ang="0">
                    <a:pos x="2440" y="43"/>
                  </a:cxn>
                </a:cxnLst>
                <a:rect l="0" t="0" r="r" b="b"/>
                <a:pathLst>
                  <a:path w="2473" h="43">
                    <a:moveTo>
                      <a:pt x="2440" y="43"/>
                    </a:moveTo>
                    <a:lnTo>
                      <a:pt x="20" y="43"/>
                    </a:lnTo>
                    <a:lnTo>
                      <a:pt x="1" y="10"/>
                    </a:lnTo>
                    <a:lnTo>
                      <a:pt x="0" y="0"/>
                    </a:lnTo>
                    <a:lnTo>
                      <a:pt x="2473" y="0"/>
                    </a:lnTo>
                    <a:lnTo>
                      <a:pt x="2440" y="43"/>
                    </a:lnTo>
                    <a:close/>
                  </a:path>
                </a:pathLst>
              </a:custGeom>
              <a:solidFill>
                <a:srgbClr val="F8D7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3" name="Freeform 227"/>
              <p:cNvSpPr>
                <a:spLocks/>
              </p:cNvSpPr>
              <p:nvPr/>
            </p:nvSpPr>
            <p:spPr bwMode="auto">
              <a:xfrm>
                <a:off x="1482" y="3515"/>
                <a:ext cx="622" cy="11"/>
              </a:xfrm>
              <a:custGeom>
                <a:avLst/>
                <a:gdLst/>
                <a:ahLst/>
                <a:cxnLst>
                  <a:cxn ang="0">
                    <a:pos x="2458" y="43"/>
                  </a:cxn>
                  <a:cxn ang="0">
                    <a:pos x="9" y="43"/>
                  </a:cxn>
                  <a:cxn ang="0">
                    <a:pos x="3" y="32"/>
                  </a:cxn>
                  <a:cxn ang="0">
                    <a:pos x="0" y="0"/>
                  </a:cxn>
                  <a:cxn ang="0">
                    <a:pos x="2491" y="0"/>
                  </a:cxn>
                  <a:cxn ang="0">
                    <a:pos x="2458" y="43"/>
                  </a:cxn>
                </a:cxnLst>
                <a:rect l="0" t="0" r="r" b="b"/>
                <a:pathLst>
                  <a:path w="2491" h="43">
                    <a:moveTo>
                      <a:pt x="2458" y="43"/>
                    </a:moveTo>
                    <a:lnTo>
                      <a:pt x="9" y="43"/>
                    </a:lnTo>
                    <a:lnTo>
                      <a:pt x="3" y="32"/>
                    </a:lnTo>
                    <a:lnTo>
                      <a:pt x="0" y="0"/>
                    </a:lnTo>
                    <a:lnTo>
                      <a:pt x="2491" y="0"/>
                    </a:lnTo>
                    <a:lnTo>
                      <a:pt x="2458" y="43"/>
                    </a:lnTo>
                    <a:close/>
                  </a:path>
                </a:pathLst>
              </a:custGeom>
              <a:solidFill>
                <a:srgbClr val="F8D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4" name="Freeform 228"/>
              <p:cNvSpPr>
                <a:spLocks/>
              </p:cNvSpPr>
              <p:nvPr/>
            </p:nvSpPr>
            <p:spPr bwMode="auto">
              <a:xfrm>
                <a:off x="1481" y="3510"/>
                <a:ext cx="627" cy="11"/>
              </a:xfrm>
              <a:custGeom>
                <a:avLst/>
                <a:gdLst/>
                <a:ahLst/>
                <a:cxnLst>
                  <a:cxn ang="0">
                    <a:pos x="2476" y="43"/>
                  </a:cxn>
                  <a:cxn ang="0">
                    <a:pos x="3" y="43"/>
                  </a:cxn>
                  <a:cxn ang="0">
                    <a:pos x="0" y="0"/>
                  </a:cxn>
                  <a:cxn ang="0">
                    <a:pos x="2508" y="0"/>
                  </a:cxn>
                  <a:cxn ang="0">
                    <a:pos x="2476" y="43"/>
                  </a:cxn>
                </a:cxnLst>
                <a:rect l="0" t="0" r="r" b="b"/>
                <a:pathLst>
                  <a:path w="2508" h="43">
                    <a:moveTo>
                      <a:pt x="2476" y="43"/>
                    </a:moveTo>
                    <a:lnTo>
                      <a:pt x="3" y="43"/>
                    </a:lnTo>
                    <a:lnTo>
                      <a:pt x="0" y="0"/>
                    </a:lnTo>
                    <a:lnTo>
                      <a:pt x="2508" y="0"/>
                    </a:lnTo>
                    <a:lnTo>
                      <a:pt x="2476" y="43"/>
                    </a:lnTo>
                    <a:close/>
                  </a:path>
                </a:pathLst>
              </a:custGeom>
              <a:solidFill>
                <a:srgbClr val="F9DA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5" name="Freeform 229"/>
              <p:cNvSpPr>
                <a:spLocks/>
              </p:cNvSpPr>
              <p:nvPr/>
            </p:nvSpPr>
            <p:spPr bwMode="auto">
              <a:xfrm>
                <a:off x="1481" y="3504"/>
                <a:ext cx="631" cy="11"/>
              </a:xfrm>
              <a:custGeom>
                <a:avLst/>
                <a:gdLst/>
                <a:ahLst/>
                <a:cxnLst>
                  <a:cxn ang="0">
                    <a:pos x="2493" y="43"/>
                  </a:cxn>
                  <a:cxn ang="0">
                    <a:pos x="2" y="43"/>
                  </a:cxn>
                  <a:cxn ang="0">
                    <a:pos x="0" y="0"/>
                  </a:cxn>
                  <a:cxn ang="0">
                    <a:pos x="2525" y="0"/>
                  </a:cxn>
                  <a:cxn ang="0">
                    <a:pos x="2493" y="43"/>
                  </a:cxn>
                </a:cxnLst>
                <a:rect l="0" t="0" r="r" b="b"/>
                <a:pathLst>
                  <a:path w="2525" h="43">
                    <a:moveTo>
                      <a:pt x="2493" y="43"/>
                    </a:moveTo>
                    <a:lnTo>
                      <a:pt x="2" y="43"/>
                    </a:lnTo>
                    <a:lnTo>
                      <a:pt x="0" y="0"/>
                    </a:lnTo>
                    <a:lnTo>
                      <a:pt x="2525" y="0"/>
                    </a:lnTo>
                    <a:lnTo>
                      <a:pt x="2493" y="43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6" name="Freeform 230"/>
              <p:cNvSpPr>
                <a:spLocks/>
              </p:cNvSpPr>
              <p:nvPr/>
            </p:nvSpPr>
            <p:spPr bwMode="auto">
              <a:xfrm>
                <a:off x="1481" y="3499"/>
                <a:ext cx="635" cy="11"/>
              </a:xfrm>
              <a:custGeom>
                <a:avLst/>
                <a:gdLst/>
                <a:ahLst/>
                <a:cxnLst>
                  <a:cxn ang="0">
                    <a:pos x="2510" y="42"/>
                  </a:cxn>
                  <a:cxn ang="0">
                    <a:pos x="2" y="42"/>
                  </a:cxn>
                  <a:cxn ang="0">
                    <a:pos x="0" y="0"/>
                  </a:cxn>
                  <a:cxn ang="0">
                    <a:pos x="2543" y="0"/>
                  </a:cxn>
                  <a:cxn ang="0">
                    <a:pos x="2510" y="42"/>
                  </a:cxn>
                </a:cxnLst>
                <a:rect l="0" t="0" r="r" b="b"/>
                <a:pathLst>
                  <a:path w="2543" h="42">
                    <a:moveTo>
                      <a:pt x="2510" y="42"/>
                    </a:moveTo>
                    <a:lnTo>
                      <a:pt x="2" y="42"/>
                    </a:lnTo>
                    <a:lnTo>
                      <a:pt x="0" y="0"/>
                    </a:lnTo>
                    <a:lnTo>
                      <a:pt x="2543" y="0"/>
                    </a:lnTo>
                    <a:lnTo>
                      <a:pt x="2510" y="42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7" name="Freeform 231"/>
              <p:cNvSpPr>
                <a:spLocks/>
              </p:cNvSpPr>
              <p:nvPr/>
            </p:nvSpPr>
            <p:spPr bwMode="auto">
              <a:xfrm>
                <a:off x="1481" y="3494"/>
                <a:ext cx="639" cy="10"/>
              </a:xfrm>
              <a:custGeom>
                <a:avLst/>
                <a:gdLst/>
                <a:ahLst/>
                <a:cxnLst>
                  <a:cxn ang="0">
                    <a:pos x="2527" y="42"/>
                  </a:cxn>
                  <a:cxn ang="0">
                    <a:pos x="2" y="42"/>
                  </a:cxn>
                  <a:cxn ang="0">
                    <a:pos x="0" y="0"/>
                  </a:cxn>
                  <a:cxn ang="0">
                    <a:pos x="2559" y="0"/>
                  </a:cxn>
                  <a:cxn ang="0">
                    <a:pos x="2527" y="42"/>
                  </a:cxn>
                </a:cxnLst>
                <a:rect l="0" t="0" r="r" b="b"/>
                <a:pathLst>
                  <a:path w="2559" h="42">
                    <a:moveTo>
                      <a:pt x="2527" y="42"/>
                    </a:moveTo>
                    <a:lnTo>
                      <a:pt x="2" y="42"/>
                    </a:lnTo>
                    <a:lnTo>
                      <a:pt x="0" y="0"/>
                    </a:lnTo>
                    <a:lnTo>
                      <a:pt x="2559" y="0"/>
                    </a:lnTo>
                    <a:lnTo>
                      <a:pt x="2527" y="42"/>
                    </a:lnTo>
                    <a:close/>
                  </a:path>
                </a:pathLst>
              </a:custGeom>
              <a:solidFill>
                <a:srgbClr val="F9DD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8" name="Freeform 232"/>
              <p:cNvSpPr>
                <a:spLocks/>
              </p:cNvSpPr>
              <p:nvPr/>
            </p:nvSpPr>
            <p:spPr bwMode="auto">
              <a:xfrm>
                <a:off x="1480" y="3488"/>
                <a:ext cx="645" cy="11"/>
              </a:xfrm>
              <a:custGeom>
                <a:avLst/>
                <a:gdLst/>
                <a:ahLst/>
                <a:cxnLst>
                  <a:cxn ang="0">
                    <a:pos x="2545" y="43"/>
                  </a:cxn>
                  <a:cxn ang="0">
                    <a:pos x="2" y="43"/>
                  </a:cxn>
                  <a:cxn ang="0">
                    <a:pos x="0" y="0"/>
                  </a:cxn>
                  <a:cxn ang="0">
                    <a:pos x="2577" y="0"/>
                  </a:cxn>
                  <a:cxn ang="0">
                    <a:pos x="2545" y="43"/>
                  </a:cxn>
                </a:cxnLst>
                <a:rect l="0" t="0" r="r" b="b"/>
                <a:pathLst>
                  <a:path w="2577" h="43">
                    <a:moveTo>
                      <a:pt x="2545" y="43"/>
                    </a:moveTo>
                    <a:lnTo>
                      <a:pt x="2" y="43"/>
                    </a:lnTo>
                    <a:lnTo>
                      <a:pt x="0" y="0"/>
                    </a:lnTo>
                    <a:lnTo>
                      <a:pt x="2577" y="0"/>
                    </a:lnTo>
                    <a:lnTo>
                      <a:pt x="2545" y="43"/>
                    </a:lnTo>
                    <a:close/>
                  </a:path>
                </a:pathLst>
              </a:custGeom>
              <a:solidFill>
                <a:srgbClr val="FADD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9" name="Freeform 233"/>
              <p:cNvSpPr>
                <a:spLocks/>
              </p:cNvSpPr>
              <p:nvPr/>
            </p:nvSpPr>
            <p:spPr bwMode="auto">
              <a:xfrm>
                <a:off x="1480" y="3483"/>
                <a:ext cx="649" cy="11"/>
              </a:xfrm>
              <a:custGeom>
                <a:avLst/>
                <a:gdLst/>
                <a:ahLst/>
                <a:cxnLst>
                  <a:cxn ang="0">
                    <a:pos x="2561" y="43"/>
                  </a:cxn>
                  <a:cxn ang="0">
                    <a:pos x="2" y="43"/>
                  </a:cxn>
                  <a:cxn ang="0">
                    <a:pos x="0" y="0"/>
                  </a:cxn>
                  <a:cxn ang="0">
                    <a:pos x="2595" y="0"/>
                  </a:cxn>
                  <a:cxn ang="0">
                    <a:pos x="2561" y="43"/>
                  </a:cxn>
                </a:cxnLst>
                <a:rect l="0" t="0" r="r" b="b"/>
                <a:pathLst>
                  <a:path w="2595" h="43">
                    <a:moveTo>
                      <a:pt x="2561" y="43"/>
                    </a:moveTo>
                    <a:lnTo>
                      <a:pt x="2" y="43"/>
                    </a:lnTo>
                    <a:lnTo>
                      <a:pt x="0" y="0"/>
                    </a:lnTo>
                    <a:lnTo>
                      <a:pt x="2595" y="0"/>
                    </a:lnTo>
                    <a:lnTo>
                      <a:pt x="2561" y="43"/>
                    </a:lnTo>
                    <a:close/>
                  </a:path>
                </a:pathLst>
              </a:custGeom>
              <a:solidFill>
                <a:srgbClr val="FAE0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0" name="Freeform 234"/>
              <p:cNvSpPr>
                <a:spLocks/>
              </p:cNvSpPr>
              <p:nvPr/>
            </p:nvSpPr>
            <p:spPr bwMode="auto">
              <a:xfrm>
                <a:off x="1480" y="3478"/>
                <a:ext cx="653" cy="10"/>
              </a:xfrm>
              <a:custGeom>
                <a:avLst/>
                <a:gdLst/>
                <a:ahLst/>
                <a:cxnLst>
                  <a:cxn ang="0">
                    <a:pos x="2578" y="44"/>
                  </a:cxn>
                  <a:cxn ang="0">
                    <a:pos x="1" y="44"/>
                  </a:cxn>
                  <a:cxn ang="0">
                    <a:pos x="0" y="14"/>
                  </a:cxn>
                  <a:cxn ang="0">
                    <a:pos x="5" y="0"/>
                  </a:cxn>
                  <a:cxn ang="0">
                    <a:pos x="2610" y="0"/>
                  </a:cxn>
                  <a:cxn ang="0">
                    <a:pos x="2578" y="44"/>
                  </a:cxn>
                </a:cxnLst>
                <a:rect l="0" t="0" r="r" b="b"/>
                <a:pathLst>
                  <a:path w="2610" h="44">
                    <a:moveTo>
                      <a:pt x="2578" y="44"/>
                    </a:moveTo>
                    <a:lnTo>
                      <a:pt x="1" y="44"/>
                    </a:lnTo>
                    <a:lnTo>
                      <a:pt x="0" y="14"/>
                    </a:lnTo>
                    <a:lnTo>
                      <a:pt x="5" y="0"/>
                    </a:lnTo>
                    <a:lnTo>
                      <a:pt x="2610" y="0"/>
                    </a:lnTo>
                    <a:lnTo>
                      <a:pt x="2578" y="44"/>
                    </a:lnTo>
                    <a:close/>
                  </a:path>
                </a:pathLst>
              </a:custGeom>
              <a:solidFill>
                <a:srgbClr val="FAE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1" name="Freeform 235"/>
              <p:cNvSpPr>
                <a:spLocks/>
              </p:cNvSpPr>
              <p:nvPr/>
            </p:nvSpPr>
            <p:spPr bwMode="auto">
              <a:xfrm>
                <a:off x="1480" y="3472"/>
                <a:ext cx="657" cy="11"/>
              </a:xfrm>
              <a:custGeom>
                <a:avLst/>
                <a:gdLst/>
                <a:ahLst/>
                <a:cxnLst>
                  <a:cxn ang="0">
                    <a:pos x="2595" y="43"/>
                  </a:cxn>
                  <a:cxn ang="0">
                    <a:pos x="0" y="43"/>
                  </a:cxn>
                  <a:cxn ang="0">
                    <a:pos x="0" y="35"/>
                  </a:cxn>
                  <a:cxn ang="0">
                    <a:pos x="14" y="0"/>
                  </a:cxn>
                  <a:cxn ang="0">
                    <a:pos x="2627" y="0"/>
                  </a:cxn>
                  <a:cxn ang="0">
                    <a:pos x="2595" y="43"/>
                  </a:cxn>
                </a:cxnLst>
                <a:rect l="0" t="0" r="r" b="b"/>
                <a:pathLst>
                  <a:path w="2627" h="43">
                    <a:moveTo>
                      <a:pt x="2595" y="43"/>
                    </a:moveTo>
                    <a:lnTo>
                      <a:pt x="0" y="43"/>
                    </a:lnTo>
                    <a:lnTo>
                      <a:pt x="0" y="35"/>
                    </a:lnTo>
                    <a:lnTo>
                      <a:pt x="14" y="0"/>
                    </a:lnTo>
                    <a:lnTo>
                      <a:pt x="2627" y="0"/>
                    </a:lnTo>
                    <a:lnTo>
                      <a:pt x="2595" y="43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2" name="Freeform 236"/>
              <p:cNvSpPr>
                <a:spLocks/>
              </p:cNvSpPr>
              <p:nvPr/>
            </p:nvSpPr>
            <p:spPr bwMode="auto">
              <a:xfrm>
                <a:off x="1481" y="3467"/>
                <a:ext cx="660" cy="11"/>
              </a:xfrm>
              <a:custGeom>
                <a:avLst/>
                <a:gdLst/>
                <a:ahLst/>
                <a:cxnLst>
                  <a:cxn ang="0">
                    <a:pos x="2605" y="43"/>
                  </a:cxn>
                  <a:cxn ang="0">
                    <a:pos x="0" y="43"/>
                  </a:cxn>
                  <a:cxn ang="0">
                    <a:pos x="18" y="0"/>
                  </a:cxn>
                  <a:cxn ang="0">
                    <a:pos x="2638" y="0"/>
                  </a:cxn>
                  <a:cxn ang="0">
                    <a:pos x="2605" y="43"/>
                  </a:cxn>
                </a:cxnLst>
                <a:rect l="0" t="0" r="r" b="b"/>
                <a:pathLst>
                  <a:path w="2638" h="43">
                    <a:moveTo>
                      <a:pt x="2605" y="43"/>
                    </a:moveTo>
                    <a:lnTo>
                      <a:pt x="0" y="43"/>
                    </a:lnTo>
                    <a:lnTo>
                      <a:pt x="18" y="0"/>
                    </a:lnTo>
                    <a:lnTo>
                      <a:pt x="2638" y="0"/>
                    </a:lnTo>
                    <a:lnTo>
                      <a:pt x="2605" y="43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3" name="Freeform 237"/>
              <p:cNvSpPr>
                <a:spLocks/>
              </p:cNvSpPr>
              <p:nvPr/>
            </p:nvSpPr>
            <p:spPr bwMode="auto">
              <a:xfrm>
                <a:off x="1483" y="3462"/>
                <a:ext cx="662" cy="10"/>
              </a:xfrm>
              <a:custGeom>
                <a:avLst/>
                <a:gdLst/>
                <a:ahLst/>
                <a:cxnLst>
                  <a:cxn ang="0">
                    <a:pos x="2613" y="43"/>
                  </a:cxn>
                  <a:cxn ang="0">
                    <a:pos x="0" y="43"/>
                  </a:cxn>
                  <a:cxn ang="0">
                    <a:pos x="18" y="0"/>
                  </a:cxn>
                  <a:cxn ang="0">
                    <a:pos x="2645" y="0"/>
                  </a:cxn>
                  <a:cxn ang="0">
                    <a:pos x="2613" y="43"/>
                  </a:cxn>
                </a:cxnLst>
                <a:rect l="0" t="0" r="r" b="b"/>
                <a:pathLst>
                  <a:path w="2645" h="43">
                    <a:moveTo>
                      <a:pt x="2613" y="43"/>
                    </a:moveTo>
                    <a:lnTo>
                      <a:pt x="0" y="43"/>
                    </a:lnTo>
                    <a:lnTo>
                      <a:pt x="18" y="0"/>
                    </a:lnTo>
                    <a:lnTo>
                      <a:pt x="2645" y="0"/>
                    </a:lnTo>
                    <a:lnTo>
                      <a:pt x="2613" y="43"/>
                    </a:lnTo>
                    <a:close/>
                  </a:path>
                </a:pathLst>
              </a:custGeom>
              <a:solidFill>
                <a:srgbClr val="FBE3C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4" name="Freeform 238"/>
              <p:cNvSpPr>
                <a:spLocks/>
              </p:cNvSpPr>
              <p:nvPr/>
            </p:nvSpPr>
            <p:spPr bwMode="auto">
              <a:xfrm>
                <a:off x="1486" y="3456"/>
                <a:ext cx="663" cy="11"/>
              </a:xfrm>
              <a:custGeom>
                <a:avLst/>
                <a:gdLst/>
                <a:ahLst/>
                <a:cxnLst>
                  <a:cxn ang="0">
                    <a:pos x="2620" y="43"/>
                  </a:cxn>
                  <a:cxn ang="0">
                    <a:pos x="0" y="43"/>
                  </a:cxn>
                  <a:cxn ang="0">
                    <a:pos x="17" y="0"/>
                  </a:cxn>
                  <a:cxn ang="0">
                    <a:pos x="2652" y="0"/>
                  </a:cxn>
                  <a:cxn ang="0">
                    <a:pos x="2620" y="43"/>
                  </a:cxn>
                </a:cxnLst>
                <a:rect l="0" t="0" r="r" b="b"/>
                <a:pathLst>
                  <a:path w="2652" h="43">
                    <a:moveTo>
                      <a:pt x="2620" y="43"/>
                    </a:moveTo>
                    <a:lnTo>
                      <a:pt x="0" y="43"/>
                    </a:lnTo>
                    <a:lnTo>
                      <a:pt x="17" y="0"/>
                    </a:lnTo>
                    <a:lnTo>
                      <a:pt x="2652" y="0"/>
                    </a:lnTo>
                    <a:lnTo>
                      <a:pt x="2620" y="43"/>
                    </a:lnTo>
                    <a:close/>
                  </a:path>
                </a:pathLst>
              </a:custGeom>
              <a:solidFill>
                <a:srgbClr val="FBE7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5" name="Freeform 239"/>
              <p:cNvSpPr>
                <a:spLocks/>
              </p:cNvSpPr>
              <p:nvPr/>
            </p:nvSpPr>
            <p:spPr bwMode="auto">
              <a:xfrm>
                <a:off x="1488" y="3451"/>
                <a:ext cx="665" cy="11"/>
              </a:xfrm>
              <a:custGeom>
                <a:avLst/>
                <a:gdLst/>
                <a:ahLst/>
                <a:cxnLst>
                  <a:cxn ang="0">
                    <a:pos x="2627" y="42"/>
                  </a:cxn>
                  <a:cxn ang="0">
                    <a:pos x="0" y="42"/>
                  </a:cxn>
                  <a:cxn ang="0">
                    <a:pos x="17" y="0"/>
                  </a:cxn>
                  <a:cxn ang="0">
                    <a:pos x="2660" y="0"/>
                  </a:cxn>
                  <a:cxn ang="0">
                    <a:pos x="2627" y="42"/>
                  </a:cxn>
                </a:cxnLst>
                <a:rect l="0" t="0" r="r" b="b"/>
                <a:pathLst>
                  <a:path w="2660" h="42">
                    <a:moveTo>
                      <a:pt x="2627" y="42"/>
                    </a:moveTo>
                    <a:lnTo>
                      <a:pt x="0" y="42"/>
                    </a:lnTo>
                    <a:lnTo>
                      <a:pt x="17" y="0"/>
                    </a:lnTo>
                    <a:lnTo>
                      <a:pt x="2660" y="0"/>
                    </a:lnTo>
                    <a:lnTo>
                      <a:pt x="2627" y="42"/>
                    </a:lnTo>
                    <a:close/>
                  </a:path>
                </a:pathLst>
              </a:custGeom>
              <a:solidFill>
                <a:srgbClr val="FBE7C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6" name="Freeform 240"/>
              <p:cNvSpPr>
                <a:spLocks/>
              </p:cNvSpPr>
              <p:nvPr/>
            </p:nvSpPr>
            <p:spPr bwMode="auto">
              <a:xfrm>
                <a:off x="1490" y="3445"/>
                <a:ext cx="667" cy="11"/>
              </a:xfrm>
              <a:custGeom>
                <a:avLst/>
                <a:gdLst/>
                <a:ahLst/>
                <a:cxnLst>
                  <a:cxn ang="0">
                    <a:pos x="2635" y="42"/>
                  </a:cxn>
                  <a:cxn ang="0">
                    <a:pos x="0" y="42"/>
                  </a:cxn>
                  <a:cxn ang="0">
                    <a:pos x="18" y="0"/>
                  </a:cxn>
                  <a:cxn ang="0">
                    <a:pos x="2669" y="0"/>
                  </a:cxn>
                  <a:cxn ang="0">
                    <a:pos x="2635" y="42"/>
                  </a:cxn>
                </a:cxnLst>
                <a:rect l="0" t="0" r="r" b="b"/>
                <a:pathLst>
                  <a:path w="2669" h="42">
                    <a:moveTo>
                      <a:pt x="2635" y="42"/>
                    </a:moveTo>
                    <a:lnTo>
                      <a:pt x="0" y="42"/>
                    </a:lnTo>
                    <a:lnTo>
                      <a:pt x="18" y="0"/>
                    </a:lnTo>
                    <a:lnTo>
                      <a:pt x="2669" y="0"/>
                    </a:lnTo>
                    <a:lnTo>
                      <a:pt x="2635" y="42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7" name="Freeform 241"/>
              <p:cNvSpPr>
                <a:spLocks/>
              </p:cNvSpPr>
              <p:nvPr/>
            </p:nvSpPr>
            <p:spPr bwMode="auto">
              <a:xfrm>
                <a:off x="1492" y="3440"/>
                <a:ext cx="669" cy="11"/>
              </a:xfrm>
              <a:custGeom>
                <a:avLst/>
                <a:gdLst/>
                <a:ahLst/>
                <a:cxnLst>
                  <a:cxn ang="0">
                    <a:pos x="2643" y="43"/>
                  </a:cxn>
                  <a:cxn ang="0">
                    <a:pos x="0" y="43"/>
                  </a:cxn>
                  <a:cxn ang="0">
                    <a:pos x="13" y="11"/>
                  </a:cxn>
                  <a:cxn ang="0">
                    <a:pos x="23" y="0"/>
                  </a:cxn>
                  <a:cxn ang="0">
                    <a:pos x="2675" y="0"/>
                  </a:cxn>
                  <a:cxn ang="0">
                    <a:pos x="2643" y="43"/>
                  </a:cxn>
                </a:cxnLst>
                <a:rect l="0" t="0" r="r" b="b"/>
                <a:pathLst>
                  <a:path w="2675" h="43">
                    <a:moveTo>
                      <a:pt x="2643" y="43"/>
                    </a:moveTo>
                    <a:lnTo>
                      <a:pt x="0" y="43"/>
                    </a:lnTo>
                    <a:lnTo>
                      <a:pt x="13" y="11"/>
                    </a:lnTo>
                    <a:lnTo>
                      <a:pt x="23" y="0"/>
                    </a:lnTo>
                    <a:lnTo>
                      <a:pt x="2675" y="0"/>
                    </a:lnTo>
                    <a:lnTo>
                      <a:pt x="2643" y="43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8" name="Freeform 242"/>
              <p:cNvSpPr>
                <a:spLocks/>
              </p:cNvSpPr>
              <p:nvPr/>
            </p:nvSpPr>
            <p:spPr bwMode="auto">
              <a:xfrm>
                <a:off x="1494" y="3435"/>
                <a:ext cx="671" cy="10"/>
              </a:xfrm>
              <a:custGeom>
                <a:avLst/>
                <a:gdLst/>
                <a:ahLst/>
                <a:cxnLst>
                  <a:cxn ang="0">
                    <a:pos x="2651" y="43"/>
                  </a:cxn>
                  <a:cxn ang="0">
                    <a:pos x="0" y="43"/>
                  </a:cxn>
                  <a:cxn ang="0">
                    <a:pos x="4" y="33"/>
                  </a:cxn>
                  <a:cxn ang="0">
                    <a:pos x="33" y="0"/>
                  </a:cxn>
                  <a:cxn ang="0">
                    <a:pos x="2683" y="0"/>
                  </a:cxn>
                  <a:cxn ang="0">
                    <a:pos x="2651" y="43"/>
                  </a:cxn>
                </a:cxnLst>
                <a:rect l="0" t="0" r="r" b="b"/>
                <a:pathLst>
                  <a:path w="2683" h="43">
                    <a:moveTo>
                      <a:pt x="2651" y="43"/>
                    </a:moveTo>
                    <a:lnTo>
                      <a:pt x="0" y="43"/>
                    </a:lnTo>
                    <a:lnTo>
                      <a:pt x="4" y="33"/>
                    </a:lnTo>
                    <a:lnTo>
                      <a:pt x="33" y="0"/>
                    </a:lnTo>
                    <a:lnTo>
                      <a:pt x="2683" y="0"/>
                    </a:lnTo>
                    <a:lnTo>
                      <a:pt x="2651" y="43"/>
                    </a:lnTo>
                    <a:close/>
                  </a:path>
                </a:pathLst>
              </a:custGeom>
              <a:solidFill>
                <a:srgbClr val="FCE9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9" name="Freeform 243"/>
              <p:cNvSpPr>
                <a:spLocks/>
              </p:cNvSpPr>
              <p:nvPr/>
            </p:nvSpPr>
            <p:spPr bwMode="auto">
              <a:xfrm>
                <a:off x="1498" y="3430"/>
                <a:ext cx="671" cy="10"/>
              </a:xfrm>
              <a:custGeom>
                <a:avLst/>
                <a:gdLst/>
                <a:ahLst/>
                <a:cxnLst>
                  <a:cxn ang="0">
                    <a:pos x="2652" y="43"/>
                  </a:cxn>
                  <a:cxn ang="0">
                    <a:pos x="0" y="43"/>
                  </a:cxn>
                  <a:cxn ang="0">
                    <a:pos x="39" y="0"/>
                  </a:cxn>
                  <a:cxn ang="0">
                    <a:pos x="2684" y="0"/>
                  </a:cxn>
                  <a:cxn ang="0">
                    <a:pos x="2652" y="43"/>
                  </a:cxn>
                </a:cxnLst>
                <a:rect l="0" t="0" r="r" b="b"/>
                <a:pathLst>
                  <a:path w="2684" h="43">
                    <a:moveTo>
                      <a:pt x="2652" y="43"/>
                    </a:moveTo>
                    <a:lnTo>
                      <a:pt x="0" y="43"/>
                    </a:lnTo>
                    <a:lnTo>
                      <a:pt x="39" y="0"/>
                    </a:lnTo>
                    <a:lnTo>
                      <a:pt x="2684" y="0"/>
                    </a:lnTo>
                    <a:lnTo>
                      <a:pt x="2652" y="43"/>
                    </a:lnTo>
                    <a:close/>
                  </a:path>
                </a:pathLst>
              </a:custGeom>
              <a:solidFill>
                <a:srgbClr val="FCED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0" name="Freeform 244"/>
              <p:cNvSpPr>
                <a:spLocks/>
              </p:cNvSpPr>
              <p:nvPr/>
            </p:nvSpPr>
            <p:spPr bwMode="auto">
              <a:xfrm>
                <a:off x="1503" y="3424"/>
                <a:ext cx="670" cy="11"/>
              </a:xfrm>
              <a:custGeom>
                <a:avLst/>
                <a:gdLst/>
                <a:ahLst/>
                <a:cxnLst>
                  <a:cxn ang="0">
                    <a:pos x="2650" y="43"/>
                  </a:cxn>
                  <a:cxn ang="0">
                    <a:pos x="0" y="43"/>
                  </a:cxn>
                  <a:cxn ang="0">
                    <a:pos x="40" y="0"/>
                  </a:cxn>
                  <a:cxn ang="0">
                    <a:pos x="2682" y="0"/>
                  </a:cxn>
                  <a:cxn ang="0">
                    <a:pos x="2650" y="43"/>
                  </a:cxn>
                </a:cxnLst>
                <a:rect l="0" t="0" r="r" b="b"/>
                <a:pathLst>
                  <a:path w="2682" h="43">
                    <a:moveTo>
                      <a:pt x="2650" y="43"/>
                    </a:moveTo>
                    <a:lnTo>
                      <a:pt x="0" y="43"/>
                    </a:lnTo>
                    <a:lnTo>
                      <a:pt x="40" y="0"/>
                    </a:lnTo>
                    <a:lnTo>
                      <a:pt x="2682" y="0"/>
                    </a:lnTo>
                    <a:lnTo>
                      <a:pt x="2650" y="43"/>
                    </a:lnTo>
                    <a:close/>
                  </a:path>
                </a:pathLst>
              </a:custGeom>
              <a:solidFill>
                <a:srgbClr val="FCED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1" name="Freeform 245"/>
              <p:cNvSpPr>
                <a:spLocks/>
              </p:cNvSpPr>
              <p:nvPr/>
            </p:nvSpPr>
            <p:spPr bwMode="auto">
              <a:xfrm>
                <a:off x="1508" y="3419"/>
                <a:ext cx="669" cy="11"/>
              </a:xfrm>
              <a:custGeom>
                <a:avLst/>
                <a:gdLst/>
                <a:ahLst/>
                <a:cxnLst>
                  <a:cxn ang="0">
                    <a:pos x="2645" y="43"/>
                  </a:cxn>
                  <a:cxn ang="0">
                    <a:pos x="0" y="43"/>
                  </a:cxn>
                  <a:cxn ang="0">
                    <a:pos x="33" y="7"/>
                  </a:cxn>
                  <a:cxn ang="0">
                    <a:pos x="41" y="0"/>
                  </a:cxn>
                  <a:cxn ang="0">
                    <a:pos x="2678" y="0"/>
                  </a:cxn>
                  <a:cxn ang="0">
                    <a:pos x="2645" y="43"/>
                  </a:cxn>
                </a:cxnLst>
                <a:rect l="0" t="0" r="r" b="b"/>
                <a:pathLst>
                  <a:path w="2678" h="43">
                    <a:moveTo>
                      <a:pt x="2645" y="43"/>
                    </a:moveTo>
                    <a:lnTo>
                      <a:pt x="0" y="43"/>
                    </a:lnTo>
                    <a:lnTo>
                      <a:pt x="33" y="7"/>
                    </a:lnTo>
                    <a:lnTo>
                      <a:pt x="41" y="0"/>
                    </a:lnTo>
                    <a:lnTo>
                      <a:pt x="2678" y="0"/>
                    </a:lnTo>
                    <a:lnTo>
                      <a:pt x="2645" y="43"/>
                    </a:lnTo>
                    <a:close/>
                  </a:path>
                </a:pathLst>
              </a:custGeom>
              <a:solidFill>
                <a:srgbClr val="FDEF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2" name="Freeform 246"/>
              <p:cNvSpPr>
                <a:spLocks/>
              </p:cNvSpPr>
              <p:nvPr/>
            </p:nvSpPr>
            <p:spPr bwMode="auto">
              <a:xfrm>
                <a:off x="1513" y="3413"/>
                <a:ext cx="668" cy="11"/>
              </a:xfrm>
              <a:custGeom>
                <a:avLst/>
                <a:gdLst/>
                <a:ahLst/>
                <a:cxnLst>
                  <a:cxn ang="0">
                    <a:pos x="2642" y="43"/>
                  </a:cxn>
                  <a:cxn ang="0">
                    <a:pos x="0" y="43"/>
                  </a:cxn>
                  <a:cxn ang="0">
                    <a:pos x="13" y="29"/>
                  </a:cxn>
                  <a:cxn ang="0">
                    <a:pos x="44" y="0"/>
                  </a:cxn>
                  <a:cxn ang="0">
                    <a:pos x="2675" y="0"/>
                  </a:cxn>
                  <a:cxn ang="0">
                    <a:pos x="2642" y="43"/>
                  </a:cxn>
                </a:cxnLst>
                <a:rect l="0" t="0" r="r" b="b"/>
                <a:pathLst>
                  <a:path w="2675" h="43">
                    <a:moveTo>
                      <a:pt x="2642" y="43"/>
                    </a:moveTo>
                    <a:lnTo>
                      <a:pt x="0" y="43"/>
                    </a:lnTo>
                    <a:lnTo>
                      <a:pt x="13" y="29"/>
                    </a:lnTo>
                    <a:lnTo>
                      <a:pt x="44" y="0"/>
                    </a:lnTo>
                    <a:lnTo>
                      <a:pt x="2675" y="0"/>
                    </a:lnTo>
                    <a:lnTo>
                      <a:pt x="2642" y="43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3" name="Freeform 247"/>
              <p:cNvSpPr>
                <a:spLocks/>
              </p:cNvSpPr>
              <p:nvPr/>
            </p:nvSpPr>
            <p:spPr bwMode="auto">
              <a:xfrm>
                <a:off x="1518" y="3408"/>
                <a:ext cx="668" cy="11"/>
              </a:xfrm>
              <a:custGeom>
                <a:avLst/>
                <a:gdLst/>
                <a:ahLst/>
                <a:cxnLst>
                  <a:cxn ang="0">
                    <a:pos x="2637" y="42"/>
                  </a:cxn>
                  <a:cxn ang="0">
                    <a:pos x="0" y="42"/>
                  </a:cxn>
                  <a:cxn ang="0">
                    <a:pos x="49" y="0"/>
                  </a:cxn>
                  <a:cxn ang="0">
                    <a:pos x="2670" y="0"/>
                  </a:cxn>
                  <a:cxn ang="0">
                    <a:pos x="2637" y="42"/>
                  </a:cxn>
                </a:cxnLst>
                <a:rect l="0" t="0" r="r" b="b"/>
                <a:pathLst>
                  <a:path w="2670" h="42">
                    <a:moveTo>
                      <a:pt x="2637" y="42"/>
                    </a:moveTo>
                    <a:lnTo>
                      <a:pt x="0" y="42"/>
                    </a:lnTo>
                    <a:lnTo>
                      <a:pt x="49" y="0"/>
                    </a:lnTo>
                    <a:lnTo>
                      <a:pt x="2670" y="0"/>
                    </a:lnTo>
                    <a:lnTo>
                      <a:pt x="2637" y="42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4" name="Freeform 248"/>
              <p:cNvSpPr>
                <a:spLocks/>
              </p:cNvSpPr>
              <p:nvPr/>
            </p:nvSpPr>
            <p:spPr bwMode="auto">
              <a:xfrm>
                <a:off x="1524" y="3403"/>
                <a:ext cx="665" cy="10"/>
              </a:xfrm>
              <a:custGeom>
                <a:avLst/>
                <a:gdLst/>
                <a:ahLst/>
                <a:cxnLst>
                  <a:cxn ang="0">
                    <a:pos x="2631" y="42"/>
                  </a:cxn>
                  <a:cxn ang="0">
                    <a:pos x="0" y="42"/>
                  </a:cxn>
                  <a:cxn ang="0">
                    <a:pos x="50" y="0"/>
                  </a:cxn>
                  <a:cxn ang="0">
                    <a:pos x="2663" y="0"/>
                  </a:cxn>
                  <a:cxn ang="0">
                    <a:pos x="2631" y="42"/>
                  </a:cxn>
                </a:cxnLst>
                <a:rect l="0" t="0" r="r" b="b"/>
                <a:pathLst>
                  <a:path w="2663" h="42">
                    <a:moveTo>
                      <a:pt x="2631" y="42"/>
                    </a:moveTo>
                    <a:lnTo>
                      <a:pt x="0" y="42"/>
                    </a:lnTo>
                    <a:lnTo>
                      <a:pt x="50" y="0"/>
                    </a:lnTo>
                    <a:lnTo>
                      <a:pt x="2663" y="0"/>
                    </a:lnTo>
                    <a:lnTo>
                      <a:pt x="2631" y="42"/>
                    </a:lnTo>
                    <a:close/>
                  </a:path>
                </a:pathLst>
              </a:custGeom>
              <a:solidFill>
                <a:srgbClr val="FDF3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5" name="Freeform 249"/>
              <p:cNvSpPr>
                <a:spLocks/>
              </p:cNvSpPr>
              <p:nvPr/>
            </p:nvSpPr>
            <p:spPr bwMode="auto">
              <a:xfrm>
                <a:off x="1530" y="3397"/>
                <a:ext cx="664" cy="11"/>
              </a:xfrm>
              <a:custGeom>
                <a:avLst/>
                <a:gdLst/>
                <a:ahLst/>
                <a:cxnLst>
                  <a:cxn ang="0">
                    <a:pos x="2621" y="43"/>
                  </a:cxn>
                  <a:cxn ang="0">
                    <a:pos x="0" y="43"/>
                  </a:cxn>
                  <a:cxn ang="0">
                    <a:pos x="37" y="9"/>
                  </a:cxn>
                  <a:cxn ang="0">
                    <a:pos x="59" y="0"/>
                  </a:cxn>
                  <a:cxn ang="0">
                    <a:pos x="2654" y="0"/>
                  </a:cxn>
                  <a:cxn ang="0">
                    <a:pos x="2621" y="43"/>
                  </a:cxn>
                </a:cxnLst>
                <a:rect l="0" t="0" r="r" b="b"/>
                <a:pathLst>
                  <a:path w="2654" h="43">
                    <a:moveTo>
                      <a:pt x="2621" y="43"/>
                    </a:moveTo>
                    <a:lnTo>
                      <a:pt x="0" y="43"/>
                    </a:lnTo>
                    <a:lnTo>
                      <a:pt x="37" y="9"/>
                    </a:lnTo>
                    <a:lnTo>
                      <a:pt x="59" y="0"/>
                    </a:lnTo>
                    <a:lnTo>
                      <a:pt x="2654" y="0"/>
                    </a:lnTo>
                    <a:lnTo>
                      <a:pt x="2621" y="43"/>
                    </a:lnTo>
                    <a:close/>
                  </a:path>
                </a:pathLst>
              </a:custGeom>
              <a:solidFill>
                <a:srgbClr val="FDF3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6" name="Freeform 250"/>
              <p:cNvSpPr>
                <a:spLocks/>
              </p:cNvSpPr>
              <p:nvPr/>
            </p:nvSpPr>
            <p:spPr bwMode="auto">
              <a:xfrm>
                <a:off x="1536" y="3392"/>
                <a:ext cx="662" cy="11"/>
              </a:xfrm>
              <a:custGeom>
                <a:avLst/>
                <a:gdLst/>
                <a:ahLst/>
                <a:cxnLst>
                  <a:cxn ang="0">
                    <a:pos x="2613" y="43"/>
                  </a:cxn>
                  <a:cxn ang="0">
                    <a:pos x="0" y="43"/>
                  </a:cxn>
                  <a:cxn ang="0">
                    <a:pos x="13" y="31"/>
                  </a:cxn>
                  <a:cxn ang="0">
                    <a:pos x="82" y="0"/>
                  </a:cxn>
                  <a:cxn ang="0">
                    <a:pos x="2645" y="0"/>
                  </a:cxn>
                  <a:cxn ang="0">
                    <a:pos x="2613" y="43"/>
                  </a:cxn>
                </a:cxnLst>
                <a:rect l="0" t="0" r="r" b="b"/>
                <a:pathLst>
                  <a:path w="2645" h="43">
                    <a:moveTo>
                      <a:pt x="2613" y="43"/>
                    </a:moveTo>
                    <a:lnTo>
                      <a:pt x="0" y="43"/>
                    </a:lnTo>
                    <a:lnTo>
                      <a:pt x="13" y="31"/>
                    </a:lnTo>
                    <a:lnTo>
                      <a:pt x="82" y="0"/>
                    </a:lnTo>
                    <a:lnTo>
                      <a:pt x="2645" y="0"/>
                    </a:lnTo>
                    <a:lnTo>
                      <a:pt x="2613" y="43"/>
                    </a:lnTo>
                    <a:close/>
                  </a:path>
                </a:pathLst>
              </a:custGeom>
              <a:solidFill>
                <a:srgbClr val="FEF5E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7" name="Freeform 251"/>
              <p:cNvSpPr>
                <a:spLocks/>
              </p:cNvSpPr>
              <p:nvPr/>
            </p:nvSpPr>
            <p:spPr bwMode="auto">
              <a:xfrm>
                <a:off x="1545" y="3387"/>
                <a:ext cx="657" cy="10"/>
              </a:xfrm>
              <a:custGeom>
                <a:avLst/>
                <a:gdLst/>
                <a:ahLst/>
                <a:cxnLst>
                  <a:cxn ang="0">
                    <a:pos x="2595" y="43"/>
                  </a:cxn>
                  <a:cxn ang="0">
                    <a:pos x="0" y="43"/>
                  </a:cxn>
                  <a:cxn ang="0">
                    <a:pos x="93" y="0"/>
                  </a:cxn>
                  <a:cxn ang="0">
                    <a:pos x="2627" y="0"/>
                  </a:cxn>
                  <a:cxn ang="0">
                    <a:pos x="2595" y="43"/>
                  </a:cxn>
                </a:cxnLst>
                <a:rect l="0" t="0" r="r" b="b"/>
                <a:pathLst>
                  <a:path w="2627" h="43">
                    <a:moveTo>
                      <a:pt x="2595" y="43"/>
                    </a:moveTo>
                    <a:lnTo>
                      <a:pt x="0" y="43"/>
                    </a:lnTo>
                    <a:lnTo>
                      <a:pt x="93" y="0"/>
                    </a:lnTo>
                    <a:lnTo>
                      <a:pt x="2627" y="0"/>
                    </a:lnTo>
                    <a:lnTo>
                      <a:pt x="2595" y="43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8" name="Freeform 252"/>
              <p:cNvSpPr>
                <a:spLocks/>
              </p:cNvSpPr>
              <p:nvPr/>
            </p:nvSpPr>
            <p:spPr bwMode="auto">
              <a:xfrm>
                <a:off x="1557" y="3381"/>
                <a:ext cx="649" cy="11"/>
              </a:xfrm>
              <a:custGeom>
                <a:avLst/>
                <a:gdLst/>
                <a:ahLst/>
                <a:cxnLst>
                  <a:cxn ang="0">
                    <a:pos x="2563" y="43"/>
                  </a:cxn>
                  <a:cxn ang="0">
                    <a:pos x="0" y="43"/>
                  </a:cxn>
                  <a:cxn ang="0">
                    <a:pos x="82" y="5"/>
                  </a:cxn>
                  <a:cxn ang="0">
                    <a:pos x="161" y="0"/>
                  </a:cxn>
                  <a:cxn ang="0">
                    <a:pos x="2597" y="0"/>
                  </a:cxn>
                  <a:cxn ang="0">
                    <a:pos x="2563" y="43"/>
                  </a:cxn>
                </a:cxnLst>
                <a:rect l="0" t="0" r="r" b="b"/>
                <a:pathLst>
                  <a:path w="2597" h="43">
                    <a:moveTo>
                      <a:pt x="2563" y="43"/>
                    </a:moveTo>
                    <a:lnTo>
                      <a:pt x="0" y="43"/>
                    </a:lnTo>
                    <a:lnTo>
                      <a:pt x="82" y="5"/>
                    </a:lnTo>
                    <a:lnTo>
                      <a:pt x="161" y="0"/>
                    </a:lnTo>
                    <a:lnTo>
                      <a:pt x="2597" y="0"/>
                    </a:lnTo>
                    <a:lnTo>
                      <a:pt x="2563" y="43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9" name="Freeform 253"/>
              <p:cNvSpPr>
                <a:spLocks/>
              </p:cNvSpPr>
              <p:nvPr/>
            </p:nvSpPr>
            <p:spPr bwMode="auto">
              <a:xfrm>
                <a:off x="1568" y="3376"/>
                <a:ext cx="642" cy="11"/>
              </a:xfrm>
              <a:custGeom>
                <a:avLst/>
                <a:gdLst/>
                <a:ahLst/>
                <a:cxnLst>
                  <a:cxn ang="0">
                    <a:pos x="2534" y="43"/>
                  </a:cxn>
                  <a:cxn ang="0">
                    <a:pos x="0" y="43"/>
                  </a:cxn>
                  <a:cxn ang="0">
                    <a:pos x="36" y="26"/>
                  </a:cxn>
                  <a:cxn ang="0">
                    <a:pos x="473" y="0"/>
                  </a:cxn>
                  <a:cxn ang="0">
                    <a:pos x="2566" y="0"/>
                  </a:cxn>
                  <a:cxn ang="0">
                    <a:pos x="2534" y="43"/>
                  </a:cxn>
                </a:cxnLst>
                <a:rect l="0" t="0" r="r" b="b"/>
                <a:pathLst>
                  <a:path w="2566" h="43">
                    <a:moveTo>
                      <a:pt x="2534" y="43"/>
                    </a:moveTo>
                    <a:lnTo>
                      <a:pt x="0" y="43"/>
                    </a:lnTo>
                    <a:lnTo>
                      <a:pt x="36" y="26"/>
                    </a:lnTo>
                    <a:lnTo>
                      <a:pt x="473" y="0"/>
                    </a:lnTo>
                    <a:lnTo>
                      <a:pt x="2566" y="0"/>
                    </a:lnTo>
                    <a:lnTo>
                      <a:pt x="2534" y="43"/>
                    </a:lnTo>
                    <a:close/>
                  </a:path>
                </a:pathLst>
              </a:custGeom>
              <a:solidFill>
                <a:srgbClr val="FEF9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0" name="Freeform 254"/>
              <p:cNvSpPr>
                <a:spLocks/>
              </p:cNvSpPr>
              <p:nvPr/>
            </p:nvSpPr>
            <p:spPr bwMode="auto">
              <a:xfrm>
                <a:off x="1597" y="3371"/>
                <a:ext cx="617" cy="10"/>
              </a:xfrm>
              <a:custGeom>
                <a:avLst/>
                <a:gdLst/>
                <a:ahLst/>
                <a:cxnLst>
                  <a:cxn ang="0">
                    <a:pos x="2436" y="43"/>
                  </a:cxn>
                  <a:cxn ang="0">
                    <a:pos x="0" y="43"/>
                  </a:cxn>
                  <a:cxn ang="0">
                    <a:pos x="717" y="0"/>
                  </a:cxn>
                  <a:cxn ang="0">
                    <a:pos x="2468" y="0"/>
                  </a:cxn>
                  <a:cxn ang="0">
                    <a:pos x="2436" y="43"/>
                  </a:cxn>
                </a:cxnLst>
                <a:rect l="0" t="0" r="r" b="b"/>
                <a:pathLst>
                  <a:path w="2468" h="43">
                    <a:moveTo>
                      <a:pt x="2436" y="43"/>
                    </a:moveTo>
                    <a:lnTo>
                      <a:pt x="0" y="43"/>
                    </a:lnTo>
                    <a:lnTo>
                      <a:pt x="717" y="0"/>
                    </a:lnTo>
                    <a:lnTo>
                      <a:pt x="2468" y="0"/>
                    </a:lnTo>
                    <a:lnTo>
                      <a:pt x="2436" y="43"/>
                    </a:lnTo>
                    <a:close/>
                  </a:path>
                </a:pathLst>
              </a:custGeom>
              <a:solidFill>
                <a:srgbClr val="FEF9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1" name="Freeform 255"/>
              <p:cNvSpPr>
                <a:spLocks/>
              </p:cNvSpPr>
              <p:nvPr/>
            </p:nvSpPr>
            <p:spPr bwMode="auto">
              <a:xfrm>
                <a:off x="1687" y="3365"/>
                <a:ext cx="531" cy="11"/>
              </a:xfrm>
              <a:custGeom>
                <a:avLst/>
                <a:gdLst/>
                <a:ahLst/>
                <a:cxnLst>
                  <a:cxn ang="0">
                    <a:pos x="2093" y="42"/>
                  </a:cxn>
                  <a:cxn ang="0">
                    <a:pos x="0" y="42"/>
                  </a:cxn>
                  <a:cxn ang="0">
                    <a:pos x="718" y="0"/>
                  </a:cxn>
                  <a:cxn ang="0">
                    <a:pos x="2126" y="0"/>
                  </a:cxn>
                  <a:cxn ang="0">
                    <a:pos x="2093" y="42"/>
                  </a:cxn>
                </a:cxnLst>
                <a:rect l="0" t="0" r="r" b="b"/>
                <a:pathLst>
                  <a:path w="2126" h="42">
                    <a:moveTo>
                      <a:pt x="2093" y="42"/>
                    </a:moveTo>
                    <a:lnTo>
                      <a:pt x="0" y="42"/>
                    </a:lnTo>
                    <a:lnTo>
                      <a:pt x="718" y="0"/>
                    </a:lnTo>
                    <a:lnTo>
                      <a:pt x="2126" y="0"/>
                    </a:lnTo>
                    <a:lnTo>
                      <a:pt x="2093" y="42"/>
                    </a:lnTo>
                    <a:close/>
                  </a:path>
                </a:pathLst>
              </a:custGeom>
              <a:solidFill>
                <a:srgbClr val="FFFB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2" name="Freeform 256"/>
              <p:cNvSpPr>
                <a:spLocks/>
              </p:cNvSpPr>
              <p:nvPr/>
            </p:nvSpPr>
            <p:spPr bwMode="auto">
              <a:xfrm>
                <a:off x="1776" y="3360"/>
                <a:ext cx="446" cy="11"/>
              </a:xfrm>
              <a:custGeom>
                <a:avLst/>
                <a:gdLst/>
                <a:ahLst/>
                <a:cxnLst>
                  <a:cxn ang="0">
                    <a:pos x="1751" y="42"/>
                  </a:cxn>
                  <a:cxn ang="0">
                    <a:pos x="0" y="42"/>
                  </a:cxn>
                  <a:cxn ang="0">
                    <a:pos x="717" y="0"/>
                  </a:cxn>
                  <a:cxn ang="0">
                    <a:pos x="1783" y="0"/>
                  </a:cxn>
                  <a:cxn ang="0">
                    <a:pos x="1751" y="42"/>
                  </a:cxn>
                </a:cxnLst>
                <a:rect l="0" t="0" r="r" b="b"/>
                <a:pathLst>
                  <a:path w="1783" h="42">
                    <a:moveTo>
                      <a:pt x="1751" y="42"/>
                    </a:moveTo>
                    <a:lnTo>
                      <a:pt x="0" y="42"/>
                    </a:lnTo>
                    <a:lnTo>
                      <a:pt x="717" y="0"/>
                    </a:lnTo>
                    <a:lnTo>
                      <a:pt x="1783" y="0"/>
                    </a:lnTo>
                    <a:lnTo>
                      <a:pt x="1751" y="42"/>
                    </a:lnTo>
                    <a:close/>
                  </a:path>
                </a:pathLst>
              </a:custGeom>
              <a:solidFill>
                <a:srgbClr val="FFFBF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3" name="Freeform 257"/>
              <p:cNvSpPr>
                <a:spLocks/>
              </p:cNvSpPr>
              <p:nvPr/>
            </p:nvSpPr>
            <p:spPr bwMode="auto">
              <a:xfrm>
                <a:off x="1866" y="3360"/>
                <a:ext cx="356" cy="5"/>
              </a:xfrm>
              <a:custGeom>
                <a:avLst/>
                <a:gdLst/>
                <a:ahLst/>
                <a:cxnLst>
                  <a:cxn ang="0">
                    <a:pos x="1408" y="22"/>
                  </a:cxn>
                  <a:cxn ang="0">
                    <a:pos x="0" y="22"/>
                  </a:cxn>
                  <a:cxn ang="0">
                    <a:pos x="358" y="0"/>
                  </a:cxn>
                  <a:cxn ang="0">
                    <a:pos x="1424" y="0"/>
                  </a:cxn>
                  <a:cxn ang="0">
                    <a:pos x="1408" y="22"/>
                  </a:cxn>
                </a:cxnLst>
                <a:rect l="0" t="0" r="r" b="b"/>
                <a:pathLst>
                  <a:path w="1424" h="22">
                    <a:moveTo>
                      <a:pt x="1408" y="22"/>
                    </a:moveTo>
                    <a:lnTo>
                      <a:pt x="0" y="22"/>
                    </a:lnTo>
                    <a:lnTo>
                      <a:pt x="358" y="0"/>
                    </a:lnTo>
                    <a:lnTo>
                      <a:pt x="1424" y="0"/>
                    </a:lnTo>
                    <a:lnTo>
                      <a:pt x="1408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4" name="Freeform 258"/>
              <p:cNvSpPr>
                <a:spLocks/>
              </p:cNvSpPr>
              <p:nvPr/>
            </p:nvSpPr>
            <p:spPr bwMode="auto">
              <a:xfrm>
                <a:off x="1574" y="3352"/>
                <a:ext cx="382" cy="39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15" y="156"/>
                  </a:cxn>
                  <a:cxn ang="0">
                    <a:pos x="1528" y="66"/>
                  </a:cxn>
                  <a:cxn ang="0">
                    <a:pos x="1524" y="0"/>
                  </a:cxn>
                  <a:cxn ang="0">
                    <a:pos x="11" y="90"/>
                  </a:cxn>
                  <a:cxn ang="0">
                    <a:pos x="0" y="93"/>
                  </a:cxn>
                  <a:cxn ang="0">
                    <a:pos x="11" y="90"/>
                  </a:cxn>
                  <a:cxn ang="0">
                    <a:pos x="6" y="91"/>
                  </a:cxn>
                  <a:cxn ang="0">
                    <a:pos x="0" y="93"/>
                  </a:cxn>
                </a:cxnLst>
                <a:rect l="0" t="0" r="r" b="b"/>
                <a:pathLst>
                  <a:path w="1528" h="156">
                    <a:moveTo>
                      <a:pt x="0" y="93"/>
                    </a:moveTo>
                    <a:lnTo>
                      <a:pt x="15" y="156"/>
                    </a:lnTo>
                    <a:lnTo>
                      <a:pt x="1528" y="66"/>
                    </a:lnTo>
                    <a:lnTo>
                      <a:pt x="1524" y="0"/>
                    </a:lnTo>
                    <a:lnTo>
                      <a:pt x="11" y="90"/>
                    </a:lnTo>
                    <a:lnTo>
                      <a:pt x="0" y="93"/>
                    </a:lnTo>
                    <a:lnTo>
                      <a:pt x="11" y="90"/>
                    </a:lnTo>
                    <a:lnTo>
                      <a:pt x="6" y="91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5" name="Freeform 259"/>
              <p:cNvSpPr>
                <a:spLocks/>
              </p:cNvSpPr>
              <p:nvPr/>
            </p:nvSpPr>
            <p:spPr bwMode="auto">
              <a:xfrm>
                <a:off x="1534" y="3375"/>
                <a:ext cx="47" cy="32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129"/>
                  </a:cxn>
                  <a:cxn ang="0">
                    <a:pos x="187" y="60"/>
                  </a:cxn>
                  <a:cxn ang="0">
                    <a:pos x="160" y="0"/>
                  </a:cxn>
                  <a:cxn ang="0">
                    <a:pos x="9" y="70"/>
                  </a:cxn>
                  <a:cxn ang="0">
                    <a:pos x="0" y="75"/>
                  </a:cxn>
                  <a:cxn ang="0">
                    <a:pos x="9" y="70"/>
                  </a:cxn>
                  <a:cxn ang="0">
                    <a:pos x="4" y="72"/>
                  </a:cxn>
                  <a:cxn ang="0">
                    <a:pos x="0" y="75"/>
                  </a:cxn>
                </a:cxnLst>
                <a:rect l="0" t="0" r="r" b="b"/>
                <a:pathLst>
                  <a:path w="187" h="129">
                    <a:moveTo>
                      <a:pt x="0" y="75"/>
                    </a:moveTo>
                    <a:lnTo>
                      <a:pt x="36" y="129"/>
                    </a:lnTo>
                    <a:lnTo>
                      <a:pt x="187" y="60"/>
                    </a:lnTo>
                    <a:lnTo>
                      <a:pt x="160" y="0"/>
                    </a:lnTo>
                    <a:lnTo>
                      <a:pt x="9" y="70"/>
                    </a:lnTo>
                    <a:lnTo>
                      <a:pt x="0" y="75"/>
                    </a:lnTo>
                    <a:lnTo>
                      <a:pt x="9" y="70"/>
                    </a:lnTo>
                    <a:lnTo>
                      <a:pt x="4" y="72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6" name="Freeform 260"/>
              <p:cNvSpPr>
                <a:spLocks/>
              </p:cNvSpPr>
              <p:nvPr/>
            </p:nvSpPr>
            <p:spPr bwMode="auto">
              <a:xfrm>
                <a:off x="1510" y="3394"/>
                <a:ext cx="35" cy="33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46" y="132"/>
                  </a:cxn>
                  <a:cxn ang="0">
                    <a:pos x="140" y="49"/>
                  </a:cxn>
                  <a:cxn ang="0">
                    <a:pos x="97" y="0"/>
                  </a:cxn>
                  <a:cxn ang="0">
                    <a:pos x="3" y="82"/>
                  </a:cxn>
                  <a:cxn ang="0">
                    <a:pos x="0" y="85"/>
                  </a:cxn>
                  <a:cxn ang="0">
                    <a:pos x="3" y="82"/>
                  </a:cxn>
                  <a:cxn ang="0">
                    <a:pos x="2" y="84"/>
                  </a:cxn>
                  <a:cxn ang="0">
                    <a:pos x="0" y="85"/>
                  </a:cxn>
                </a:cxnLst>
                <a:rect l="0" t="0" r="r" b="b"/>
                <a:pathLst>
                  <a:path w="140" h="132">
                    <a:moveTo>
                      <a:pt x="0" y="85"/>
                    </a:moveTo>
                    <a:lnTo>
                      <a:pt x="46" y="132"/>
                    </a:lnTo>
                    <a:lnTo>
                      <a:pt x="140" y="49"/>
                    </a:lnTo>
                    <a:lnTo>
                      <a:pt x="97" y="0"/>
                    </a:lnTo>
                    <a:lnTo>
                      <a:pt x="3" y="82"/>
                    </a:lnTo>
                    <a:lnTo>
                      <a:pt x="0" y="85"/>
                    </a:lnTo>
                    <a:lnTo>
                      <a:pt x="3" y="82"/>
                    </a:lnTo>
                    <a:lnTo>
                      <a:pt x="2" y="8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7" name="Freeform 261"/>
              <p:cNvSpPr>
                <a:spLocks/>
              </p:cNvSpPr>
              <p:nvPr/>
            </p:nvSpPr>
            <p:spPr bwMode="auto">
              <a:xfrm>
                <a:off x="1488" y="3415"/>
                <a:ext cx="34" cy="34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54" y="134"/>
                  </a:cxn>
                  <a:cxn ang="0">
                    <a:pos x="136" y="43"/>
                  </a:cxn>
                  <a:cxn ang="0">
                    <a:pos x="87" y="0"/>
                  </a:cxn>
                  <a:cxn ang="0">
                    <a:pos x="6" y="89"/>
                  </a:cxn>
                  <a:cxn ang="0">
                    <a:pos x="0" y="100"/>
                  </a:cxn>
                  <a:cxn ang="0">
                    <a:pos x="6" y="89"/>
                  </a:cxn>
                  <a:cxn ang="0">
                    <a:pos x="2" y="95"/>
                  </a:cxn>
                  <a:cxn ang="0">
                    <a:pos x="0" y="100"/>
                  </a:cxn>
                </a:cxnLst>
                <a:rect l="0" t="0" r="r" b="b"/>
                <a:pathLst>
                  <a:path w="136" h="134">
                    <a:moveTo>
                      <a:pt x="0" y="100"/>
                    </a:moveTo>
                    <a:lnTo>
                      <a:pt x="54" y="134"/>
                    </a:lnTo>
                    <a:lnTo>
                      <a:pt x="136" y="43"/>
                    </a:lnTo>
                    <a:lnTo>
                      <a:pt x="87" y="0"/>
                    </a:lnTo>
                    <a:lnTo>
                      <a:pt x="6" y="89"/>
                    </a:lnTo>
                    <a:lnTo>
                      <a:pt x="0" y="100"/>
                    </a:lnTo>
                    <a:lnTo>
                      <a:pt x="6" y="89"/>
                    </a:lnTo>
                    <a:lnTo>
                      <a:pt x="2" y="95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8" name="Freeform 262"/>
              <p:cNvSpPr>
                <a:spLocks/>
              </p:cNvSpPr>
              <p:nvPr/>
            </p:nvSpPr>
            <p:spPr bwMode="auto">
              <a:xfrm>
                <a:off x="1472" y="3440"/>
                <a:ext cx="31" cy="44"/>
              </a:xfrm>
              <a:custGeom>
                <a:avLst/>
                <a:gdLst/>
                <a:ahLst/>
                <a:cxnLst>
                  <a:cxn ang="0">
                    <a:pos x="1" y="165"/>
                  </a:cxn>
                  <a:cxn ang="0">
                    <a:pos x="63" y="176"/>
                  </a:cxn>
                  <a:cxn ang="0">
                    <a:pos x="125" y="24"/>
                  </a:cxn>
                  <a:cxn ang="0">
                    <a:pos x="65" y="0"/>
                  </a:cxn>
                  <a:cxn ang="0">
                    <a:pos x="3" y="151"/>
                  </a:cxn>
                  <a:cxn ang="0">
                    <a:pos x="1" y="165"/>
                  </a:cxn>
                  <a:cxn ang="0">
                    <a:pos x="3" y="151"/>
                  </a:cxn>
                  <a:cxn ang="0">
                    <a:pos x="0" y="158"/>
                  </a:cxn>
                  <a:cxn ang="0">
                    <a:pos x="1" y="165"/>
                  </a:cxn>
                </a:cxnLst>
                <a:rect l="0" t="0" r="r" b="b"/>
                <a:pathLst>
                  <a:path w="125" h="176">
                    <a:moveTo>
                      <a:pt x="1" y="165"/>
                    </a:moveTo>
                    <a:lnTo>
                      <a:pt x="63" y="176"/>
                    </a:lnTo>
                    <a:lnTo>
                      <a:pt x="125" y="24"/>
                    </a:lnTo>
                    <a:lnTo>
                      <a:pt x="65" y="0"/>
                    </a:lnTo>
                    <a:lnTo>
                      <a:pt x="3" y="151"/>
                    </a:lnTo>
                    <a:lnTo>
                      <a:pt x="1" y="165"/>
                    </a:lnTo>
                    <a:lnTo>
                      <a:pt x="3" y="151"/>
                    </a:lnTo>
                    <a:lnTo>
                      <a:pt x="0" y="158"/>
                    </a:lnTo>
                    <a:lnTo>
                      <a:pt x="1" y="16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9" name="Freeform 263"/>
              <p:cNvSpPr>
                <a:spLocks/>
              </p:cNvSpPr>
              <p:nvPr/>
            </p:nvSpPr>
            <p:spPr bwMode="auto">
              <a:xfrm>
                <a:off x="1472" y="3480"/>
                <a:ext cx="18" cy="47"/>
              </a:xfrm>
              <a:custGeom>
                <a:avLst/>
                <a:gdLst/>
                <a:ahLst/>
                <a:cxnLst>
                  <a:cxn ang="0">
                    <a:pos x="12" y="187"/>
                  </a:cxn>
                  <a:cxn ang="0">
                    <a:pos x="73" y="169"/>
                  </a:cxn>
                  <a:cxn ang="0">
                    <a:pos x="65" y="0"/>
                  </a:cxn>
                  <a:cxn ang="0">
                    <a:pos x="0" y="4"/>
                  </a:cxn>
                  <a:cxn ang="0">
                    <a:pos x="8" y="173"/>
                  </a:cxn>
                  <a:cxn ang="0">
                    <a:pos x="12" y="187"/>
                  </a:cxn>
                  <a:cxn ang="0">
                    <a:pos x="8" y="173"/>
                  </a:cxn>
                  <a:cxn ang="0">
                    <a:pos x="8" y="180"/>
                  </a:cxn>
                  <a:cxn ang="0">
                    <a:pos x="12" y="187"/>
                  </a:cxn>
                </a:cxnLst>
                <a:rect l="0" t="0" r="r" b="b"/>
                <a:pathLst>
                  <a:path w="73" h="187">
                    <a:moveTo>
                      <a:pt x="12" y="187"/>
                    </a:moveTo>
                    <a:lnTo>
                      <a:pt x="73" y="169"/>
                    </a:lnTo>
                    <a:lnTo>
                      <a:pt x="65" y="0"/>
                    </a:lnTo>
                    <a:lnTo>
                      <a:pt x="0" y="4"/>
                    </a:lnTo>
                    <a:lnTo>
                      <a:pt x="8" y="173"/>
                    </a:lnTo>
                    <a:lnTo>
                      <a:pt x="12" y="187"/>
                    </a:lnTo>
                    <a:lnTo>
                      <a:pt x="8" y="173"/>
                    </a:lnTo>
                    <a:lnTo>
                      <a:pt x="8" y="180"/>
                    </a:lnTo>
                    <a:lnTo>
                      <a:pt x="12" y="18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0" name="Freeform 264"/>
              <p:cNvSpPr>
                <a:spLocks/>
              </p:cNvSpPr>
              <p:nvPr/>
            </p:nvSpPr>
            <p:spPr bwMode="auto">
              <a:xfrm>
                <a:off x="1475" y="3519"/>
                <a:ext cx="27" cy="32"/>
              </a:xfrm>
              <a:custGeom>
                <a:avLst/>
                <a:gdLst/>
                <a:ahLst/>
                <a:cxnLst>
                  <a:cxn ang="0">
                    <a:pos x="57" y="128"/>
                  </a:cxn>
                  <a:cxn ang="0">
                    <a:pos x="110" y="91"/>
                  </a:cxn>
                  <a:cxn ang="0">
                    <a:pos x="57" y="0"/>
                  </a:cxn>
                  <a:cxn ang="0">
                    <a:pos x="0" y="33"/>
                  </a:cxn>
                  <a:cxn ang="0">
                    <a:pos x="54" y="123"/>
                  </a:cxn>
                  <a:cxn ang="0">
                    <a:pos x="57" y="128"/>
                  </a:cxn>
                  <a:cxn ang="0">
                    <a:pos x="54" y="123"/>
                  </a:cxn>
                  <a:cxn ang="0">
                    <a:pos x="55" y="126"/>
                  </a:cxn>
                  <a:cxn ang="0">
                    <a:pos x="57" y="128"/>
                  </a:cxn>
                </a:cxnLst>
                <a:rect l="0" t="0" r="r" b="b"/>
                <a:pathLst>
                  <a:path w="110" h="128">
                    <a:moveTo>
                      <a:pt x="57" y="128"/>
                    </a:moveTo>
                    <a:lnTo>
                      <a:pt x="110" y="91"/>
                    </a:lnTo>
                    <a:lnTo>
                      <a:pt x="57" y="0"/>
                    </a:lnTo>
                    <a:lnTo>
                      <a:pt x="0" y="33"/>
                    </a:lnTo>
                    <a:lnTo>
                      <a:pt x="54" y="123"/>
                    </a:lnTo>
                    <a:lnTo>
                      <a:pt x="57" y="128"/>
                    </a:lnTo>
                    <a:lnTo>
                      <a:pt x="54" y="123"/>
                    </a:lnTo>
                    <a:lnTo>
                      <a:pt x="55" y="126"/>
                    </a:lnTo>
                    <a:lnTo>
                      <a:pt x="57" y="12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1" name="Freeform 265"/>
              <p:cNvSpPr>
                <a:spLocks/>
              </p:cNvSpPr>
              <p:nvPr/>
            </p:nvSpPr>
            <p:spPr bwMode="auto">
              <a:xfrm>
                <a:off x="1489" y="3540"/>
                <a:ext cx="33" cy="37"/>
              </a:xfrm>
              <a:custGeom>
                <a:avLst/>
                <a:gdLst/>
                <a:ahLst/>
                <a:cxnLst>
                  <a:cxn ang="0">
                    <a:pos x="92" y="148"/>
                  </a:cxn>
                  <a:cxn ang="0">
                    <a:pos x="132" y="99"/>
                  </a:cxn>
                  <a:cxn ang="0">
                    <a:pos x="50" y="0"/>
                  </a:cxn>
                  <a:cxn ang="0">
                    <a:pos x="0" y="43"/>
                  </a:cxn>
                  <a:cxn ang="0">
                    <a:pos x="81" y="141"/>
                  </a:cxn>
                  <a:cxn ang="0">
                    <a:pos x="92" y="148"/>
                  </a:cxn>
                  <a:cxn ang="0">
                    <a:pos x="81" y="141"/>
                  </a:cxn>
                  <a:cxn ang="0">
                    <a:pos x="85" y="145"/>
                  </a:cxn>
                  <a:cxn ang="0">
                    <a:pos x="92" y="148"/>
                  </a:cxn>
                </a:cxnLst>
                <a:rect l="0" t="0" r="r" b="b"/>
                <a:pathLst>
                  <a:path w="132" h="148">
                    <a:moveTo>
                      <a:pt x="92" y="148"/>
                    </a:moveTo>
                    <a:lnTo>
                      <a:pt x="132" y="99"/>
                    </a:lnTo>
                    <a:lnTo>
                      <a:pt x="50" y="0"/>
                    </a:lnTo>
                    <a:lnTo>
                      <a:pt x="0" y="43"/>
                    </a:lnTo>
                    <a:lnTo>
                      <a:pt x="81" y="141"/>
                    </a:lnTo>
                    <a:lnTo>
                      <a:pt x="92" y="148"/>
                    </a:lnTo>
                    <a:lnTo>
                      <a:pt x="81" y="141"/>
                    </a:lnTo>
                    <a:lnTo>
                      <a:pt x="85" y="145"/>
                    </a:lnTo>
                    <a:lnTo>
                      <a:pt x="92" y="14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2" name="Freeform 266"/>
              <p:cNvSpPr>
                <a:spLocks/>
              </p:cNvSpPr>
              <p:nvPr/>
            </p:nvSpPr>
            <p:spPr bwMode="auto">
              <a:xfrm>
                <a:off x="1512" y="3563"/>
                <a:ext cx="48" cy="36"/>
              </a:xfrm>
              <a:custGeom>
                <a:avLst/>
                <a:gdLst/>
                <a:ahLst/>
                <a:cxnLst>
                  <a:cxn ang="0">
                    <a:pos x="163" y="146"/>
                  </a:cxn>
                  <a:cxn ang="0">
                    <a:pos x="190" y="87"/>
                  </a:cxn>
                  <a:cxn ang="0">
                    <a:pos x="30" y="0"/>
                  </a:cxn>
                  <a:cxn ang="0">
                    <a:pos x="0" y="57"/>
                  </a:cxn>
                  <a:cxn ang="0">
                    <a:pos x="159" y="144"/>
                  </a:cxn>
                  <a:cxn ang="0">
                    <a:pos x="163" y="146"/>
                  </a:cxn>
                  <a:cxn ang="0">
                    <a:pos x="159" y="144"/>
                  </a:cxn>
                  <a:cxn ang="0">
                    <a:pos x="161" y="145"/>
                  </a:cxn>
                  <a:cxn ang="0">
                    <a:pos x="163" y="146"/>
                  </a:cxn>
                </a:cxnLst>
                <a:rect l="0" t="0" r="r" b="b"/>
                <a:pathLst>
                  <a:path w="190" h="146">
                    <a:moveTo>
                      <a:pt x="163" y="146"/>
                    </a:moveTo>
                    <a:lnTo>
                      <a:pt x="190" y="87"/>
                    </a:lnTo>
                    <a:lnTo>
                      <a:pt x="30" y="0"/>
                    </a:lnTo>
                    <a:lnTo>
                      <a:pt x="0" y="57"/>
                    </a:lnTo>
                    <a:lnTo>
                      <a:pt x="159" y="144"/>
                    </a:lnTo>
                    <a:lnTo>
                      <a:pt x="163" y="146"/>
                    </a:lnTo>
                    <a:lnTo>
                      <a:pt x="159" y="144"/>
                    </a:lnTo>
                    <a:lnTo>
                      <a:pt x="161" y="145"/>
                    </a:lnTo>
                    <a:lnTo>
                      <a:pt x="163" y="14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3" name="Freeform 267"/>
              <p:cNvSpPr>
                <a:spLocks/>
              </p:cNvSpPr>
              <p:nvPr/>
            </p:nvSpPr>
            <p:spPr bwMode="auto">
              <a:xfrm>
                <a:off x="1553" y="3584"/>
                <a:ext cx="52" cy="33"/>
              </a:xfrm>
              <a:custGeom>
                <a:avLst/>
                <a:gdLst/>
                <a:ahLst/>
                <a:cxnLst>
                  <a:cxn ang="0">
                    <a:pos x="189" y="132"/>
                  </a:cxn>
                  <a:cxn ang="0">
                    <a:pos x="208" y="69"/>
                  </a:cxn>
                  <a:cxn ang="0">
                    <a:pos x="23" y="0"/>
                  </a:cxn>
                  <a:cxn ang="0">
                    <a:pos x="0" y="61"/>
                  </a:cxn>
                  <a:cxn ang="0">
                    <a:pos x="185" y="130"/>
                  </a:cxn>
                  <a:cxn ang="0">
                    <a:pos x="189" y="132"/>
                  </a:cxn>
                  <a:cxn ang="0">
                    <a:pos x="185" y="130"/>
                  </a:cxn>
                  <a:cxn ang="0">
                    <a:pos x="187" y="131"/>
                  </a:cxn>
                  <a:cxn ang="0">
                    <a:pos x="189" y="132"/>
                  </a:cxn>
                </a:cxnLst>
                <a:rect l="0" t="0" r="r" b="b"/>
                <a:pathLst>
                  <a:path w="208" h="132">
                    <a:moveTo>
                      <a:pt x="189" y="132"/>
                    </a:moveTo>
                    <a:lnTo>
                      <a:pt x="208" y="69"/>
                    </a:lnTo>
                    <a:lnTo>
                      <a:pt x="23" y="0"/>
                    </a:lnTo>
                    <a:lnTo>
                      <a:pt x="0" y="61"/>
                    </a:lnTo>
                    <a:lnTo>
                      <a:pt x="185" y="130"/>
                    </a:lnTo>
                    <a:lnTo>
                      <a:pt x="189" y="132"/>
                    </a:lnTo>
                    <a:lnTo>
                      <a:pt x="185" y="130"/>
                    </a:lnTo>
                    <a:lnTo>
                      <a:pt x="187" y="131"/>
                    </a:lnTo>
                    <a:lnTo>
                      <a:pt x="189" y="13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4" name="Freeform 268"/>
              <p:cNvSpPr>
                <a:spLocks/>
              </p:cNvSpPr>
              <p:nvPr/>
            </p:nvSpPr>
            <p:spPr bwMode="auto">
              <a:xfrm>
                <a:off x="1600" y="3601"/>
                <a:ext cx="52" cy="26"/>
              </a:xfrm>
              <a:custGeom>
                <a:avLst/>
                <a:gdLst/>
                <a:ahLst/>
                <a:cxnLst>
                  <a:cxn ang="0">
                    <a:pos x="195" y="106"/>
                  </a:cxn>
                  <a:cxn ang="0">
                    <a:pos x="207" y="42"/>
                  </a:cxn>
                  <a:cxn ang="0">
                    <a:pos x="14" y="0"/>
                  </a:cxn>
                  <a:cxn ang="0">
                    <a:pos x="0" y="65"/>
                  </a:cxn>
                  <a:cxn ang="0">
                    <a:pos x="193" y="106"/>
                  </a:cxn>
                  <a:cxn ang="0">
                    <a:pos x="195" y="106"/>
                  </a:cxn>
                  <a:cxn ang="0">
                    <a:pos x="193" y="106"/>
                  </a:cxn>
                  <a:cxn ang="0">
                    <a:pos x="194" y="106"/>
                  </a:cxn>
                  <a:cxn ang="0">
                    <a:pos x="195" y="106"/>
                  </a:cxn>
                </a:cxnLst>
                <a:rect l="0" t="0" r="r" b="b"/>
                <a:pathLst>
                  <a:path w="207" h="106">
                    <a:moveTo>
                      <a:pt x="195" y="106"/>
                    </a:moveTo>
                    <a:lnTo>
                      <a:pt x="207" y="42"/>
                    </a:lnTo>
                    <a:lnTo>
                      <a:pt x="14" y="0"/>
                    </a:lnTo>
                    <a:lnTo>
                      <a:pt x="0" y="65"/>
                    </a:lnTo>
                    <a:lnTo>
                      <a:pt x="193" y="106"/>
                    </a:lnTo>
                    <a:lnTo>
                      <a:pt x="195" y="106"/>
                    </a:lnTo>
                    <a:lnTo>
                      <a:pt x="193" y="106"/>
                    </a:lnTo>
                    <a:lnTo>
                      <a:pt x="194" y="106"/>
                    </a:lnTo>
                    <a:lnTo>
                      <a:pt x="195" y="10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5" name="Freeform 269"/>
              <p:cNvSpPr>
                <a:spLocks/>
              </p:cNvSpPr>
              <p:nvPr/>
            </p:nvSpPr>
            <p:spPr bwMode="auto">
              <a:xfrm>
                <a:off x="1649" y="3611"/>
                <a:ext cx="42" cy="21"/>
              </a:xfrm>
              <a:custGeom>
                <a:avLst/>
                <a:gdLst/>
                <a:ahLst/>
                <a:cxnLst>
                  <a:cxn ang="0">
                    <a:pos x="163" y="86"/>
                  </a:cxn>
                  <a:cxn ang="0">
                    <a:pos x="168" y="21"/>
                  </a:cxn>
                  <a:cxn ang="0">
                    <a:pos x="9" y="0"/>
                  </a:cxn>
                  <a:cxn ang="0">
                    <a:pos x="0" y="65"/>
                  </a:cxn>
                  <a:cxn ang="0">
                    <a:pos x="161" y="86"/>
                  </a:cxn>
                  <a:cxn ang="0">
                    <a:pos x="163" y="86"/>
                  </a:cxn>
                  <a:cxn ang="0">
                    <a:pos x="161" y="86"/>
                  </a:cxn>
                  <a:cxn ang="0">
                    <a:pos x="162" y="86"/>
                  </a:cxn>
                  <a:cxn ang="0">
                    <a:pos x="163" y="86"/>
                  </a:cxn>
                </a:cxnLst>
                <a:rect l="0" t="0" r="r" b="b"/>
                <a:pathLst>
                  <a:path w="168" h="86">
                    <a:moveTo>
                      <a:pt x="163" y="86"/>
                    </a:moveTo>
                    <a:lnTo>
                      <a:pt x="168" y="21"/>
                    </a:lnTo>
                    <a:lnTo>
                      <a:pt x="9" y="0"/>
                    </a:lnTo>
                    <a:lnTo>
                      <a:pt x="0" y="65"/>
                    </a:lnTo>
                    <a:lnTo>
                      <a:pt x="161" y="86"/>
                    </a:lnTo>
                    <a:lnTo>
                      <a:pt x="163" y="86"/>
                    </a:lnTo>
                    <a:lnTo>
                      <a:pt x="161" y="86"/>
                    </a:lnTo>
                    <a:lnTo>
                      <a:pt x="162" y="86"/>
                    </a:lnTo>
                    <a:lnTo>
                      <a:pt x="163" y="8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6" name="Freeform 270"/>
              <p:cNvSpPr>
                <a:spLocks/>
              </p:cNvSpPr>
              <p:nvPr/>
            </p:nvSpPr>
            <p:spPr bwMode="auto">
              <a:xfrm>
                <a:off x="1690" y="3616"/>
                <a:ext cx="81" cy="21"/>
              </a:xfrm>
              <a:custGeom>
                <a:avLst/>
                <a:gdLst/>
                <a:ahLst/>
                <a:cxnLst>
                  <a:cxn ang="0">
                    <a:pos x="242" y="19"/>
                  </a:cxn>
                  <a:cxn ang="0">
                    <a:pos x="224" y="12"/>
                  </a:cxn>
                  <a:cxn ang="0">
                    <a:pos x="3" y="0"/>
                  </a:cxn>
                  <a:cxn ang="0">
                    <a:pos x="0" y="65"/>
                  </a:cxn>
                  <a:cxn ang="0">
                    <a:pos x="221" y="77"/>
                  </a:cxn>
                  <a:cxn ang="0">
                    <a:pos x="242" y="19"/>
                  </a:cxn>
                  <a:cxn ang="0">
                    <a:pos x="221" y="77"/>
                  </a:cxn>
                  <a:cxn ang="0">
                    <a:pos x="325" y="82"/>
                  </a:cxn>
                  <a:cxn ang="0">
                    <a:pos x="242" y="19"/>
                  </a:cxn>
                </a:cxnLst>
                <a:rect l="0" t="0" r="r" b="b"/>
                <a:pathLst>
                  <a:path w="325" h="82">
                    <a:moveTo>
                      <a:pt x="242" y="19"/>
                    </a:moveTo>
                    <a:lnTo>
                      <a:pt x="224" y="12"/>
                    </a:lnTo>
                    <a:lnTo>
                      <a:pt x="3" y="0"/>
                    </a:lnTo>
                    <a:lnTo>
                      <a:pt x="0" y="65"/>
                    </a:lnTo>
                    <a:lnTo>
                      <a:pt x="221" y="77"/>
                    </a:lnTo>
                    <a:lnTo>
                      <a:pt x="242" y="19"/>
                    </a:lnTo>
                    <a:lnTo>
                      <a:pt x="221" y="77"/>
                    </a:lnTo>
                    <a:lnTo>
                      <a:pt x="325" y="82"/>
                    </a:lnTo>
                    <a:lnTo>
                      <a:pt x="242" y="1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7" name="Freeform 271"/>
              <p:cNvSpPr>
                <a:spLocks/>
              </p:cNvSpPr>
              <p:nvPr/>
            </p:nvSpPr>
            <p:spPr bwMode="auto">
              <a:xfrm>
                <a:off x="1719" y="3616"/>
                <a:ext cx="31" cy="18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69" y="58"/>
                  </a:cxn>
                  <a:cxn ang="0">
                    <a:pos x="85" y="71"/>
                  </a:cxn>
                  <a:cxn ang="0">
                    <a:pos x="124" y="19"/>
                  </a:cxn>
                  <a:cxn ang="0">
                    <a:pos x="108" y="6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0" y="5"/>
                  </a:cxn>
                  <a:cxn ang="0">
                    <a:pos x="69" y="58"/>
                  </a:cxn>
                  <a:cxn ang="0">
                    <a:pos x="86" y="0"/>
                  </a:cxn>
                </a:cxnLst>
                <a:rect l="0" t="0" r="r" b="b"/>
                <a:pathLst>
                  <a:path w="124" h="71">
                    <a:moveTo>
                      <a:pt x="86" y="0"/>
                    </a:moveTo>
                    <a:lnTo>
                      <a:pt x="69" y="58"/>
                    </a:lnTo>
                    <a:lnTo>
                      <a:pt x="85" y="71"/>
                    </a:lnTo>
                    <a:lnTo>
                      <a:pt x="124" y="19"/>
                    </a:lnTo>
                    <a:lnTo>
                      <a:pt x="108" y="6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0" y="5"/>
                    </a:lnTo>
                    <a:lnTo>
                      <a:pt x="69" y="5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8" name="Freeform 272"/>
              <p:cNvSpPr>
                <a:spLocks/>
              </p:cNvSpPr>
              <p:nvPr/>
            </p:nvSpPr>
            <p:spPr bwMode="auto">
              <a:xfrm>
                <a:off x="1741" y="3599"/>
                <a:ext cx="300" cy="33"/>
              </a:xfrm>
              <a:custGeom>
                <a:avLst/>
                <a:gdLst/>
                <a:ahLst/>
                <a:cxnLst>
                  <a:cxn ang="0">
                    <a:pos x="1201" y="52"/>
                  </a:cxn>
                  <a:cxn ang="0">
                    <a:pos x="1173" y="0"/>
                  </a:cxn>
                  <a:cxn ang="0">
                    <a:pos x="0" y="70"/>
                  </a:cxn>
                  <a:cxn ang="0">
                    <a:pos x="5" y="135"/>
                  </a:cxn>
                  <a:cxn ang="0">
                    <a:pos x="1177" y="66"/>
                  </a:cxn>
                  <a:cxn ang="0">
                    <a:pos x="1201" y="52"/>
                  </a:cxn>
                  <a:cxn ang="0">
                    <a:pos x="1177" y="66"/>
                  </a:cxn>
                  <a:cxn ang="0">
                    <a:pos x="1192" y="65"/>
                  </a:cxn>
                  <a:cxn ang="0">
                    <a:pos x="1201" y="52"/>
                  </a:cxn>
                </a:cxnLst>
                <a:rect l="0" t="0" r="r" b="b"/>
                <a:pathLst>
                  <a:path w="1201" h="135">
                    <a:moveTo>
                      <a:pt x="1201" y="52"/>
                    </a:moveTo>
                    <a:lnTo>
                      <a:pt x="1173" y="0"/>
                    </a:lnTo>
                    <a:lnTo>
                      <a:pt x="0" y="70"/>
                    </a:lnTo>
                    <a:lnTo>
                      <a:pt x="5" y="135"/>
                    </a:lnTo>
                    <a:lnTo>
                      <a:pt x="1177" y="66"/>
                    </a:lnTo>
                    <a:lnTo>
                      <a:pt x="1201" y="52"/>
                    </a:lnTo>
                    <a:lnTo>
                      <a:pt x="1177" y="66"/>
                    </a:lnTo>
                    <a:lnTo>
                      <a:pt x="1192" y="65"/>
                    </a:lnTo>
                    <a:lnTo>
                      <a:pt x="1201" y="5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29" name="Freeform 273"/>
              <p:cNvSpPr>
                <a:spLocks/>
              </p:cNvSpPr>
              <p:nvPr/>
            </p:nvSpPr>
            <p:spPr bwMode="auto">
              <a:xfrm>
                <a:off x="2028" y="3352"/>
                <a:ext cx="210" cy="260"/>
              </a:xfrm>
              <a:custGeom>
                <a:avLst/>
                <a:gdLst/>
                <a:ahLst/>
                <a:cxnLst>
                  <a:cxn ang="0">
                    <a:pos x="776" y="0"/>
                  </a:cxn>
                  <a:cxn ang="0">
                    <a:pos x="750" y="13"/>
                  </a:cxn>
                  <a:cxn ang="0">
                    <a:pos x="0" y="1001"/>
                  </a:cxn>
                  <a:cxn ang="0">
                    <a:pos x="52" y="1040"/>
                  </a:cxn>
                  <a:cxn ang="0">
                    <a:pos x="802" y="52"/>
                  </a:cxn>
                  <a:cxn ang="0">
                    <a:pos x="776" y="0"/>
                  </a:cxn>
                  <a:cxn ang="0">
                    <a:pos x="802" y="52"/>
                  </a:cxn>
                  <a:cxn ang="0">
                    <a:pos x="841" y="0"/>
                  </a:cxn>
                  <a:cxn ang="0">
                    <a:pos x="776" y="0"/>
                  </a:cxn>
                </a:cxnLst>
                <a:rect l="0" t="0" r="r" b="b"/>
                <a:pathLst>
                  <a:path w="841" h="1040">
                    <a:moveTo>
                      <a:pt x="776" y="0"/>
                    </a:moveTo>
                    <a:lnTo>
                      <a:pt x="750" y="13"/>
                    </a:lnTo>
                    <a:lnTo>
                      <a:pt x="0" y="1001"/>
                    </a:lnTo>
                    <a:lnTo>
                      <a:pt x="52" y="1040"/>
                    </a:lnTo>
                    <a:lnTo>
                      <a:pt x="802" y="52"/>
                    </a:lnTo>
                    <a:lnTo>
                      <a:pt x="776" y="0"/>
                    </a:lnTo>
                    <a:lnTo>
                      <a:pt x="802" y="52"/>
                    </a:lnTo>
                    <a:lnTo>
                      <a:pt x="841" y="0"/>
                    </a:lnTo>
                    <a:lnTo>
                      <a:pt x="77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0" name="Freeform 274"/>
              <p:cNvSpPr>
                <a:spLocks/>
              </p:cNvSpPr>
              <p:nvPr/>
            </p:nvSpPr>
            <p:spPr bwMode="auto">
              <a:xfrm>
                <a:off x="1955" y="3352"/>
                <a:ext cx="26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6"/>
                  </a:cxn>
                  <a:cxn ang="0">
                    <a:pos x="1068" y="66"/>
                  </a:cxn>
                  <a:cxn ang="0">
                    <a:pos x="1068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068" h="66">
                    <a:moveTo>
                      <a:pt x="0" y="0"/>
                    </a:moveTo>
                    <a:lnTo>
                      <a:pt x="2" y="66"/>
                    </a:lnTo>
                    <a:lnTo>
                      <a:pt x="1068" y="66"/>
                    </a:lnTo>
                    <a:lnTo>
                      <a:pt x="1068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1" name="Freeform 275"/>
              <p:cNvSpPr>
                <a:spLocks/>
              </p:cNvSpPr>
              <p:nvPr/>
            </p:nvSpPr>
            <p:spPr bwMode="auto">
              <a:xfrm>
                <a:off x="1754" y="3578"/>
                <a:ext cx="745" cy="54"/>
              </a:xfrm>
              <a:custGeom>
                <a:avLst/>
                <a:gdLst/>
                <a:ahLst/>
                <a:cxnLst>
                  <a:cxn ang="0">
                    <a:pos x="322" y="0"/>
                  </a:cxn>
                  <a:cxn ang="0">
                    <a:pos x="2979" y="0"/>
                  </a:cxn>
                  <a:cxn ang="0">
                    <a:pos x="1480" y="124"/>
                  </a:cxn>
                  <a:cxn ang="0">
                    <a:pos x="0" y="218"/>
                  </a:cxn>
                  <a:cxn ang="0">
                    <a:pos x="106" y="153"/>
                  </a:cxn>
                  <a:cxn ang="0">
                    <a:pos x="209" y="87"/>
                  </a:cxn>
                  <a:cxn ang="0">
                    <a:pos x="322" y="0"/>
                  </a:cxn>
                </a:cxnLst>
                <a:rect l="0" t="0" r="r" b="b"/>
                <a:pathLst>
                  <a:path w="2979" h="218">
                    <a:moveTo>
                      <a:pt x="322" y="0"/>
                    </a:moveTo>
                    <a:lnTo>
                      <a:pt x="2979" y="0"/>
                    </a:lnTo>
                    <a:lnTo>
                      <a:pt x="1480" y="124"/>
                    </a:lnTo>
                    <a:lnTo>
                      <a:pt x="0" y="218"/>
                    </a:lnTo>
                    <a:lnTo>
                      <a:pt x="106" y="153"/>
                    </a:lnTo>
                    <a:lnTo>
                      <a:pt x="209" y="8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2" name="Freeform 276"/>
              <p:cNvSpPr>
                <a:spLocks/>
              </p:cNvSpPr>
              <p:nvPr/>
            </p:nvSpPr>
            <p:spPr bwMode="auto">
              <a:xfrm>
                <a:off x="1754" y="3523"/>
                <a:ext cx="1432" cy="109"/>
              </a:xfrm>
              <a:custGeom>
                <a:avLst/>
                <a:gdLst/>
                <a:ahLst/>
                <a:cxnLst>
                  <a:cxn ang="0">
                    <a:pos x="509" y="0"/>
                  </a:cxn>
                  <a:cxn ang="0">
                    <a:pos x="5730" y="0"/>
                  </a:cxn>
                  <a:cxn ang="0">
                    <a:pos x="4345" y="105"/>
                  </a:cxn>
                  <a:cxn ang="0">
                    <a:pos x="1480" y="343"/>
                  </a:cxn>
                  <a:cxn ang="0">
                    <a:pos x="0" y="437"/>
                  </a:cxn>
                  <a:cxn ang="0">
                    <a:pos x="106" y="372"/>
                  </a:cxn>
                  <a:cxn ang="0">
                    <a:pos x="209" y="306"/>
                  </a:cxn>
                  <a:cxn ang="0">
                    <a:pos x="352" y="196"/>
                  </a:cxn>
                  <a:cxn ang="0">
                    <a:pos x="496" y="24"/>
                  </a:cxn>
                  <a:cxn ang="0">
                    <a:pos x="509" y="0"/>
                  </a:cxn>
                </a:cxnLst>
                <a:rect l="0" t="0" r="r" b="b"/>
                <a:pathLst>
                  <a:path w="5730" h="437">
                    <a:moveTo>
                      <a:pt x="509" y="0"/>
                    </a:moveTo>
                    <a:lnTo>
                      <a:pt x="5730" y="0"/>
                    </a:lnTo>
                    <a:lnTo>
                      <a:pt x="4345" y="105"/>
                    </a:lnTo>
                    <a:lnTo>
                      <a:pt x="1480" y="343"/>
                    </a:lnTo>
                    <a:lnTo>
                      <a:pt x="0" y="437"/>
                    </a:lnTo>
                    <a:lnTo>
                      <a:pt x="106" y="372"/>
                    </a:lnTo>
                    <a:lnTo>
                      <a:pt x="209" y="306"/>
                    </a:lnTo>
                    <a:lnTo>
                      <a:pt x="352" y="196"/>
                    </a:lnTo>
                    <a:lnTo>
                      <a:pt x="496" y="24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3" name="Freeform 277"/>
              <p:cNvSpPr>
                <a:spLocks/>
              </p:cNvSpPr>
              <p:nvPr/>
            </p:nvSpPr>
            <p:spPr bwMode="auto">
              <a:xfrm>
                <a:off x="1834" y="3468"/>
                <a:ext cx="2129" cy="110"/>
              </a:xfrm>
              <a:custGeom>
                <a:avLst/>
                <a:gdLst/>
                <a:ahLst/>
                <a:cxnLst>
                  <a:cxn ang="0">
                    <a:pos x="2657" y="438"/>
                  </a:cxn>
                  <a:cxn ang="0">
                    <a:pos x="0" y="438"/>
                  </a:cxn>
                  <a:cxn ang="0">
                    <a:pos x="30" y="415"/>
                  </a:cxn>
                  <a:cxn ang="0">
                    <a:pos x="174" y="243"/>
                  </a:cxn>
                  <a:cxn ang="0">
                    <a:pos x="281" y="54"/>
                  </a:cxn>
                  <a:cxn ang="0">
                    <a:pos x="307" y="0"/>
                  </a:cxn>
                  <a:cxn ang="0">
                    <a:pos x="8514" y="0"/>
                  </a:cxn>
                  <a:cxn ang="0">
                    <a:pos x="6392" y="143"/>
                  </a:cxn>
                  <a:cxn ang="0">
                    <a:pos x="4023" y="324"/>
                  </a:cxn>
                  <a:cxn ang="0">
                    <a:pos x="2657" y="438"/>
                  </a:cxn>
                </a:cxnLst>
                <a:rect l="0" t="0" r="r" b="b"/>
                <a:pathLst>
                  <a:path w="8514" h="438">
                    <a:moveTo>
                      <a:pt x="2657" y="438"/>
                    </a:moveTo>
                    <a:lnTo>
                      <a:pt x="0" y="438"/>
                    </a:lnTo>
                    <a:lnTo>
                      <a:pt x="30" y="415"/>
                    </a:lnTo>
                    <a:lnTo>
                      <a:pt x="174" y="243"/>
                    </a:lnTo>
                    <a:lnTo>
                      <a:pt x="281" y="54"/>
                    </a:lnTo>
                    <a:lnTo>
                      <a:pt x="307" y="0"/>
                    </a:lnTo>
                    <a:lnTo>
                      <a:pt x="8514" y="0"/>
                    </a:lnTo>
                    <a:lnTo>
                      <a:pt x="6392" y="143"/>
                    </a:lnTo>
                    <a:lnTo>
                      <a:pt x="4023" y="324"/>
                    </a:lnTo>
                    <a:lnTo>
                      <a:pt x="2657" y="438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4" name="Freeform 278"/>
              <p:cNvSpPr>
                <a:spLocks/>
              </p:cNvSpPr>
              <p:nvPr/>
            </p:nvSpPr>
            <p:spPr bwMode="auto">
              <a:xfrm>
                <a:off x="1881" y="3414"/>
                <a:ext cx="3323" cy="109"/>
              </a:xfrm>
              <a:custGeom>
                <a:avLst/>
                <a:gdLst/>
                <a:ahLst/>
                <a:cxnLst>
                  <a:cxn ang="0">
                    <a:pos x="5221" y="437"/>
                  </a:cxn>
                  <a:cxn ang="0">
                    <a:pos x="0" y="437"/>
                  </a:cxn>
                  <a:cxn ang="0">
                    <a:pos x="94" y="272"/>
                  </a:cxn>
                  <a:cxn ang="0">
                    <a:pos x="228" y="0"/>
                  </a:cxn>
                  <a:cxn ang="0">
                    <a:pos x="13291" y="0"/>
                  </a:cxn>
                  <a:cxn ang="0">
                    <a:pos x="13170" y="119"/>
                  </a:cxn>
                  <a:cxn ang="0">
                    <a:pos x="12915" y="149"/>
                  </a:cxn>
                  <a:cxn ang="0">
                    <a:pos x="12513" y="149"/>
                  </a:cxn>
                  <a:cxn ang="0">
                    <a:pos x="10952" y="119"/>
                  </a:cxn>
                  <a:cxn ang="0">
                    <a:pos x="8927" y="177"/>
                  </a:cxn>
                  <a:cxn ang="0">
                    <a:pos x="6205" y="361"/>
                  </a:cxn>
                  <a:cxn ang="0">
                    <a:pos x="5221" y="437"/>
                  </a:cxn>
                </a:cxnLst>
                <a:rect l="0" t="0" r="r" b="b"/>
                <a:pathLst>
                  <a:path w="13291" h="437">
                    <a:moveTo>
                      <a:pt x="5221" y="437"/>
                    </a:moveTo>
                    <a:lnTo>
                      <a:pt x="0" y="437"/>
                    </a:lnTo>
                    <a:lnTo>
                      <a:pt x="94" y="272"/>
                    </a:lnTo>
                    <a:lnTo>
                      <a:pt x="228" y="0"/>
                    </a:lnTo>
                    <a:lnTo>
                      <a:pt x="13291" y="0"/>
                    </a:lnTo>
                    <a:lnTo>
                      <a:pt x="13170" y="119"/>
                    </a:lnTo>
                    <a:lnTo>
                      <a:pt x="12915" y="149"/>
                    </a:lnTo>
                    <a:lnTo>
                      <a:pt x="12513" y="149"/>
                    </a:lnTo>
                    <a:lnTo>
                      <a:pt x="10952" y="119"/>
                    </a:lnTo>
                    <a:lnTo>
                      <a:pt x="8927" y="177"/>
                    </a:lnTo>
                    <a:lnTo>
                      <a:pt x="6205" y="361"/>
                    </a:lnTo>
                    <a:lnTo>
                      <a:pt x="5221" y="437"/>
                    </a:lnTo>
                    <a:close/>
                  </a:path>
                </a:pathLst>
              </a:custGeom>
              <a:solidFill>
                <a:srgbClr val="F5C69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5" name="Freeform 279"/>
              <p:cNvSpPr>
                <a:spLocks/>
              </p:cNvSpPr>
              <p:nvPr/>
            </p:nvSpPr>
            <p:spPr bwMode="auto">
              <a:xfrm>
                <a:off x="1911" y="3359"/>
                <a:ext cx="3341" cy="109"/>
              </a:xfrm>
              <a:custGeom>
                <a:avLst/>
                <a:gdLst/>
                <a:ahLst/>
                <a:cxnLst>
                  <a:cxn ang="0">
                    <a:pos x="8207" y="438"/>
                  </a:cxn>
                  <a:cxn ang="0">
                    <a:pos x="0" y="438"/>
                  </a:cxn>
                  <a:cxn ang="0">
                    <a:pos x="133" y="167"/>
                  </a:cxn>
                  <a:cxn ang="0">
                    <a:pos x="157" y="0"/>
                  </a:cxn>
                  <a:cxn ang="0">
                    <a:pos x="13363" y="0"/>
                  </a:cxn>
                  <a:cxn ang="0">
                    <a:pos x="13353" y="20"/>
                  </a:cxn>
                  <a:cxn ang="0">
                    <a:pos x="13201" y="188"/>
                  </a:cxn>
                  <a:cxn ang="0">
                    <a:pos x="13050" y="339"/>
                  </a:cxn>
                  <a:cxn ang="0">
                    <a:pos x="12795" y="369"/>
                  </a:cxn>
                  <a:cxn ang="0">
                    <a:pos x="12393" y="369"/>
                  </a:cxn>
                  <a:cxn ang="0">
                    <a:pos x="10832" y="339"/>
                  </a:cxn>
                  <a:cxn ang="0">
                    <a:pos x="8807" y="397"/>
                  </a:cxn>
                  <a:cxn ang="0">
                    <a:pos x="8207" y="438"/>
                  </a:cxn>
                </a:cxnLst>
                <a:rect l="0" t="0" r="r" b="b"/>
                <a:pathLst>
                  <a:path w="13363" h="438">
                    <a:moveTo>
                      <a:pt x="8207" y="438"/>
                    </a:moveTo>
                    <a:lnTo>
                      <a:pt x="0" y="438"/>
                    </a:lnTo>
                    <a:lnTo>
                      <a:pt x="133" y="167"/>
                    </a:lnTo>
                    <a:lnTo>
                      <a:pt x="157" y="0"/>
                    </a:lnTo>
                    <a:lnTo>
                      <a:pt x="13363" y="0"/>
                    </a:lnTo>
                    <a:lnTo>
                      <a:pt x="13353" y="20"/>
                    </a:lnTo>
                    <a:lnTo>
                      <a:pt x="13201" y="188"/>
                    </a:lnTo>
                    <a:lnTo>
                      <a:pt x="13050" y="339"/>
                    </a:lnTo>
                    <a:lnTo>
                      <a:pt x="12795" y="369"/>
                    </a:lnTo>
                    <a:lnTo>
                      <a:pt x="12393" y="369"/>
                    </a:lnTo>
                    <a:lnTo>
                      <a:pt x="10832" y="339"/>
                    </a:lnTo>
                    <a:lnTo>
                      <a:pt x="8807" y="397"/>
                    </a:lnTo>
                    <a:lnTo>
                      <a:pt x="8207" y="438"/>
                    </a:lnTo>
                    <a:close/>
                  </a:path>
                </a:pathLst>
              </a:custGeom>
              <a:solidFill>
                <a:srgbClr val="F6C9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6" name="Freeform 280"/>
              <p:cNvSpPr>
                <a:spLocks/>
              </p:cNvSpPr>
              <p:nvPr/>
            </p:nvSpPr>
            <p:spPr bwMode="auto">
              <a:xfrm>
                <a:off x="1938" y="3304"/>
                <a:ext cx="3341" cy="110"/>
              </a:xfrm>
              <a:custGeom>
                <a:avLst/>
                <a:gdLst/>
                <a:ahLst/>
                <a:cxnLst>
                  <a:cxn ang="0">
                    <a:pos x="13063" y="439"/>
                  </a:cxn>
                  <a:cxn ang="0">
                    <a:pos x="0" y="439"/>
                  </a:cxn>
                  <a:cxn ang="0">
                    <a:pos x="25" y="386"/>
                  </a:cxn>
                  <a:cxn ang="0">
                    <a:pos x="70" y="71"/>
                  </a:cxn>
                  <a:cxn ang="0">
                    <a:pos x="70" y="0"/>
                  </a:cxn>
                  <a:cxn ang="0">
                    <a:pos x="13364" y="0"/>
                  </a:cxn>
                  <a:cxn ang="0">
                    <a:pos x="13245" y="239"/>
                  </a:cxn>
                  <a:cxn ang="0">
                    <a:pos x="13093" y="407"/>
                  </a:cxn>
                  <a:cxn ang="0">
                    <a:pos x="13063" y="439"/>
                  </a:cxn>
                </a:cxnLst>
                <a:rect l="0" t="0" r="r" b="b"/>
                <a:pathLst>
                  <a:path w="13364" h="439">
                    <a:moveTo>
                      <a:pt x="13063" y="439"/>
                    </a:moveTo>
                    <a:lnTo>
                      <a:pt x="0" y="439"/>
                    </a:lnTo>
                    <a:lnTo>
                      <a:pt x="25" y="386"/>
                    </a:lnTo>
                    <a:lnTo>
                      <a:pt x="70" y="71"/>
                    </a:lnTo>
                    <a:lnTo>
                      <a:pt x="70" y="0"/>
                    </a:lnTo>
                    <a:lnTo>
                      <a:pt x="13364" y="0"/>
                    </a:lnTo>
                    <a:lnTo>
                      <a:pt x="13245" y="239"/>
                    </a:lnTo>
                    <a:lnTo>
                      <a:pt x="13093" y="407"/>
                    </a:lnTo>
                    <a:lnTo>
                      <a:pt x="13063" y="439"/>
                    </a:lnTo>
                    <a:close/>
                  </a:path>
                </a:pathLst>
              </a:custGeom>
              <a:solidFill>
                <a:srgbClr val="F6C9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7" name="Freeform 281"/>
              <p:cNvSpPr>
                <a:spLocks/>
              </p:cNvSpPr>
              <p:nvPr/>
            </p:nvSpPr>
            <p:spPr bwMode="auto">
              <a:xfrm>
                <a:off x="1950" y="3250"/>
                <a:ext cx="3344" cy="109"/>
              </a:xfrm>
              <a:custGeom>
                <a:avLst/>
                <a:gdLst/>
                <a:ahLst/>
                <a:cxnLst>
                  <a:cxn ang="0">
                    <a:pos x="13206" y="437"/>
                  </a:cxn>
                  <a:cxn ang="0">
                    <a:pos x="0" y="437"/>
                  </a:cxn>
                  <a:cxn ang="0">
                    <a:pos x="21" y="289"/>
                  </a:cxn>
                  <a:cxn ang="0">
                    <a:pos x="21" y="0"/>
                  </a:cxn>
                  <a:cxn ang="0">
                    <a:pos x="13374" y="0"/>
                  </a:cxn>
                  <a:cxn ang="0">
                    <a:pos x="13319" y="211"/>
                  </a:cxn>
                  <a:cxn ang="0">
                    <a:pos x="13206" y="437"/>
                  </a:cxn>
                </a:cxnLst>
                <a:rect l="0" t="0" r="r" b="b"/>
                <a:pathLst>
                  <a:path w="13374" h="437">
                    <a:moveTo>
                      <a:pt x="13206" y="437"/>
                    </a:moveTo>
                    <a:lnTo>
                      <a:pt x="0" y="437"/>
                    </a:lnTo>
                    <a:lnTo>
                      <a:pt x="21" y="289"/>
                    </a:lnTo>
                    <a:lnTo>
                      <a:pt x="21" y="0"/>
                    </a:lnTo>
                    <a:lnTo>
                      <a:pt x="13374" y="0"/>
                    </a:lnTo>
                    <a:lnTo>
                      <a:pt x="13319" y="211"/>
                    </a:lnTo>
                    <a:lnTo>
                      <a:pt x="13206" y="437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8" name="Freeform 282"/>
              <p:cNvSpPr>
                <a:spLocks/>
              </p:cNvSpPr>
              <p:nvPr/>
            </p:nvSpPr>
            <p:spPr bwMode="auto">
              <a:xfrm>
                <a:off x="1956" y="3195"/>
                <a:ext cx="3349" cy="109"/>
              </a:xfrm>
              <a:custGeom>
                <a:avLst/>
                <a:gdLst/>
                <a:ahLst/>
                <a:cxnLst>
                  <a:cxn ang="0">
                    <a:pos x="13294" y="437"/>
                  </a:cxn>
                  <a:cxn ang="0">
                    <a:pos x="0" y="437"/>
                  </a:cxn>
                  <a:cxn ang="0">
                    <a:pos x="0" y="177"/>
                  </a:cxn>
                  <a:cxn ang="0">
                    <a:pos x="0" y="0"/>
                  </a:cxn>
                  <a:cxn ang="0">
                    <a:pos x="13399" y="0"/>
                  </a:cxn>
                  <a:cxn ang="0">
                    <a:pos x="13376" y="131"/>
                  </a:cxn>
                  <a:cxn ang="0">
                    <a:pos x="13298" y="430"/>
                  </a:cxn>
                  <a:cxn ang="0">
                    <a:pos x="13294" y="437"/>
                  </a:cxn>
                </a:cxnLst>
                <a:rect l="0" t="0" r="r" b="b"/>
                <a:pathLst>
                  <a:path w="13399" h="437">
                    <a:moveTo>
                      <a:pt x="13294" y="437"/>
                    </a:moveTo>
                    <a:lnTo>
                      <a:pt x="0" y="437"/>
                    </a:lnTo>
                    <a:lnTo>
                      <a:pt x="0" y="177"/>
                    </a:lnTo>
                    <a:lnTo>
                      <a:pt x="0" y="0"/>
                    </a:lnTo>
                    <a:lnTo>
                      <a:pt x="13399" y="0"/>
                    </a:lnTo>
                    <a:lnTo>
                      <a:pt x="13376" y="131"/>
                    </a:lnTo>
                    <a:lnTo>
                      <a:pt x="13298" y="430"/>
                    </a:lnTo>
                    <a:lnTo>
                      <a:pt x="13294" y="437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39" name="Freeform 283"/>
              <p:cNvSpPr>
                <a:spLocks/>
              </p:cNvSpPr>
              <p:nvPr/>
            </p:nvSpPr>
            <p:spPr bwMode="auto">
              <a:xfrm>
                <a:off x="1956" y="3140"/>
                <a:ext cx="3356" cy="110"/>
              </a:xfrm>
              <a:custGeom>
                <a:avLst/>
                <a:gdLst/>
                <a:ahLst/>
                <a:cxnLst>
                  <a:cxn ang="0">
                    <a:pos x="13353" y="438"/>
                  </a:cxn>
                  <a:cxn ang="0">
                    <a:pos x="0" y="438"/>
                  </a:cxn>
                  <a:cxn ang="0">
                    <a:pos x="0" y="396"/>
                  </a:cxn>
                  <a:cxn ang="0">
                    <a:pos x="0" y="0"/>
                  </a:cxn>
                  <a:cxn ang="0">
                    <a:pos x="13426" y="0"/>
                  </a:cxn>
                  <a:cxn ang="0">
                    <a:pos x="13426" y="63"/>
                  </a:cxn>
                  <a:cxn ang="0">
                    <a:pos x="13376" y="350"/>
                  </a:cxn>
                  <a:cxn ang="0">
                    <a:pos x="13353" y="438"/>
                  </a:cxn>
                </a:cxnLst>
                <a:rect l="0" t="0" r="r" b="b"/>
                <a:pathLst>
                  <a:path w="13426" h="438">
                    <a:moveTo>
                      <a:pt x="13353" y="438"/>
                    </a:moveTo>
                    <a:lnTo>
                      <a:pt x="0" y="438"/>
                    </a:lnTo>
                    <a:lnTo>
                      <a:pt x="0" y="396"/>
                    </a:lnTo>
                    <a:lnTo>
                      <a:pt x="0" y="0"/>
                    </a:lnTo>
                    <a:lnTo>
                      <a:pt x="13426" y="0"/>
                    </a:lnTo>
                    <a:lnTo>
                      <a:pt x="13426" y="63"/>
                    </a:lnTo>
                    <a:lnTo>
                      <a:pt x="13376" y="350"/>
                    </a:lnTo>
                    <a:lnTo>
                      <a:pt x="13353" y="438"/>
                    </a:lnTo>
                    <a:close/>
                  </a:path>
                </a:pathLst>
              </a:custGeom>
              <a:solidFill>
                <a:srgbClr val="F6CB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0" name="Freeform 284"/>
              <p:cNvSpPr>
                <a:spLocks/>
              </p:cNvSpPr>
              <p:nvPr/>
            </p:nvSpPr>
            <p:spPr bwMode="auto">
              <a:xfrm>
                <a:off x="1956" y="3086"/>
                <a:ext cx="3356" cy="109"/>
              </a:xfrm>
              <a:custGeom>
                <a:avLst/>
                <a:gdLst/>
                <a:ahLst/>
                <a:cxnLst>
                  <a:cxn ang="0">
                    <a:pos x="13399" y="437"/>
                  </a:cxn>
                  <a:cxn ang="0">
                    <a:pos x="0" y="437"/>
                  </a:cxn>
                  <a:cxn ang="0">
                    <a:pos x="0" y="101"/>
                  </a:cxn>
                  <a:cxn ang="0">
                    <a:pos x="0" y="0"/>
                  </a:cxn>
                  <a:cxn ang="0">
                    <a:pos x="13426" y="0"/>
                  </a:cxn>
                  <a:cxn ang="0">
                    <a:pos x="13426" y="281"/>
                  </a:cxn>
                  <a:cxn ang="0">
                    <a:pos x="13399" y="437"/>
                  </a:cxn>
                </a:cxnLst>
                <a:rect l="0" t="0" r="r" b="b"/>
                <a:pathLst>
                  <a:path w="13426" h="437">
                    <a:moveTo>
                      <a:pt x="13399" y="437"/>
                    </a:moveTo>
                    <a:lnTo>
                      <a:pt x="0" y="437"/>
                    </a:lnTo>
                    <a:lnTo>
                      <a:pt x="0" y="101"/>
                    </a:lnTo>
                    <a:lnTo>
                      <a:pt x="0" y="0"/>
                    </a:lnTo>
                    <a:lnTo>
                      <a:pt x="13426" y="0"/>
                    </a:lnTo>
                    <a:lnTo>
                      <a:pt x="13426" y="281"/>
                    </a:lnTo>
                    <a:lnTo>
                      <a:pt x="13399" y="437"/>
                    </a:lnTo>
                    <a:close/>
                  </a:path>
                </a:pathLst>
              </a:custGeom>
              <a:solidFill>
                <a:srgbClr val="F6CD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1" name="Freeform 285"/>
              <p:cNvSpPr>
                <a:spLocks/>
              </p:cNvSpPr>
              <p:nvPr/>
            </p:nvSpPr>
            <p:spPr bwMode="auto">
              <a:xfrm>
                <a:off x="1956" y="3031"/>
                <a:ext cx="3356" cy="109"/>
              </a:xfrm>
              <a:custGeom>
                <a:avLst/>
                <a:gdLst/>
                <a:ahLst/>
                <a:cxnLst>
                  <a:cxn ang="0">
                    <a:pos x="13426" y="437"/>
                  </a:cxn>
                  <a:cxn ang="0">
                    <a:pos x="0" y="437"/>
                  </a:cxn>
                  <a:cxn ang="0">
                    <a:pos x="0" y="320"/>
                  </a:cxn>
                  <a:cxn ang="0">
                    <a:pos x="0" y="0"/>
                  </a:cxn>
                  <a:cxn ang="0">
                    <a:pos x="13419" y="0"/>
                  </a:cxn>
                  <a:cxn ang="0">
                    <a:pos x="13426" y="82"/>
                  </a:cxn>
                  <a:cxn ang="0">
                    <a:pos x="13426" y="437"/>
                  </a:cxn>
                </a:cxnLst>
                <a:rect l="0" t="0" r="r" b="b"/>
                <a:pathLst>
                  <a:path w="13426" h="437">
                    <a:moveTo>
                      <a:pt x="13426" y="437"/>
                    </a:moveTo>
                    <a:lnTo>
                      <a:pt x="0" y="437"/>
                    </a:lnTo>
                    <a:lnTo>
                      <a:pt x="0" y="320"/>
                    </a:lnTo>
                    <a:lnTo>
                      <a:pt x="0" y="0"/>
                    </a:lnTo>
                    <a:lnTo>
                      <a:pt x="13419" y="0"/>
                    </a:lnTo>
                    <a:lnTo>
                      <a:pt x="13426" y="82"/>
                    </a:lnTo>
                    <a:lnTo>
                      <a:pt x="13426" y="437"/>
                    </a:lnTo>
                    <a:close/>
                  </a:path>
                </a:pathLst>
              </a:custGeom>
              <a:solidFill>
                <a:srgbClr val="F6CD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2" name="Freeform 286"/>
              <p:cNvSpPr>
                <a:spLocks/>
              </p:cNvSpPr>
              <p:nvPr/>
            </p:nvSpPr>
            <p:spPr bwMode="auto">
              <a:xfrm>
                <a:off x="1948" y="2976"/>
                <a:ext cx="3364" cy="110"/>
              </a:xfrm>
              <a:custGeom>
                <a:avLst/>
                <a:gdLst/>
                <a:ahLst/>
                <a:cxnLst>
                  <a:cxn ang="0">
                    <a:pos x="13455" y="438"/>
                  </a:cxn>
                  <a:cxn ang="0">
                    <a:pos x="29" y="438"/>
                  </a:cxn>
                  <a:cxn ang="0">
                    <a:pos x="29" y="141"/>
                  </a:cxn>
                  <a:cxn ang="0">
                    <a:pos x="0" y="0"/>
                  </a:cxn>
                  <a:cxn ang="0">
                    <a:pos x="13432" y="0"/>
                  </a:cxn>
                  <a:cxn ang="0">
                    <a:pos x="13455" y="301"/>
                  </a:cxn>
                  <a:cxn ang="0">
                    <a:pos x="13455" y="438"/>
                  </a:cxn>
                </a:cxnLst>
                <a:rect l="0" t="0" r="r" b="b"/>
                <a:pathLst>
                  <a:path w="13455" h="438">
                    <a:moveTo>
                      <a:pt x="13455" y="438"/>
                    </a:moveTo>
                    <a:lnTo>
                      <a:pt x="29" y="438"/>
                    </a:lnTo>
                    <a:lnTo>
                      <a:pt x="29" y="141"/>
                    </a:lnTo>
                    <a:lnTo>
                      <a:pt x="0" y="0"/>
                    </a:lnTo>
                    <a:lnTo>
                      <a:pt x="13432" y="0"/>
                    </a:lnTo>
                    <a:lnTo>
                      <a:pt x="13455" y="301"/>
                    </a:lnTo>
                    <a:lnTo>
                      <a:pt x="13455" y="438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3" name="Freeform 287"/>
              <p:cNvSpPr>
                <a:spLocks/>
              </p:cNvSpPr>
              <p:nvPr/>
            </p:nvSpPr>
            <p:spPr bwMode="auto">
              <a:xfrm>
                <a:off x="1937" y="2922"/>
                <a:ext cx="3373" cy="109"/>
              </a:xfrm>
              <a:custGeom>
                <a:avLst/>
                <a:gdLst/>
                <a:ahLst/>
                <a:cxnLst>
                  <a:cxn ang="0">
                    <a:pos x="13493" y="437"/>
                  </a:cxn>
                  <a:cxn ang="0">
                    <a:pos x="74" y="437"/>
                  </a:cxn>
                  <a:cxn ang="0">
                    <a:pos x="74" y="359"/>
                  </a:cxn>
                  <a:cxn ang="0">
                    <a:pos x="0" y="0"/>
                  </a:cxn>
                  <a:cxn ang="0">
                    <a:pos x="13465" y="0"/>
                  </a:cxn>
                  <a:cxn ang="0">
                    <a:pos x="13475" y="191"/>
                  </a:cxn>
                  <a:cxn ang="0">
                    <a:pos x="13493" y="437"/>
                  </a:cxn>
                </a:cxnLst>
                <a:rect l="0" t="0" r="r" b="b"/>
                <a:pathLst>
                  <a:path w="13493" h="437">
                    <a:moveTo>
                      <a:pt x="13493" y="437"/>
                    </a:moveTo>
                    <a:lnTo>
                      <a:pt x="74" y="437"/>
                    </a:lnTo>
                    <a:lnTo>
                      <a:pt x="74" y="359"/>
                    </a:lnTo>
                    <a:lnTo>
                      <a:pt x="0" y="0"/>
                    </a:lnTo>
                    <a:lnTo>
                      <a:pt x="13465" y="0"/>
                    </a:lnTo>
                    <a:lnTo>
                      <a:pt x="13475" y="191"/>
                    </a:lnTo>
                    <a:lnTo>
                      <a:pt x="13493" y="437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4" name="Freeform 288"/>
              <p:cNvSpPr>
                <a:spLocks/>
              </p:cNvSpPr>
              <p:nvPr/>
            </p:nvSpPr>
            <p:spPr bwMode="auto">
              <a:xfrm>
                <a:off x="1926" y="2867"/>
                <a:ext cx="3380" cy="109"/>
              </a:xfrm>
              <a:custGeom>
                <a:avLst/>
                <a:gdLst/>
                <a:ahLst/>
                <a:cxnLst>
                  <a:cxn ang="0">
                    <a:pos x="13523" y="437"/>
                  </a:cxn>
                  <a:cxn ang="0">
                    <a:pos x="91" y="437"/>
                  </a:cxn>
                  <a:cxn ang="0">
                    <a:pos x="0" y="0"/>
                  </a:cxn>
                  <a:cxn ang="0">
                    <a:pos x="13502" y="0"/>
                  </a:cxn>
                  <a:cxn ang="0">
                    <a:pos x="13521" y="410"/>
                  </a:cxn>
                  <a:cxn ang="0">
                    <a:pos x="13523" y="437"/>
                  </a:cxn>
                </a:cxnLst>
                <a:rect l="0" t="0" r="r" b="b"/>
                <a:pathLst>
                  <a:path w="13523" h="437">
                    <a:moveTo>
                      <a:pt x="13523" y="437"/>
                    </a:moveTo>
                    <a:lnTo>
                      <a:pt x="91" y="437"/>
                    </a:lnTo>
                    <a:lnTo>
                      <a:pt x="0" y="0"/>
                    </a:lnTo>
                    <a:lnTo>
                      <a:pt x="13502" y="0"/>
                    </a:lnTo>
                    <a:lnTo>
                      <a:pt x="13521" y="410"/>
                    </a:lnTo>
                    <a:lnTo>
                      <a:pt x="13523" y="437"/>
                    </a:lnTo>
                    <a:close/>
                  </a:path>
                </a:pathLst>
              </a:custGeom>
              <a:solidFill>
                <a:srgbClr val="F7CFA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5" name="Freeform 289"/>
              <p:cNvSpPr>
                <a:spLocks/>
              </p:cNvSpPr>
              <p:nvPr/>
            </p:nvSpPr>
            <p:spPr bwMode="auto">
              <a:xfrm>
                <a:off x="1916" y="2812"/>
                <a:ext cx="3387" cy="110"/>
              </a:xfrm>
              <a:custGeom>
                <a:avLst/>
                <a:gdLst/>
                <a:ahLst/>
                <a:cxnLst>
                  <a:cxn ang="0">
                    <a:pos x="13551" y="438"/>
                  </a:cxn>
                  <a:cxn ang="0">
                    <a:pos x="86" y="438"/>
                  </a:cxn>
                  <a:cxn ang="0">
                    <a:pos x="9" y="68"/>
                  </a:cxn>
                  <a:cxn ang="0">
                    <a:pos x="0" y="0"/>
                  </a:cxn>
                  <a:cxn ang="0">
                    <a:pos x="13510" y="0"/>
                  </a:cxn>
                  <a:cxn ang="0">
                    <a:pos x="13536" y="100"/>
                  </a:cxn>
                  <a:cxn ang="0">
                    <a:pos x="13551" y="438"/>
                  </a:cxn>
                </a:cxnLst>
                <a:rect l="0" t="0" r="r" b="b"/>
                <a:pathLst>
                  <a:path w="13551" h="438">
                    <a:moveTo>
                      <a:pt x="13551" y="438"/>
                    </a:moveTo>
                    <a:lnTo>
                      <a:pt x="86" y="438"/>
                    </a:lnTo>
                    <a:lnTo>
                      <a:pt x="9" y="68"/>
                    </a:lnTo>
                    <a:lnTo>
                      <a:pt x="0" y="0"/>
                    </a:lnTo>
                    <a:lnTo>
                      <a:pt x="13510" y="0"/>
                    </a:lnTo>
                    <a:lnTo>
                      <a:pt x="13536" y="100"/>
                    </a:lnTo>
                    <a:lnTo>
                      <a:pt x="13551" y="438"/>
                    </a:lnTo>
                    <a:close/>
                  </a:path>
                </a:pathLst>
              </a:custGeom>
              <a:solidFill>
                <a:srgbClr val="F7D2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6" name="Freeform 290"/>
              <p:cNvSpPr>
                <a:spLocks/>
              </p:cNvSpPr>
              <p:nvPr/>
            </p:nvSpPr>
            <p:spPr bwMode="auto">
              <a:xfrm>
                <a:off x="1909" y="2758"/>
                <a:ext cx="3392" cy="109"/>
              </a:xfrm>
              <a:custGeom>
                <a:avLst/>
                <a:gdLst/>
                <a:ahLst/>
                <a:cxnLst>
                  <a:cxn ang="0">
                    <a:pos x="13570" y="437"/>
                  </a:cxn>
                  <a:cxn ang="0">
                    <a:pos x="68" y="437"/>
                  </a:cxn>
                  <a:cxn ang="0">
                    <a:pos x="37" y="286"/>
                  </a:cxn>
                  <a:cxn ang="0">
                    <a:pos x="0" y="0"/>
                  </a:cxn>
                  <a:cxn ang="0">
                    <a:pos x="13480" y="0"/>
                  </a:cxn>
                  <a:cxn ang="0">
                    <a:pos x="13564" y="318"/>
                  </a:cxn>
                  <a:cxn ang="0">
                    <a:pos x="13570" y="437"/>
                  </a:cxn>
                </a:cxnLst>
                <a:rect l="0" t="0" r="r" b="b"/>
                <a:pathLst>
                  <a:path w="13570" h="437">
                    <a:moveTo>
                      <a:pt x="13570" y="437"/>
                    </a:moveTo>
                    <a:lnTo>
                      <a:pt x="68" y="437"/>
                    </a:lnTo>
                    <a:lnTo>
                      <a:pt x="37" y="286"/>
                    </a:lnTo>
                    <a:lnTo>
                      <a:pt x="0" y="0"/>
                    </a:lnTo>
                    <a:lnTo>
                      <a:pt x="13480" y="0"/>
                    </a:lnTo>
                    <a:lnTo>
                      <a:pt x="13564" y="318"/>
                    </a:lnTo>
                    <a:lnTo>
                      <a:pt x="13570" y="437"/>
                    </a:lnTo>
                    <a:close/>
                  </a:path>
                </a:pathLst>
              </a:custGeom>
              <a:solidFill>
                <a:srgbClr val="F7D2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7" name="Freeform 291"/>
              <p:cNvSpPr>
                <a:spLocks/>
              </p:cNvSpPr>
              <p:nvPr/>
            </p:nvSpPr>
            <p:spPr bwMode="auto">
              <a:xfrm>
                <a:off x="1902" y="2703"/>
                <a:ext cx="3391" cy="109"/>
              </a:xfrm>
              <a:custGeom>
                <a:avLst/>
                <a:gdLst/>
                <a:ahLst/>
                <a:cxnLst>
                  <a:cxn ang="0">
                    <a:pos x="13565" y="437"/>
                  </a:cxn>
                  <a:cxn ang="0">
                    <a:pos x="55" y="437"/>
                  </a:cxn>
                  <a:cxn ang="0">
                    <a:pos x="0" y="0"/>
                  </a:cxn>
                  <a:cxn ang="0">
                    <a:pos x="13449" y="0"/>
                  </a:cxn>
                  <a:cxn ang="0">
                    <a:pos x="13565" y="437"/>
                  </a:cxn>
                </a:cxnLst>
                <a:rect l="0" t="0" r="r" b="b"/>
                <a:pathLst>
                  <a:path w="13565" h="437">
                    <a:moveTo>
                      <a:pt x="13565" y="437"/>
                    </a:moveTo>
                    <a:lnTo>
                      <a:pt x="55" y="437"/>
                    </a:lnTo>
                    <a:lnTo>
                      <a:pt x="0" y="0"/>
                    </a:lnTo>
                    <a:lnTo>
                      <a:pt x="13449" y="0"/>
                    </a:lnTo>
                    <a:lnTo>
                      <a:pt x="13565" y="437"/>
                    </a:lnTo>
                    <a:close/>
                  </a:path>
                </a:pathLst>
              </a:custGeom>
              <a:solidFill>
                <a:srgbClr val="F8D4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8" name="Freeform 292"/>
              <p:cNvSpPr>
                <a:spLocks/>
              </p:cNvSpPr>
              <p:nvPr/>
            </p:nvSpPr>
            <p:spPr bwMode="auto">
              <a:xfrm>
                <a:off x="1895" y="2648"/>
                <a:ext cx="3384" cy="110"/>
              </a:xfrm>
              <a:custGeom>
                <a:avLst/>
                <a:gdLst/>
                <a:ahLst/>
                <a:cxnLst>
                  <a:cxn ang="0">
                    <a:pos x="13534" y="438"/>
                  </a:cxn>
                  <a:cxn ang="0">
                    <a:pos x="54" y="438"/>
                  </a:cxn>
                  <a:cxn ang="0">
                    <a:pos x="0" y="0"/>
                  </a:cxn>
                  <a:cxn ang="0">
                    <a:pos x="13404" y="0"/>
                  </a:cxn>
                  <a:cxn ang="0">
                    <a:pos x="13466" y="183"/>
                  </a:cxn>
                  <a:cxn ang="0">
                    <a:pos x="13534" y="438"/>
                  </a:cxn>
                </a:cxnLst>
                <a:rect l="0" t="0" r="r" b="b"/>
                <a:pathLst>
                  <a:path w="13534" h="438">
                    <a:moveTo>
                      <a:pt x="13534" y="438"/>
                    </a:moveTo>
                    <a:lnTo>
                      <a:pt x="54" y="438"/>
                    </a:lnTo>
                    <a:lnTo>
                      <a:pt x="0" y="0"/>
                    </a:lnTo>
                    <a:lnTo>
                      <a:pt x="13404" y="0"/>
                    </a:lnTo>
                    <a:lnTo>
                      <a:pt x="13466" y="183"/>
                    </a:lnTo>
                    <a:lnTo>
                      <a:pt x="13534" y="438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49" name="Freeform 293"/>
              <p:cNvSpPr>
                <a:spLocks/>
              </p:cNvSpPr>
              <p:nvPr/>
            </p:nvSpPr>
            <p:spPr bwMode="auto">
              <a:xfrm>
                <a:off x="1884" y="2594"/>
                <a:ext cx="3380" cy="109"/>
              </a:xfrm>
              <a:custGeom>
                <a:avLst/>
                <a:gdLst/>
                <a:ahLst/>
                <a:cxnLst>
                  <a:cxn ang="0">
                    <a:pos x="13522" y="437"/>
                  </a:cxn>
                  <a:cxn ang="0">
                    <a:pos x="73" y="437"/>
                  </a:cxn>
                  <a:cxn ang="0">
                    <a:pos x="35" y="126"/>
                  </a:cxn>
                  <a:cxn ang="0">
                    <a:pos x="0" y="0"/>
                  </a:cxn>
                  <a:cxn ang="0">
                    <a:pos x="13375" y="0"/>
                  </a:cxn>
                  <a:cxn ang="0">
                    <a:pos x="13512" y="401"/>
                  </a:cxn>
                  <a:cxn ang="0">
                    <a:pos x="13522" y="437"/>
                  </a:cxn>
                </a:cxnLst>
                <a:rect l="0" t="0" r="r" b="b"/>
                <a:pathLst>
                  <a:path w="13522" h="437">
                    <a:moveTo>
                      <a:pt x="13522" y="437"/>
                    </a:moveTo>
                    <a:lnTo>
                      <a:pt x="73" y="437"/>
                    </a:lnTo>
                    <a:lnTo>
                      <a:pt x="35" y="126"/>
                    </a:lnTo>
                    <a:lnTo>
                      <a:pt x="0" y="0"/>
                    </a:lnTo>
                    <a:lnTo>
                      <a:pt x="13375" y="0"/>
                    </a:lnTo>
                    <a:lnTo>
                      <a:pt x="13512" y="401"/>
                    </a:lnTo>
                    <a:lnTo>
                      <a:pt x="13522" y="437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0" name="Freeform 294"/>
              <p:cNvSpPr>
                <a:spLocks/>
              </p:cNvSpPr>
              <p:nvPr/>
            </p:nvSpPr>
            <p:spPr bwMode="auto">
              <a:xfrm>
                <a:off x="1869" y="2539"/>
                <a:ext cx="3377" cy="109"/>
              </a:xfrm>
              <a:custGeom>
                <a:avLst/>
                <a:gdLst/>
                <a:ahLst/>
                <a:cxnLst>
                  <a:cxn ang="0">
                    <a:pos x="13508" y="437"/>
                  </a:cxn>
                  <a:cxn ang="0">
                    <a:pos x="104" y="437"/>
                  </a:cxn>
                  <a:cxn ang="0">
                    <a:pos x="93" y="345"/>
                  </a:cxn>
                  <a:cxn ang="0">
                    <a:pos x="0" y="0"/>
                  </a:cxn>
                  <a:cxn ang="0">
                    <a:pos x="13359" y="0"/>
                  </a:cxn>
                  <a:cxn ang="0">
                    <a:pos x="13508" y="437"/>
                  </a:cxn>
                </a:cxnLst>
                <a:rect l="0" t="0" r="r" b="b"/>
                <a:pathLst>
                  <a:path w="13508" h="437">
                    <a:moveTo>
                      <a:pt x="13508" y="437"/>
                    </a:moveTo>
                    <a:lnTo>
                      <a:pt x="104" y="437"/>
                    </a:lnTo>
                    <a:lnTo>
                      <a:pt x="93" y="345"/>
                    </a:lnTo>
                    <a:lnTo>
                      <a:pt x="0" y="0"/>
                    </a:lnTo>
                    <a:lnTo>
                      <a:pt x="13359" y="0"/>
                    </a:lnTo>
                    <a:lnTo>
                      <a:pt x="13508" y="437"/>
                    </a:lnTo>
                    <a:close/>
                  </a:path>
                </a:pathLst>
              </a:custGeom>
              <a:solidFill>
                <a:srgbClr val="F8D7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1" name="Freeform 295"/>
              <p:cNvSpPr>
                <a:spLocks/>
              </p:cNvSpPr>
              <p:nvPr/>
            </p:nvSpPr>
            <p:spPr bwMode="auto">
              <a:xfrm>
                <a:off x="1855" y="2484"/>
                <a:ext cx="3372" cy="110"/>
              </a:xfrm>
              <a:custGeom>
                <a:avLst/>
                <a:gdLst/>
                <a:ahLst/>
                <a:cxnLst>
                  <a:cxn ang="0">
                    <a:pos x="13491" y="438"/>
                  </a:cxn>
                  <a:cxn ang="0">
                    <a:pos x="116" y="438"/>
                  </a:cxn>
                  <a:cxn ang="0">
                    <a:pos x="0" y="0"/>
                  </a:cxn>
                  <a:cxn ang="0">
                    <a:pos x="13332" y="0"/>
                  </a:cxn>
                  <a:cxn ang="0">
                    <a:pos x="13374" y="97"/>
                  </a:cxn>
                  <a:cxn ang="0">
                    <a:pos x="13491" y="438"/>
                  </a:cxn>
                </a:cxnLst>
                <a:rect l="0" t="0" r="r" b="b"/>
                <a:pathLst>
                  <a:path w="13491" h="438">
                    <a:moveTo>
                      <a:pt x="13491" y="438"/>
                    </a:moveTo>
                    <a:lnTo>
                      <a:pt x="116" y="438"/>
                    </a:lnTo>
                    <a:lnTo>
                      <a:pt x="0" y="0"/>
                    </a:lnTo>
                    <a:lnTo>
                      <a:pt x="13332" y="0"/>
                    </a:lnTo>
                    <a:lnTo>
                      <a:pt x="13374" y="97"/>
                    </a:lnTo>
                    <a:lnTo>
                      <a:pt x="13491" y="438"/>
                    </a:lnTo>
                    <a:close/>
                  </a:path>
                </a:pathLst>
              </a:custGeom>
              <a:solidFill>
                <a:srgbClr val="F8D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2" name="Freeform 296"/>
              <p:cNvSpPr>
                <a:spLocks/>
              </p:cNvSpPr>
              <p:nvPr/>
            </p:nvSpPr>
            <p:spPr bwMode="auto">
              <a:xfrm>
                <a:off x="1839" y="2430"/>
                <a:ext cx="3370" cy="109"/>
              </a:xfrm>
              <a:custGeom>
                <a:avLst/>
                <a:gdLst/>
                <a:ahLst/>
                <a:cxnLst>
                  <a:cxn ang="0">
                    <a:pos x="13477" y="437"/>
                  </a:cxn>
                  <a:cxn ang="0">
                    <a:pos x="118" y="437"/>
                  </a:cxn>
                  <a:cxn ang="0">
                    <a:pos x="9" y="28"/>
                  </a:cxn>
                  <a:cxn ang="0">
                    <a:pos x="0" y="0"/>
                  </a:cxn>
                  <a:cxn ang="0">
                    <a:pos x="13295" y="0"/>
                  </a:cxn>
                  <a:cxn ang="0">
                    <a:pos x="13434" y="315"/>
                  </a:cxn>
                  <a:cxn ang="0">
                    <a:pos x="13477" y="437"/>
                  </a:cxn>
                </a:cxnLst>
                <a:rect l="0" t="0" r="r" b="b"/>
                <a:pathLst>
                  <a:path w="13477" h="437">
                    <a:moveTo>
                      <a:pt x="13477" y="437"/>
                    </a:moveTo>
                    <a:lnTo>
                      <a:pt x="118" y="437"/>
                    </a:lnTo>
                    <a:lnTo>
                      <a:pt x="9" y="28"/>
                    </a:lnTo>
                    <a:lnTo>
                      <a:pt x="0" y="0"/>
                    </a:lnTo>
                    <a:lnTo>
                      <a:pt x="13295" y="0"/>
                    </a:lnTo>
                    <a:lnTo>
                      <a:pt x="13434" y="315"/>
                    </a:lnTo>
                    <a:lnTo>
                      <a:pt x="13477" y="437"/>
                    </a:lnTo>
                    <a:close/>
                  </a:path>
                </a:pathLst>
              </a:custGeom>
              <a:solidFill>
                <a:srgbClr val="F9DA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3" name="Freeform 297"/>
              <p:cNvSpPr>
                <a:spLocks/>
              </p:cNvSpPr>
              <p:nvPr/>
            </p:nvSpPr>
            <p:spPr bwMode="auto">
              <a:xfrm>
                <a:off x="1821" y="2375"/>
                <a:ext cx="3367" cy="109"/>
              </a:xfrm>
              <a:custGeom>
                <a:avLst/>
                <a:gdLst/>
                <a:ahLst/>
                <a:cxnLst>
                  <a:cxn ang="0">
                    <a:pos x="13464" y="437"/>
                  </a:cxn>
                  <a:cxn ang="0">
                    <a:pos x="132" y="437"/>
                  </a:cxn>
                  <a:cxn ang="0">
                    <a:pos x="81" y="247"/>
                  </a:cxn>
                  <a:cxn ang="0">
                    <a:pos x="0" y="0"/>
                  </a:cxn>
                  <a:cxn ang="0">
                    <a:pos x="13271" y="0"/>
                  </a:cxn>
                  <a:cxn ang="0">
                    <a:pos x="13464" y="437"/>
                  </a:cxn>
                </a:cxnLst>
                <a:rect l="0" t="0" r="r" b="b"/>
                <a:pathLst>
                  <a:path w="13464" h="437">
                    <a:moveTo>
                      <a:pt x="13464" y="437"/>
                    </a:moveTo>
                    <a:lnTo>
                      <a:pt x="132" y="437"/>
                    </a:lnTo>
                    <a:lnTo>
                      <a:pt x="81" y="247"/>
                    </a:lnTo>
                    <a:lnTo>
                      <a:pt x="0" y="0"/>
                    </a:lnTo>
                    <a:lnTo>
                      <a:pt x="13271" y="0"/>
                    </a:lnTo>
                    <a:lnTo>
                      <a:pt x="13464" y="437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4" name="Freeform 298"/>
              <p:cNvSpPr>
                <a:spLocks/>
              </p:cNvSpPr>
              <p:nvPr/>
            </p:nvSpPr>
            <p:spPr bwMode="auto">
              <a:xfrm>
                <a:off x="1803" y="2320"/>
                <a:ext cx="3360" cy="110"/>
              </a:xfrm>
              <a:custGeom>
                <a:avLst/>
                <a:gdLst/>
                <a:ahLst/>
                <a:cxnLst>
                  <a:cxn ang="0">
                    <a:pos x="13440" y="438"/>
                  </a:cxn>
                  <a:cxn ang="0">
                    <a:pos x="145" y="438"/>
                  </a:cxn>
                  <a:cxn ang="0">
                    <a:pos x="0" y="0"/>
                  </a:cxn>
                  <a:cxn ang="0">
                    <a:pos x="13250" y="0"/>
                  </a:cxn>
                  <a:cxn ang="0">
                    <a:pos x="13280" y="73"/>
                  </a:cxn>
                  <a:cxn ang="0">
                    <a:pos x="13440" y="438"/>
                  </a:cxn>
                </a:cxnLst>
                <a:rect l="0" t="0" r="r" b="b"/>
                <a:pathLst>
                  <a:path w="13440" h="438">
                    <a:moveTo>
                      <a:pt x="13440" y="438"/>
                    </a:moveTo>
                    <a:lnTo>
                      <a:pt x="145" y="438"/>
                    </a:lnTo>
                    <a:lnTo>
                      <a:pt x="0" y="0"/>
                    </a:lnTo>
                    <a:lnTo>
                      <a:pt x="13250" y="0"/>
                    </a:lnTo>
                    <a:lnTo>
                      <a:pt x="13280" y="73"/>
                    </a:lnTo>
                    <a:lnTo>
                      <a:pt x="13440" y="438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5" name="Freeform 299"/>
              <p:cNvSpPr>
                <a:spLocks/>
              </p:cNvSpPr>
              <p:nvPr/>
            </p:nvSpPr>
            <p:spPr bwMode="auto">
              <a:xfrm>
                <a:off x="1783" y="2266"/>
                <a:ext cx="3356" cy="109"/>
              </a:xfrm>
              <a:custGeom>
                <a:avLst/>
                <a:gdLst/>
                <a:ahLst/>
                <a:cxnLst>
                  <a:cxn ang="0">
                    <a:pos x="13425" y="437"/>
                  </a:cxn>
                  <a:cxn ang="0">
                    <a:pos x="154" y="437"/>
                  </a:cxn>
                  <a:cxn ang="0">
                    <a:pos x="35" y="77"/>
                  </a:cxn>
                  <a:cxn ang="0">
                    <a:pos x="0" y="0"/>
                  </a:cxn>
                  <a:cxn ang="0">
                    <a:pos x="13239" y="0"/>
                  </a:cxn>
                  <a:cxn ang="0">
                    <a:pos x="13361" y="291"/>
                  </a:cxn>
                  <a:cxn ang="0">
                    <a:pos x="13425" y="437"/>
                  </a:cxn>
                </a:cxnLst>
                <a:rect l="0" t="0" r="r" b="b"/>
                <a:pathLst>
                  <a:path w="13425" h="437">
                    <a:moveTo>
                      <a:pt x="13425" y="437"/>
                    </a:moveTo>
                    <a:lnTo>
                      <a:pt x="154" y="437"/>
                    </a:lnTo>
                    <a:lnTo>
                      <a:pt x="35" y="77"/>
                    </a:lnTo>
                    <a:lnTo>
                      <a:pt x="0" y="0"/>
                    </a:lnTo>
                    <a:lnTo>
                      <a:pt x="13239" y="0"/>
                    </a:lnTo>
                    <a:lnTo>
                      <a:pt x="13361" y="291"/>
                    </a:lnTo>
                    <a:lnTo>
                      <a:pt x="13425" y="437"/>
                    </a:lnTo>
                    <a:close/>
                  </a:path>
                </a:pathLst>
              </a:custGeom>
              <a:solidFill>
                <a:srgbClr val="F9DD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6" name="Freeform 300"/>
              <p:cNvSpPr>
                <a:spLocks/>
              </p:cNvSpPr>
              <p:nvPr/>
            </p:nvSpPr>
            <p:spPr bwMode="auto">
              <a:xfrm>
                <a:off x="1759" y="2211"/>
                <a:ext cx="3357" cy="109"/>
              </a:xfrm>
              <a:custGeom>
                <a:avLst/>
                <a:gdLst/>
                <a:ahLst/>
                <a:cxnLst>
                  <a:cxn ang="0">
                    <a:pos x="13425" y="437"/>
                  </a:cxn>
                  <a:cxn ang="0">
                    <a:pos x="175" y="437"/>
                  </a:cxn>
                  <a:cxn ang="0">
                    <a:pos x="129" y="296"/>
                  </a:cxn>
                  <a:cxn ang="0">
                    <a:pos x="0" y="0"/>
                  </a:cxn>
                  <a:cxn ang="0">
                    <a:pos x="13242" y="0"/>
                  </a:cxn>
                  <a:cxn ang="0">
                    <a:pos x="13425" y="437"/>
                  </a:cxn>
                </a:cxnLst>
                <a:rect l="0" t="0" r="r" b="b"/>
                <a:pathLst>
                  <a:path w="13425" h="437">
                    <a:moveTo>
                      <a:pt x="13425" y="437"/>
                    </a:moveTo>
                    <a:lnTo>
                      <a:pt x="175" y="437"/>
                    </a:lnTo>
                    <a:lnTo>
                      <a:pt x="129" y="296"/>
                    </a:lnTo>
                    <a:lnTo>
                      <a:pt x="0" y="0"/>
                    </a:lnTo>
                    <a:lnTo>
                      <a:pt x="13242" y="0"/>
                    </a:lnTo>
                    <a:lnTo>
                      <a:pt x="13425" y="437"/>
                    </a:lnTo>
                    <a:close/>
                  </a:path>
                </a:pathLst>
              </a:custGeom>
              <a:solidFill>
                <a:srgbClr val="FADD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7" name="Freeform 301"/>
              <p:cNvSpPr>
                <a:spLocks/>
              </p:cNvSpPr>
              <p:nvPr/>
            </p:nvSpPr>
            <p:spPr bwMode="auto">
              <a:xfrm>
                <a:off x="1735" y="2156"/>
                <a:ext cx="3358" cy="110"/>
              </a:xfrm>
              <a:custGeom>
                <a:avLst/>
                <a:gdLst/>
                <a:ahLst/>
                <a:cxnLst>
                  <a:cxn ang="0">
                    <a:pos x="13429" y="438"/>
                  </a:cxn>
                  <a:cxn ang="0">
                    <a:pos x="190" y="438"/>
                  </a:cxn>
                  <a:cxn ang="0">
                    <a:pos x="0" y="0"/>
                  </a:cxn>
                  <a:cxn ang="0">
                    <a:pos x="13223" y="0"/>
                  </a:cxn>
                  <a:cxn ang="0">
                    <a:pos x="13297" y="122"/>
                  </a:cxn>
                  <a:cxn ang="0">
                    <a:pos x="13429" y="438"/>
                  </a:cxn>
                </a:cxnLst>
                <a:rect l="0" t="0" r="r" b="b"/>
                <a:pathLst>
                  <a:path w="13429" h="438">
                    <a:moveTo>
                      <a:pt x="13429" y="438"/>
                    </a:moveTo>
                    <a:lnTo>
                      <a:pt x="190" y="438"/>
                    </a:lnTo>
                    <a:lnTo>
                      <a:pt x="0" y="0"/>
                    </a:lnTo>
                    <a:lnTo>
                      <a:pt x="13223" y="0"/>
                    </a:lnTo>
                    <a:lnTo>
                      <a:pt x="13297" y="122"/>
                    </a:lnTo>
                    <a:lnTo>
                      <a:pt x="13429" y="438"/>
                    </a:lnTo>
                    <a:close/>
                  </a:path>
                </a:pathLst>
              </a:custGeom>
              <a:solidFill>
                <a:srgbClr val="FAE0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8" name="Freeform 302"/>
              <p:cNvSpPr>
                <a:spLocks/>
              </p:cNvSpPr>
              <p:nvPr/>
            </p:nvSpPr>
            <p:spPr bwMode="auto">
              <a:xfrm>
                <a:off x="1710" y="2102"/>
                <a:ext cx="3360" cy="109"/>
              </a:xfrm>
              <a:custGeom>
                <a:avLst/>
                <a:gdLst/>
                <a:ahLst/>
                <a:cxnLst>
                  <a:cxn ang="0">
                    <a:pos x="13441" y="437"/>
                  </a:cxn>
                  <a:cxn ang="0">
                    <a:pos x="199" y="437"/>
                  </a:cxn>
                  <a:cxn ang="0">
                    <a:pos x="24" y="36"/>
                  </a:cxn>
                  <a:cxn ang="0">
                    <a:pos x="0" y="0"/>
                  </a:cxn>
                  <a:cxn ang="0">
                    <a:pos x="13193" y="0"/>
                  </a:cxn>
                  <a:cxn ang="0">
                    <a:pos x="13400" y="340"/>
                  </a:cxn>
                  <a:cxn ang="0">
                    <a:pos x="13441" y="437"/>
                  </a:cxn>
                </a:cxnLst>
                <a:rect l="0" t="0" r="r" b="b"/>
                <a:pathLst>
                  <a:path w="13441" h="437">
                    <a:moveTo>
                      <a:pt x="13441" y="437"/>
                    </a:moveTo>
                    <a:lnTo>
                      <a:pt x="199" y="437"/>
                    </a:lnTo>
                    <a:lnTo>
                      <a:pt x="24" y="36"/>
                    </a:lnTo>
                    <a:lnTo>
                      <a:pt x="0" y="0"/>
                    </a:lnTo>
                    <a:lnTo>
                      <a:pt x="13193" y="0"/>
                    </a:lnTo>
                    <a:lnTo>
                      <a:pt x="13400" y="340"/>
                    </a:lnTo>
                    <a:lnTo>
                      <a:pt x="13441" y="437"/>
                    </a:lnTo>
                    <a:close/>
                  </a:path>
                </a:pathLst>
              </a:custGeom>
              <a:solidFill>
                <a:srgbClr val="FAE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59" name="Freeform 303"/>
              <p:cNvSpPr>
                <a:spLocks/>
              </p:cNvSpPr>
              <p:nvPr/>
            </p:nvSpPr>
            <p:spPr bwMode="auto">
              <a:xfrm>
                <a:off x="1674" y="2047"/>
                <a:ext cx="3367" cy="109"/>
              </a:xfrm>
              <a:custGeom>
                <a:avLst/>
                <a:gdLst/>
                <a:ahLst/>
                <a:cxnLst>
                  <a:cxn ang="0">
                    <a:pos x="13468" y="437"/>
                  </a:cxn>
                  <a:cxn ang="0">
                    <a:pos x="245" y="437"/>
                  </a:cxn>
                  <a:cxn ang="0">
                    <a:pos x="166" y="255"/>
                  </a:cxn>
                  <a:cxn ang="0">
                    <a:pos x="0" y="0"/>
                  </a:cxn>
                  <a:cxn ang="0">
                    <a:pos x="13204" y="0"/>
                  </a:cxn>
                  <a:cxn ang="0">
                    <a:pos x="13468" y="437"/>
                  </a:cxn>
                </a:cxnLst>
                <a:rect l="0" t="0" r="r" b="b"/>
                <a:pathLst>
                  <a:path w="13468" h="437">
                    <a:moveTo>
                      <a:pt x="13468" y="437"/>
                    </a:moveTo>
                    <a:lnTo>
                      <a:pt x="245" y="437"/>
                    </a:lnTo>
                    <a:lnTo>
                      <a:pt x="166" y="255"/>
                    </a:lnTo>
                    <a:lnTo>
                      <a:pt x="0" y="0"/>
                    </a:lnTo>
                    <a:lnTo>
                      <a:pt x="13204" y="0"/>
                    </a:lnTo>
                    <a:lnTo>
                      <a:pt x="13468" y="437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0" name="Freeform 304"/>
              <p:cNvSpPr>
                <a:spLocks/>
              </p:cNvSpPr>
              <p:nvPr/>
            </p:nvSpPr>
            <p:spPr bwMode="auto">
              <a:xfrm>
                <a:off x="1639" y="1992"/>
                <a:ext cx="3369" cy="110"/>
              </a:xfrm>
              <a:custGeom>
                <a:avLst/>
                <a:gdLst/>
                <a:ahLst/>
                <a:cxnLst>
                  <a:cxn ang="0">
                    <a:pos x="13475" y="438"/>
                  </a:cxn>
                  <a:cxn ang="0">
                    <a:pos x="282" y="438"/>
                  </a:cxn>
                  <a:cxn ang="0">
                    <a:pos x="0" y="0"/>
                  </a:cxn>
                  <a:cxn ang="0">
                    <a:pos x="13204" y="0"/>
                  </a:cxn>
                  <a:cxn ang="0">
                    <a:pos x="13280" y="114"/>
                  </a:cxn>
                  <a:cxn ang="0">
                    <a:pos x="13475" y="438"/>
                  </a:cxn>
                </a:cxnLst>
                <a:rect l="0" t="0" r="r" b="b"/>
                <a:pathLst>
                  <a:path w="13475" h="438">
                    <a:moveTo>
                      <a:pt x="13475" y="438"/>
                    </a:moveTo>
                    <a:lnTo>
                      <a:pt x="282" y="438"/>
                    </a:lnTo>
                    <a:lnTo>
                      <a:pt x="0" y="0"/>
                    </a:lnTo>
                    <a:lnTo>
                      <a:pt x="13204" y="0"/>
                    </a:lnTo>
                    <a:lnTo>
                      <a:pt x="13280" y="114"/>
                    </a:lnTo>
                    <a:lnTo>
                      <a:pt x="13475" y="438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1" name="Freeform 305"/>
              <p:cNvSpPr>
                <a:spLocks/>
              </p:cNvSpPr>
              <p:nvPr/>
            </p:nvSpPr>
            <p:spPr bwMode="auto">
              <a:xfrm>
                <a:off x="1603" y="1938"/>
                <a:ext cx="3372" cy="109"/>
              </a:xfrm>
              <a:custGeom>
                <a:avLst/>
                <a:gdLst/>
                <a:ahLst/>
                <a:cxnLst>
                  <a:cxn ang="0">
                    <a:pos x="13490" y="437"/>
                  </a:cxn>
                  <a:cxn ang="0">
                    <a:pos x="286" y="437"/>
                  </a:cxn>
                  <a:cxn ang="0">
                    <a:pos x="100" y="148"/>
                  </a:cxn>
                  <a:cxn ang="0">
                    <a:pos x="0" y="0"/>
                  </a:cxn>
                  <a:cxn ang="0">
                    <a:pos x="13204" y="0"/>
                  </a:cxn>
                  <a:cxn ang="0">
                    <a:pos x="13426" y="332"/>
                  </a:cxn>
                  <a:cxn ang="0">
                    <a:pos x="13490" y="437"/>
                  </a:cxn>
                </a:cxnLst>
                <a:rect l="0" t="0" r="r" b="b"/>
                <a:pathLst>
                  <a:path w="13490" h="437">
                    <a:moveTo>
                      <a:pt x="13490" y="437"/>
                    </a:moveTo>
                    <a:lnTo>
                      <a:pt x="286" y="437"/>
                    </a:lnTo>
                    <a:lnTo>
                      <a:pt x="100" y="148"/>
                    </a:lnTo>
                    <a:lnTo>
                      <a:pt x="0" y="0"/>
                    </a:lnTo>
                    <a:lnTo>
                      <a:pt x="13204" y="0"/>
                    </a:lnTo>
                    <a:lnTo>
                      <a:pt x="13426" y="332"/>
                    </a:lnTo>
                    <a:lnTo>
                      <a:pt x="13490" y="437"/>
                    </a:lnTo>
                    <a:close/>
                  </a:path>
                </a:pathLst>
              </a:custGeom>
              <a:solidFill>
                <a:srgbClr val="FBE3C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2" name="Freeform 306"/>
              <p:cNvSpPr>
                <a:spLocks/>
              </p:cNvSpPr>
              <p:nvPr/>
            </p:nvSpPr>
            <p:spPr bwMode="auto">
              <a:xfrm>
                <a:off x="1566" y="1883"/>
                <a:ext cx="3374" cy="109"/>
              </a:xfrm>
              <a:custGeom>
                <a:avLst/>
                <a:gdLst/>
                <a:ahLst/>
                <a:cxnLst>
                  <a:cxn ang="0">
                    <a:pos x="13498" y="437"/>
                  </a:cxn>
                  <a:cxn ang="0">
                    <a:pos x="294" y="437"/>
                  </a:cxn>
                  <a:cxn ang="0">
                    <a:pos x="248" y="367"/>
                  </a:cxn>
                  <a:cxn ang="0">
                    <a:pos x="0" y="0"/>
                  </a:cxn>
                  <a:cxn ang="0">
                    <a:pos x="13205" y="0"/>
                  </a:cxn>
                  <a:cxn ang="0">
                    <a:pos x="13498" y="437"/>
                  </a:cxn>
                </a:cxnLst>
                <a:rect l="0" t="0" r="r" b="b"/>
                <a:pathLst>
                  <a:path w="13498" h="437">
                    <a:moveTo>
                      <a:pt x="13498" y="437"/>
                    </a:moveTo>
                    <a:lnTo>
                      <a:pt x="294" y="437"/>
                    </a:lnTo>
                    <a:lnTo>
                      <a:pt x="248" y="367"/>
                    </a:lnTo>
                    <a:lnTo>
                      <a:pt x="0" y="0"/>
                    </a:lnTo>
                    <a:lnTo>
                      <a:pt x="13205" y="0"/>
                    </a:lnTo>
                    <a:lnTo>
                      <a:pt x="13498" y="437"/>
                    </a:lnTo>
                    <a:close/>
                  </a:path>
                </a:pathLst>
              </a:custGeom>
              <a:solidFill>
                <a:srgbClr val="FBE7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3" name="Freeform 307"/>
              <p:cNvSpPr>
                <a:spLocks/>
              </p:cNvSpPr>
              <p:nvPr/>
            </p:nvSpPr>
            <p:spPr bwMode="auto">
              <a:xfrm>
                <a:off x="1526" y="1828"/>
                <a:ext cx="3378" cy="110"/>
              </a:xfrm>
              <a:custGeom>
                <a:avLst/>
                <a:gdLst/>
                <a:ahLst/>
                <a:cxnLst>
                  <a:cxn ang="0">
                    <a:pos x="13512" y="438"/>
                  </a:cxn>
                  <a:cxn ang="0">
                    <a:pos x="308" y="438"/>
                  </a:cxn>
                  <a:cxn ang="0">
                    <a:pos x="104" y="134"/>
                  </a:cxn>
                  <a:cxn ang="0">
                    <a:pos x="0" y="0"/>
                  </a:cxn>
                  <a:cxn ang="0">
                    <a:pos x="13228" y="0"/>
                  </a:cxn>
                  <a:cxn ang="0">
                    <a:pos x="13328" y="164"/>
                  </a:cxn>
                  <a:cxn ang="0">
                    <a:pos x="13512" y="438"/>
                  </a:cxn>
                </a:cxnLst>
                <a:rect l="0" t="0" r="r" b="b"/>
                <a:pathLst>
                  <a:path w="13512" h="438">
                    <a:moveTo>
                      <a:pt x="13512" y="438"/>
                    </a:moveTo>
                    <a:lnTo>
                      <a:pt x="308" y="438"/>
                    </a:lnTo>
                    <a:lnTo>
                      <a:pt x="104" y="134"/>
                    </a:lnTo>
                    <a:lnTo>
                      <a:pt x="0" y="0"/>
                    </a:lnTo>
                    <a:lnTo>
                      <a:pt x="13228" y="0"/>
                    </a:lnTo>
                    <a:lnTo>
                      <a:pt x="13328" y="164"/>
                    </a:lnTo>
                    <a:lnTo>
                      <a:pt x="13512" y="438"/>
                    </a:lnTo>
                    <a:close/>
                  </a:path>
                </a:pathLst>
              </a:custGeom>
              <a:solidFill>
                <a:srgbClr val="FBE7C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4" name="Freeform 308"/>
              <p:cNvSpPr>
                <a:spLocks/>
              </p:cNvSpPr>
              <p:nvPr/>
            </p:nvSpPr>
            <p:spPr bwMode="auto">
              <a:xfrm>
                <a:off x="1483" y="1774"/>
                <a:ext cx="3384" cy="109"/>
              </a:xfrm>
              <a:custGeom>
                <a:avLst/>
                <a:gdLst/>
                <a:ahLst/>
                <a:cxnLst>
                  <a:cxn ang="0">
                    <a:pos x="13534" y="437"/>
                  </a:cxn>
                  <a:cxn ang="0">
                    <a:pos x="329" y="437"/>
                  </a:cxn>
                  <a:cxn ang="0">
                    <a:pos x="273" y="352"/>
                  </a:cxn>
                  <a:cxn ang="0">
                    <a:pos x="0" y="0"/>
                  </a:cxn>
                  <a:cxn ang="0">
                    <a:pos x="13263" y="0"/>
                  </a:cxn>
                  <a:cxn ang="0">
                    <a:pos x="13497" y="382"/>
                  </a:cxn>
                  <a:cxn ang="0">
                    <a:pos x="13534" y="437"/>
                  </a:cxn>
                </a:cxnLst>
                <a:rect l="0" t="0" r="r" b="b"/>
                <a:pathLst>
                  <a:path w="13534" h="437">
                    <a:moveTo>
                      <a:pt x="13534" y="437"/>
                    </a:moveTo>
                    <a:lnTo>
                      <a:pt x="329" y="437"/>
                    </a:lnTo>
                    <a:lnTo>
                      <a:pt x="273" y="352"/>
                    </a:lnTo>
                    <a:lnTo>
                      <a:pt x="0" y="0"/>
                    </a:lnTo>
                    <a:lnTo>
                      <a:pt x="13263" y="0"/>
                    </a:lnTo>
                    <a:lnTo>
                      <a:pt x="13497" y="382"/>
                    </a:lnTo>
                    <a:lnTo>
                      <a:pt x="13534" y="437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5" name="Freeform 309"/>
              <p:cNvSpPr>
                <a:spLocks/>
              </p:cNvSpPr>
              <p:nvPr/>
            </p:nvSpPr>
            <p:spPr bwMode="auto">
              <a:xfrm>
                <a:off x="1444" y="1719"/>
                <a:ext cx="3389" cy="109"/>
              </a:xfrm>
              <a:custGeom>
                <a:avLst/>
                <a:gdLst/>
                <a:ahLst/>
                <a:cxnLst>
                  <a:cxn ang="0">
                    <a:pos x="13556" y="437"/>
                  </a:cxn>
                  <a:cxn ang="0">
                    <a:pos x="328" y="437"/>
                  </a:cxn>
                  <a:cxn ang="0">
                    <a:pos x="80" y="117"/>
                  </a:cxn>
                  <a:cxn ang="0">
                    <a:pos x="0" y="0"/>
                  </a:cxn>
                  <a:cxn ang="0">
                    <a:pos x="13286" y="0"/>
                  </a:cxn>
                  <a:cxn ang="0">
                    <a:pos x="13304" y="27"/>
                  </a:cxn>
                  <a:cxn ang="0">
                    <a:pos x="13556" y="437"/>
                  </a:cxn>
                </a:cxnLst>
                <a:rect l="0" t="0" r="r" b="b"/>
                <a:pathLst>
                  <a:path w="13556" h="437">
                    <a:moveTo>
                      <a:pt x="13556" y="437"/>
                    </a:moveTo>
                    <a:lnTo>
                      <a:pt x="328" y="437"/>
                    </a:lnTo>
                    <a:lnTo>
                      <a:pt x="80" y="117"/>
                    </a:lnTo>
                    <a:lnTo>
                      <a:pt x="0" y="0"/>
                    </a:lnTo>
                    <a:lnTo>
                      <a:pt x="13286" y="0"/>
                    </a:lnTo>
                    <a:lnTo>
                      <a:pt x="13304" y="27"/>
                    </a:lnTo>
                    <a:lnTo>
                      <a:pt x="13556" y="437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6" name="Freeform 310"/>
              <p:cNvSpPr>
                <a:spLocks/>
              </p:cNvSpPr>
              <p:nvPr/>
            </p:nvSpPr>
            <p:spPr bwMode="auto">
              <a:xfrm>
                <a:off x="1407" y="1664"/>
                <a:ext cx="3392" cy="110"/>
              </a:xfrm>
              <a:custGeom>
                <a:avLst/>
                <a:gdLst/>
                <a:ahLst/>
                <a:cxnLst>
                  <a:cxn ang="0">
                    <a:pos x="13570" y="438"/>
                  </a:cxn>
                  <a:cxn ang="0">
                    <a:pos x="307" y="438"/>
                  </a:cxn>
                  <a:cxn ang="0">
                    <a:pos x="228" y="336"/>
                  </a:cxn>
                  <a:cxn ang="0">
                    <a:pos x="0" y="0"/>
                  </a:cxn>
                  <a:cxn ang="0">
                    <a:pos x="13287" y="0"/>
                  </a:cxn>
                  <a:cxn ang="0">
                    <a:pos x="13452" y="246"/>
                  </a:cxn>
                  <a:cxn ang="0">
                    <a:pos x="13570" y="438"/>
                  </a:cxn>
                </a:cxnLst>
                <a:rect l="0" t="0" r="r" b="b"/>
                <a:pathLst>
                  <a:path w="13570" h="438">
                    <a:moveTo>
                      <a:pt x="13570" y="438"/>
                    </a:moveTo>
                    <a:lnTo>
                      <a:pt x="307" y="438"/>
                    </a:lnTo>
                    <a:lnTo>
                      <a:pt x="228" y="336"/>
                    </a:lnTo>
                    <a:lnTo>
                      <a:pt x="0" y="0"/>
                    </a:lnTo>
                    <a:lnTo>
                      <a:pt x="13287" y="0"/>
                    </a:lnTo>
                    <a:lnTo>
                      <a:pt x="13452" y="246"/>
                    </a:lnTo>
                    <a:lnTo>
                      <a:pt x="13570" y="438"/>
                    </a:lnTo>
                    <a:close/>
                  </a:path>
                </a:pathLst>
              </a:custGeom>
              <a:solidFill>
                <a:srgbClr val="FCE9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7" name="Freeform 311"/>
              <p:cNvSpPr>
                <a:spLocks/>
              </p:cNvSpPr>
              <p:nvPr/>
            </p:nvSpPr>
            <p:spPr bwMode="auto">
              <a:xfrm>
                <a:off x="1369" y="1609"/>
                <a:ext cx="3396" cy="110"/>
              </a:xfrm>
              <a:custGeom>
                <a:avLst/>
                <a:gdLst/>
                <a:ahLst/>
                <a:cxnLst>
                  <a:cxn ang="0">
                    <a:pos x="13585" y="438"/>
                  </a:cxn>
                  <a:cxn ang="0">
                    <a:pos x="299" y="438"/>
                  </a:cxn>
                  <a:cxn ang="0">
                    <a:pos x="26" y="34"/>
                  </a:cxn>
                  <a:cxn ang="0">
                    <a:pos x="0" y="0"/>
                  </a:cxn>
                  <a:cxn ang="0">
                    <a:pos x="13291" y="0"/>
                  </a:cxn>
                  <a:cxn ang="0">
                    <a:pos x="13585" y="438"/>
                  </a:cxn>
                </a:cxnLst>
                <a:rect l="0" t="0" r="r" b="b"/>
                <a:pathLst>
                  <a:path w="13585" h="438">
                    <a:moveTo>
                      <a:pt x="13585" y="438"/>
                    </a:moveTo>
                    <a:lnTo>
                      <a:pt x="299" y="438"/>
                    </a:lnTo>
                    <a:lnTo>
                      <a:pt x="26" y="34"/>
                    </a:lnTo>
                    <a:lnTo>
                      <a:pt x="0" y="0"/>
                    </a:lnTo>
                    <a:lnTo>
                      <a:pt x="13291" y="0"/>
                    </a:lnTo>
                    <a:lnTo>
                      <a:pt x="13585" y="438"/>
                    </a:lnTo>
                    <a:close/>
                  </a:path>
                </a:pathLst>
              </a:custGeom>
              <a:solidFill>
                <a:srgbClr val="FCED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8" name="Freeform 312"/>
              <p:cNvSpPr>
                <a:spLocks/>
              </p:cNvSpPr>
              <p:nvPr/>
            </p:nvSpPr>
            <p:spPr bwMode="auto">
              <a:xfrm>
                <a:off x="1326" y="1555"/>
                <a:ext cx="3402" cy="109"/>
              </a:xfrm>
              <a:custGeom>
                <a:avLst/>
                <a:gdLst/>
                <a:ahLst/>
                <a:cxnLst>
                  <a:cxn ang="0">
                    <a:pos x="13608" y="437"/>
                  </a:cxn>
                  <a:cxn ang="0">
                    <a:pos x="321" y="437"/>
                  </a:cxn>
                  <a:cxn ang="0">
                    <a:pos x="196" y="252"/>
                  </a:cxn>
                  <a:cxn ang="0">
                    <a:pos x="0" y="0"/>
                  </a:cxn>
                  <a:cxn ang="0">
                    <a:pos x="13314" y="0"/>
                  </a:cxn>
                  <a:cxn ang="0">
                    <a:pos x="13608" y="437"/>
                  </a:cxn>
                </a:cxnLst>
                <a:rect l="0" t="0" r="r" b="b"/>
                <a:pathLst>
                  <a:path w="13608" h="437">
                    <a:moveTo>
                      <a:pt x="13608" y="437"/>
                    </a:moveTo>
                    <a:lnTo>
                      <a:pt x="321" y="437"/>
                    </a:lnTo>
                    <a:lnTo>
                      <a:pt x="196" y="252"/>
                    </a:lnTo>
                    <a:lnTo>
                      <a:pt x="0" y="0"/>
                    </a:lnTo>
                    <a:lnTo>
                      <a:pt x="13314" y="0"/>
                    </a:lnTo>
                    <a:lnTo>
                      <a:pt x="13608" y="437"/>
                    </a:lnTo>
                    <a:close/>
                  </a:path>
                </a:pathLst>
              </a:custGeom>
              <a:solidFill>
                <a:srgbClr val="FCED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69" name="Freeform 313"/>
              <p:cNvSpPr>
                <a:spLocks/>
              </p:cNvSpPr>
              <p:nvPr/>
            </p:nvSpPr>
            <p:spPr bwMode="auto">
              <a:xfrm>
                <a:off x="1285" y="1500"/>
                <a:ext cx="3407" cy="109"/>
              </a:xfrm>
              <a:custGeom>
                <a:avLst/>
                <a:gdLst/>
                <a:ahLst/>
                <a:cxnLst>
                  <a:cxn ang="0">
                    <a:pos x="13627" y="437"/>
                  </a:cxn>
                  <a:cxn ang="0">
                    <a:pos x="336" y="437"/>
                  </a:cxn>
                  <a:cxn ang="0">
                    <a:pos x="9" y="16"/>
                  </a:cxn>
                  <a:cxn ang="0">
                    <a:pos x="0" y="0"/>
                  </a:cxn>
                  <a:cxn ang="0">
                    <a:pos x="13337" y="0"/>
                  </a:cxn>
                  <a:cxn ang="0">
                    <a:pos x="13386" y="78"/>
                  </a:cxn>
                  <a:cxn ang="0">
                    <a:pos x="13627" y="437"/>
                  </a:cxn>
                </a:cxnLst>
                <a:rect l="0" t="0" r="r" b="b"/>
                <a:pathLst>
                  <a:path w="13627" h="437">
                    <a:moveTo>
                      <a:pt x="13627" y="437"/>
                    </a:moveTo>
                    <a:lnTo>
                      <a:pt x="336" y="437"/>
                    </a:lnTo>
                    <a:lnTo>
                      <a:pt x="9" y="16"/>
                    </a:lnTo>
                    <a:lnTo>
                      <a:pt x="0" y="0"/>
                    </a:lnTo>
                    <a:lnTo>
                      <a:pt x="13337" y="0"/>
                    </a:lnTo>
                    <a:lnTo>
                      <a:pt x="13386" y="78"/>
                    </a:lnTo>
                    <a:lnTo>
                      <a:pt x="13627" y="437"/>
                    </a:lnTo>
                    <a:close/>
                  </a:path>
                </a:pathLst>
              </a:custGeom>
              <a:solidFill>
                <a:srgbClr val="FDEF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0" name="Freeform 314"/>
              <p:cNvSpPr>
                <a:spLocks/>
              </p:cNvSpPr>
              <p:nvPr/>
            </p:nvSpPr>
            <p:spPr bwMode="auto">
              <a:xfrm>
                <a:off x="1253" y="1445"/>
                <a:ext cx="3402" cy="110"/>
              </a:xfrm>
              <a:custGeom>
                <a:avLst/>
                <a:gdLst/>
                <a:ahLst/>
                <a:cxnLst>
                  <a:cxn ang="0">
                    <a:pos x="13607" y="438"/>
                  </a:cxn>
                  <a:cxn ang="0">
                    <a:pos x="293" y="438"/>
                  </a:cxn>
                  <a:cxn ang="0">
                    <a:pos x="136" y="235"/>
                  </a:cxn>
                  <a:cxn ang="0">
                    <a:pos x="0" y="0"/>
                  </a:cxn>
                  <a:cxn ang="0">
                    <a:pos x="13326" y="0"/>
                  </a:cxn>
                  <a:cxn ang="0">
                    <a:pos x="13513" y="297"/>
                  </a:cxn>
                  <a:cxn ang="0">
                    <a:pos x="13607" y="438"/>
                  </a:cxn>
                </a:cxnLst>
                <a:rect l="0" t="0" r="r" b="b"/>
                <a:pathLst>
                  <a:path w="13607" h="438">
                    <a:moveTo>
                      <a:pt x="13607" y="438"/>
                    </a:moveTo>
                    <a:lnTo>
                      <a:pt x="293" y="438"/>
                    </a:lnTo>
                    <a:lnTo>
                      <a:pt x="136" y="235"/>
                    </a:lnTo>
                    <a:lnTo>
                      <a:pt x="0" y="0"/>
                    </a:lnTo>
                    <a:lnTo>
                      <a:pt x="13326" y="0"/>
                    </a:lnTo>
                    <a:lnTo>
                      <a:pt x="13513" y="297"/>
                    </a:lnTo>
                    <a:lnTo>
                      <a:pt x="13607" y="438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1" name="Freeform 315"/>
              <p:cNvSpPr>
                <a:spLocks/>
              </p:cNvSpPr>
              <p:nvPr/>
            </p:nvSpPr>
            <p:spPr bwMode="auto">
              <a:xfrm>
                <a:off x="1223" y="1391"/>
                <a:ext cx="3396" cy="109"/>
              </a:xfrm>
              <a:custGeom>
                <a:avLst/>
                <a:gdLst/>
                <a:ahLst/>
                <a:cxnLst>
                  <a:cxn ang="0">
                    <a:pos x="13584" y="437"/>
                  </a:cxn>
                  <a:cxn ang="0">
                    <a:pos x="247" y="437"/>
                  </a:cxn>
                  <a:cxn ang="0">
                    <a:pos x="18" y="43"/>
                  </a:cxn>
                  <a:cxn ang="0">
                    <a:pos x="0" y="0"/>
                  </a:cxn>
                  <a:cxn ang="0">
                    <a:pos x="13310" y="0"/>
                  </a:cxn>
                  <a:cxn ang="0">
                    <a:pos x="13329" y="31"/>
                  </a:cxn>
                  <a:cxn ang="0">
                    <a:pos x="13584" y="437"/>
                  </a:cxn>
                </a:cxnLst>
                <a:rect l="0" t="0" r="r" b="b"/>
                <a:pathLst>
                  <a:path w="13584" h="437">
                    <a:moveTo>
                      <a:pt x="13584" y="437"/>
                    </a:moveTo>
                    <a:lnTo>
                      <a:pt x="247" y="437"/>
                    </a:lnTo>
                    <a:lnTo>
                      <a:pt x="18" y="43"/>
                    </a:lnTo>
                    <a:lnTo>
                      <a:pt x="0" y="0"/>
                    </a:lnTo>
                    <a:lnTo>
                      <a:pt x="13310" y="0"/>
                    </a:lnTo>
                    <a:lnTo>
                      <a:pt x="13329" y="31"/>
                    </a:lnTo>
                    <a:lnTo>
                      <a:pt x="13584" y="437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2" name="Freeform 316"/>
              <p:cNvSpPr>
                <a:spLocks/>
              </p:cNvSpPr>
              <p:nvPr/>
            </p:nvSpPr>
            <p:spPr bwMode="auto">
              <a:xfrm>
                <a:off x="1199" y="1336"/>
                <a:ext cx="3386" cy="109"/>
              </a:xfrm>
              <a:custGeom>
                <a:avLst/>
                <a:gdLst/>
                <a:ahLst/>
                <a:cxnLst>
                  <a:cxn ang="0">
                    <a:pos x="13544" y="437"/>
                  </a:cxn>
                  <a:cxn ang="0">
                    <a:pos x="218" y="437"/>
                  </a:cxn>
                  <a:cxn ang="0">
                    <a:pos x="116" y="262"/>
                  </a:cxn>
                  <a:cxn ang="0">
                    <a:pos x="0" y="0"/>
                  </a:cxn>
                  <a:cxn ang="0">
                    <a:pos x="13284" y="0"/>
                  </a:cxn>
                  <a:cxn ang="0">
                    <a:pos x="13427" y="250"/>
                  </a:cxn>
                  <a:cxn ang="0">
                    <a:pos x="13544" y="437"/>
                  </a:cxn>
                </a:cxnLst>
                <a:rect l="0" t="0" r="r" b="b"/>
                <a:pathLst>
                  <a:path w="13544" h="437">
                    <a:moveTo>
                      <a:pt x="13544" y="437"/>
                    </a:moveTo>
                    <a:lnTo>
                      <a:pt x="218" y="437"/>
                    </a:lnTo>
                    <a:lnTo>
                      <a:pt x="116" y="262"/>
                    </a:lnTo>
                    <a:lnTo>
                      <a:pt x="0" y="0"/>
                    </a:lnTo>
                    <a:lnTo>
                      <a:pt x="13284" y="0"/>
                    </a:lnTo>
                    <a:lnTo>
                      <a:pt x="13427" y="250"/>
                    </a:lnTo>
                    <a:lnTo>
                      <a:pt x="13544" y="437"/>
                    </a:lnTo>
                    <a:close/>
                  </a:path>
                </a:pathLst>
              </a:custGeom>
              <a:solidFill>
                <a:srgbClr val="FDF3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3" name="Freeform 317"/>
              <p:cNvSpPr>
                <a:spLocks/>
              </p:cNvSpPr>
              <p:nvPr/>
            </p:nvSpPr>
            <p:spPr bwMode="auto">
              <a:xfrm>
                <a:off x="1177" y="1281"/>
                <a:ext cx="3374" cy="110"/>
              </a:xfrm>
              <a:custGeom>
                <a:avLst/>
                <a:gdLst/>
                <a:ahLst/>
                <a:cxnLst>
                  <a:cxn ang="0">
                    <a:pos x="13496" y="438"/>
                  </a:cxn>
                  <a:cxn ang="0">
                    <a:pos x="186" y="438"/>
                  </a:cxn>
                  <a:cxn ang="0">
                    <a:pos x="36" y="105"/>
                  </a:cxn>
                  <a:cxn ang="0">
                    <a:pos x="0" y="0"/>
                  </a:cxn>
                  <a:cxn ang="0">
                    <a:pos x="13271" y="0"/>
                  </a:cxn>
                  <a:cxn ang="0">
                    <a:pos x="13331" y="146"/>
                  </a:cxn>
                  <a:cxn ang="0">
                    <a:pos x="13496" y="438"/>
                  </a:cxn>
                </a:cxnLst>
                <a:rect l="0" t="0" r="r" b="b"/>
                <a:pathLst>
                  <a:path w="13496" h="438">
                    <a:moveTo>
                      <a:pt x="13496" y="438"/>
                    </a:moveTo>
                    <a:lnTo>
                      <a:pt x="186" y="438"/>
                    </a:lnTo>
                    <a:lnTo>
                      <a:pt x="36" y="105"/>
                    </a:lnTo>
                    <a:lnTo>
                      <a:pt x="0" y="0"/>
                    </a:lnTo>
                    <a:lnTo>
                      <a:pt x="13271" y="0"/>
                    </a:lnTo>
                    <a:lnTo>
                      <a:pt x="13331" y="146"/>
                    </a:lnTo>
                    <a:lnTo>
                      <a:pt x="13496" y="438"/>
                    </a:lnTo>
                    <a:close/>
                  </a:path>
                </a:pathLst>
              </a:custGeom>
              <a:solidFill>
                <a:srgbClr val="FDF3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4" name="Freeform 318"/>
              <p:cNvSpPr>
                <a:spLocks/>
              </p:cNvSpPr>
              <p:nvPr/>
            </p:nvSpPr>
            <p:spPr bwMode="auto">
              <a:xfrm>
                <a:off x="1164" y="1227"/>
                <a:ext cx="3356" cy="109"/>
              </a:xfrm>
              <a:custGeom>
                <a:avLst/>
                <a:gdLst/>
                <a:ahLst/>
                <a:cxnLst>
                  <a:cxn ang="0">
                    <a:pos x="13423" y="437"/>
                  </a:cxn>
                  <a:cxn ang="0">
                    <a:pos x="139" y="437"/>
                  </a:cxn>
                  <a:cxn ang="0">
                    <a:pos x="87" y="323"/>
                  </a:cxn>
                  <a:cxn ang="0">
                    <a:pos x="38" y="183"/>
                  </a:cxn>
                  <a:cxn ang="0">
                    <a:pos x="6" y="24"/>
                  </a:cxn>
                  <a:cxn ang="0">
                    <a:pos x="0" y="0"/>
                  </a:cxn>
                  <a:cxn ang="0">
                    <a:pos x="13260" y="0"/>
                  </a:cxn>
                  <a:cxn ang="0">
                    <a:pos x="13279" y="113"/>
                  </a:cxn>
                  <a:cxn ang="0">
                    <a:pos x="13382" y="364"/>
                  </a:cxn>
                  <a:cxn ang="0">
                    <a:pos x="13423" y="437"/>
                  </a:cxn>
                </a:cxnLst>
                <a:rect l="0" t="0" r="r" b="b"/>
                <a:pathLst>
                  <a:path w="13423" h="437">
                    <a:moveTo>
                      <a:pt x="13423" y="437"/>
                    </a:moveTo>
                    <a:lnTo>
                      <a:pt x="139" y="437"/>
                    </a:lnTo>
                    <a:lnTo>
                      <a:pt x="87" y="323"/>
                    </a:lnTo>
                    <a:lnTo>
                      <a:pt x="38" y="183"/>
                    </a:lnTo>
                    <a:lnTo>
                      <a:pt x="6" y="24"/>
                    </a:lnTo>
                    <a:lnTo>
                      <a:pt x="0" y="0"/>
                    </a:lnTo>
                    <a:lnTo>
                      <a:pt x="13260" y="0"/>
                    </a:lnTo>
                    <a:lnTo>
                      <a:pt x="13279" y="113"/>
                    </a:lnTo>
                    <a:lnTo>
                      <a:pt x="13382" y="364"/>
                    </a:lnTo>
                    <a:lnTo>
                      <a:pt x="13423" y="437"/>
                    </a:lnTo>
                    <a:close/>
                  </a:path>
                </a:pathLst>
              </a:custGeom>
              <a:solidFill>
                <a:srgbClr val="FEF5E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5" name="Freeform 319"/>
              <p:cNvSpPr>
                <a:spLocks/>
              </p:cNvSpPr>
              <p:nvPr/>
            </p:nvSpPr>
            <p:spPr bwMode="auto">
              <a:xfrm>
                <a:off x="1155" y="1172"/>
                <a:ext cx="3340" cy="109"/>
              </a:xfrm>
              <a:custGeom>
                <a:avLst/>
                <a:gdLst/>
                <a:ahLst/>
                <a:cxnLst>
                  <a:cxn ang="0">
                    <a:pos x="13358" y="437"/>
                  </a:cxn>
                  <a:cxn ang="0">
                    <a:pos x="87" y="437"/>
                  </a:cxn>
                  <a:cxn ang="0">
                    <a:pos x="74" y="402"/>
                  </a:cxn>
                  <a:cxn ang="0">
                    <a:pos x="42" y="243"/>
                  </a:cxn>
                  <a:cxn ang="0">
                    <a:pos x="0" y="82"/>
                  </a:cxn>
                  <a:cxn ang="0">
                    <a:pos x="0" y="0"/>
                  </a:cxn>
                  <a:cxn ang="0">
                    <a:pos x="13274" y="0"/>
                  </a:cxn>
                  <a:cxn ang="0">
                    <a:pos x="13274" y="94"/>
                  </a:cxn>
                  <a:cxn ang="0">
                    <a:pos x="13315" y="332"/>
                  </a:cxn>
                  <a:cxn ang="0">
                    <a:pos x="13358" y="437"/>
                  </a:cxn>
                </a:cxnLst>
                <a:rect l="0" t="0" r="r" b="b"/>
                <a:pathLst>
                  <a:path w="13358" h="437">
                    <a:moveTo>
                      <a:pt x="13358" y="437"/>
                    </a:moveTo>
                    <a:lnTo>
                      <a:pt x="87" y="437"/>
                    </a:lnTo>
                    <a:lnTo>
                      <a:pt x="74" y="402"/>
                    </a:lnTo>
                    <a:lnTo>
                      <a:pt x="42" y="243"/>
                    </a:lnTo>
                    <a:lnTo>
                      <a:pt x="0" y="82"/>
                    </a:lnTo>
                    <a:lnTo>
                      <a:pt x="0" y="0"/>
                    </a:lnTo>
                    <a:lnTo>
                      <a:pt x="13274" y="0"/>
                    </a:lnTo>
                    <a:lnTo>
                      <a:pt x="13274" y="94"/>
                    </a:lnTo>
                    <a:lnTo>
                      <a:pt x="13315" y="332"/>
                    </a:lnTo>
                    <a:lnTo>
                      <a:pt x="13358" y="437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6" name="Freeform 320"/>
              <p:cNvSpPr>
                <a:spLocks/>
              </p:cNvSpPr>
              <p:nvPr/>
            </p:nvSpPr>
            <p:spPr bwMode="auto">
              <a:xfrm>
                <a:off x="1155" y="1117"/>
                <a:ext cx="3327" cy="110"/>
              </a:xfrm>
              <a:custGeom>
                <a:avLst/>
                <a:gdLst/>
                <a:ahLst/>
                <a:cxnLst>
                  <a:cxn ang="0">
                    <a:pos x="13296" y="438"/>
                  </a:cxn>
                  <a:cxn ang="0">
                    <a:pos x="36" y="438"/>
                  </a:cxn>
                  <a:cxn ang="0">
                    <a:pos x="0" y="301"/>
                  </a:cxn>
                  <a:cxn ang="0">
                    <a:pos x="0" y="117"/>
                  </a:cxn>
                  <a:cxn ang="0">
                    <a:pos x="21" y="0"/>
                  </a:cxn>
                  <a:cxn ang="0">
                    <a:pos x="13308" y="0"/>
                  </a:cxn>
                  <a:cxn ang="0">
                    <a:pos x="13274" y="109"/>
                  </a:cxn>
                  <a:cxn ang="0">
                    <a:pos x="13274" y="313"/>
                  </a:cxn>
                  <a:cxn ang="0">
                    <a:pos x="13296" y="438"/>
                  </a:cxn>
                </a:cxnLst>
                <a:rect l="0" t="0" r="r" b="b"/>
                <a:pathLst>
                  <a:path w="13308" h="438">
                    <a:moveTo>
                      <a:pt x="13296" y="438"/>
                    </a:moveTo>
                    <a:lnTo>
                      <a:pt x="36" y="438"/>
                    </a:lnTo>
                    <a:lnTo>
                      <a:pt x="0" y="301"/>
                    </a:lnTo>
                    <a:lnTo>
                      <a:pt x="0" y="117"/>
                    </a:lnTo>
                    <a:lnTo>
                      <a:pt x="21" y="0"/>
                    </a:lnTo>
                    <a:lnTo>
                      <a:pt x="13308" y="0"/>
                    </a:lnTo>
                    <a:lnTo>
                      <a:pt x="13274" y="109"/>
                    </a:lnTo>
                    <a:lnTo>
                      <a:pt x="13274" y="313"/>
                    </a:lnTo>
                    <a:lnTo>
                      <a:pt x="13296" y="438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7" name="Freeform 321"/>
              <p:cNvSpPr>
                <a:spLocks/>
              </p:cNvSpPr>
              <p:nvPr/>
            </p:nvSpPr>
            <p:spPr bwMode="auto">
              <a:xfrm>
                <a:off x="1155" y="1063"/>
                <a:ext cx="3344" cy="109"/>
              </a:xfrm>
              <a:custGeom>
                <a:avLst/>
                <a:gdLst/>
                <a:ahLst/>
                <a:cxnLst>
                  <a:cxn ang="0">
                    <a:pos x="13274" y="437"/>
                  </a:cxn>
                  <a:cxn ang="0">
                    <a:pos x="0" y="437"/>
                  </a:cxn>
                  <a:cxn ang="0">
                    <a:pos x="0" y="335"/>
                  </a:cxn>
                  <a:cxn ang="0">
                    <a:pos x="34" y="142"/>
                  </a:cxn>
                  <a:cxn ang="0">
                    <a:pos x="74" y="0"/>
                  </a:cxn>
                  <a:cxn ang="0">
                    <a:pos x="13376" y="0"/>
                  </a:cxn>
                  <a:cxn ang="0">
                    <a:pos x="13274" y="327"/>
                  </a:cxn>
                  <a:cxn ang="0">
                    <a:pos x="13274" y="437"/>
                  </a:cxn>
                </a:cxnLst>
                <a:rect l="0" t="0" r="r" b="b"/>
                <a:pathLst>
                  <a:path w="13376" h="437">
                    <a:moveTo>
                      <a:pt x="13274" y="437"/>
                    </a:moveTo>
                    <a:lnTo>
                      <a:pt x="0" y="437"/>
                    </a:lnTo>
                    <a:lnTo>
                      <a:pt x="0" y="335"/>
                    </a:lnTo>
                    <a:lnTo>
                      <a:pt x="34" y="142"/>
                    </a:lnTo>
                    <a:lnTo>
                      <a:pt x="74" y="0"/>
                    </a:lnTo>
                    <a:lnTo>
                      <a:pt x="13376" y="0"/>
                    </a:lnTo>
                    <a:lnTo>
                      <a:pt x="13274" y="327"/>
                    </a:lnTo>
                    <a:lnTo>
                      <a:pt x="13274" y="437"/>
                    </a:lnTo>
                    <a:close/>
                  </a:path>
                </a:pathLst>
              </a:custGeom>
              <a:solidFill>
                <a:srgbClr val="FEF9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8" name="Freeform 322"/>
              <p:cNvSpPr>
                <a:spLocks/>
              </p:cNvSpPr>
              <p:nvPr/>
            </p:nvSpPr>
            <p:spPr bwMode="auto">
              <a:xfrm>
                <a:off x="1160" y="1008"/>
                <a:ext cx="3356" cy="109"/>
              </a:xfrm>
              <a:custGeom>
                <a:avLst/>
                <a:gdLst/>
                <a:ahLst/>
                <a:cxnLst>
                  <a:cxn ang="0">
                    <a:pos x="13287" y="438"/>
                  </a:cxn>
                  <a:cxn ang="0">
                    <a:pos x="0" y="438"/>
                  </a:cxn>
                  <a:cxn ang="0">
                    <a:pos x="13" y="362"/>
                  </a:cxn>
                  <a:cxn ang="0">
                    <a:pos x="53" y="218"/>
                  </a:cxn>
                  <a:cxn ang="0">
                    <a:pos x="156" y="51"/>
                  </a:cxn>
                  <a:cxn ang="0">
                    <a:pos x="213" y="0"/>
                  </a:cxn>
                  <a:cxn ang="0">
                    <a:pos x="13423" y="0"/>
                  </a:cxn>
                  <a:cxn ang="0">
                    <a:pos x="13287" y="438"/>
                  </a:cxn>
                </a:cxnLst>
                <a:rect l="0" t="0" r="r" b="b"/>
                <a:pathLst>
                  <a:path w="13423" h="438">
                    <a:moveTo>
                      <a:pt x="13287" y="438"/>
                    </a:moveTo>
                    <a:lnTo>
                      <a:pt x="0" y="438"/>
                    </a:lnTo>
                    <a:lnTo>
                      <a:pt x="13" y="362"/>
                    </a:lnTo>
                    <a:lnTo>
                      <a:pt x="53" y="218"/>
                    </a:lnTo>
                    <a:lnTo>
                      <a:pt x="156" y="51"/>
                    </a:lnTo>
                    <a:lnTo>
                      <a:pt x="213" y="0"/>
                    </a:lnTo>
                    <a:lnTo>
                      <a:pt x="13423" y="0"/>
                    </a:lnTo>
                    <a:lnTo>
                      <a:pt x="13287" y="438"/>
                    </a:lnTo>
                    <a:close/>
                  </a:path>
                </a:pathLst>
              </a:custGeom>
              <a:solidFill>
                <a:srgbClr val="FEF9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79" name="Freeform 323"/>
              <p:cNvSpPr>
                <a:spLocks/>
              </p:cNvSpPr>
              <p:nvPr/>
            </p:nvSpPr>
            <p:spPr bwMode="auto">
              <a:xfrm>
                <a:off x="1174" y="953"/>
                <a:ext cx="3361" cy="110"/>
              </a:xfrm>
              <a:custGeom>
                <a:avLst/>
                <a:gdLst/>
                <a:ahLst/>
                <a:cxnLst>
                  <a:cxn ang="0">
                    <a:pos x="13302" y="439"/>
                  </a:cxn>
                  <a:cxn ang="0">
                    <a:pos x="0" y="439"/>
                  </a:cxn>
                  <a:cxn ang="0">
                    <a:pos x="0" y="437"/>
                  </a:cxn>
                  <a:cxn ang="0">
                    <a:pos x="103" y="270"/>
                  </a:cxn>
                  <a:cxn ang="0">
                    <a:pos x="279" y="114"/>
                  </a:cxn>
                  <a:cxn ang="0">
                    <a:pos x="465" y="0"/>
                  </a:cxn>
                  <a:cxn ang="0">
                    <a:pos x="13447" y="0"/>
                  </a:cxn>
                  <a:cxn ang="0">
                    <a:pos x="13429" y="28"/>
                  </a:cxn>
                  <a:cxn ang="0">
                    <a:pos x="13302" y="439"/>
                  </a:cxn>
                </a:cxnLst>
                <a:rect l="0" t="0" r="r" b="b"/>
                <a:pathLst>
                  <a:path w="13447" h="439">
                    <a:moveTo>
                      <a:pt x="13302" y="439"/>
                    </a:moveTo>
                    <a:lnTo>
                      <a:pt x="0" y="439"/>
                    </a:lnTo>
                    <a:lnTo>
                      <a:pt x="0" y="437"/>
                    </a:lnTo>
                    <a:lnTo>
                      <a:pt x="103" y="270"/>
                    </a:lnTo>
                    <a:lnTo>
                      <a:pt x="279" y="114"/>
                    </a:lnTo>
                    <a:lnTo>
                      <a:pt x="465" y="0"/>
                    </a:lnTo>
                    <a:lnTo>
                      <a:pt x="13447" y="0"/>
                    </a:lnTo>
                    <a:lnTo>
                      <a:pt x="13429" y="28"/>
                    </a:lnTo>
                    <a:lnTo>
                      <a:pt x="13302" y="439"/>
                    </a:lnTo>
                    <a:close/>
                  </a:path>
                </a:pathLst>
              </a:custGeom>
              <a:solidFill>
                <a:srgbClr val="FFFB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0" name="Freeform 324"/>
              <p:cNvSpPr>
                <a:spLocks/>
              </p:cNvSpPr>
              <p:nvPr/>
            </p:nvSpPr>
            <p:spPr bwMode="auto">
              <a:xfrm>
                <a:off x="1214" y="899"/>
                <a:ext cx="3342" cy="109"/>
              </a:xfrm>
              <a:custGeom>
                <a:avLst/>
                <a:gdLst/>
                <a:ahLst/>
                <a:cxnLst>
                  <a:cxn ang="0">
                    <a:pos x="13210" y="437"/>
                  </a:cxn>
                  <a:cxn ang="0">
                    <a:pos x="0" y="437"/>
                  </a:cxn>
                  <a:cxn ang="0">
                    <a:pos x="119" y="332"/>
                  </a:cxn>
                  <a:cxn ang="0">
                    <a:pos x="361" y="185"/>
                  </a:cxn>
                  <a:cxn ang="0">
                    <a:pos x="546" y="86"/>
                  </a:cxn>
                  <a:cxn ang="0">
                    <a:pos x="697" y="37"/>
                  </a:cxn>
                  <a:cxn ang="0">
                    <a:pos x="816" y="20"/>
                  </a:cxn>
                  <a:cxn ang="0">
                    <a:pos x="977" y="0"/>
                  </a:cxn>
                  <a:cxn ang="0">
                    <a:pos x="13368" y="94"/>
                  </a:cxn>
                  <a:cxn ang="0">
                    <a:pos x="13269" y="246"/>
                  </a:cxn>
                  <a:cxn ang="0">
                    <a:pos x="13210" y="437"/>
                  </a:cxn>
                </a:cxnLst>
                <a:rect l="0" t="0" r="r" b="b"/>
                <a:pathLst>
                  <a:path w="13368" h="437">
                    <a:moveTo>
                      <a:pt x="13210" y="437"/>
                    </a:moveTo>
                    <a:lnTo>
                      <a:pt x="0" y="437"/>
                    </a:lnTo>
                    <a:lnTo>
                      <a:pt x="119" y="332"/>
                    </a:lnTo>
                    <a:lnTo>
                      <a:pt x="361" y="185"/>
                    </a:lnTo>
                    <a:lnTo>
                      <a:pt x="546" y="86"/>
                    </a:lnTo>
                    <a:lnTo>
                      <a:pt x="697" y="37"/>
                    </a:lnTo>
                    <a:lnTo>
                      <a:pt x="816" y="20"/>
                    </a:lnTo>
                    <a:lnTo>
                      <a:pt x="977" y="0"/>
                    </a:lnTo>
                    <a:lnTo>
                      <a:pt x="13368" y="94"/>
                    </a:lnTo>
                    <a:lnTo>
                      <a:pt x="13269" y="246"/>
                    </a:lnTo>
                    <a:lnTo>
                      <a:pt x="13210" y="437"/>
                    </a:lnTo>
                    <a:close/>
                  </a:path>
                </a:pathLst>
              </a:custGeom>
              <a:solidFill>
                <a:srgbClr val="FFFBF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1" name="Freeform 325"/>
              <p:cNvSpPr>
                <a:spLocks/>
              </p:cNvSpPr>
              <p:nvPr/>
            </p:nvSpPr>
            <p:spPr bwMode="auto">
              <a:xfrm>
                <a:off x="1290" y="899"/>
                <a:ext cx="3266" cy="54"/>
              </a:xfrm>
              <a:custGeom>
                <a:avLst/>
                <a:gdLst/>
                <a:ahLst/>
                <a:cxnLst>
                  <a:cxn ang="0">
                    <a:pos x="12982" y="218"/>
                  </a:cxn>
                  <a:cxn ang="0">
                    <a:pos x="0" y="218"/>
                  </a:cxn>
                  <a:cxn ang="0">
                    <a:pos x="56" y="185"/>
                  </a:cxn>
                  <a:cxn ang="0">
                    <a:pos x="241" y="86"/>
                  </a:cxn>
                  <a:cxn ang="0">
                    <a:pos x="392" y="37"/>
                  </a:cxn>
                  <a:cxn ang="0">
                    <a:pos x="511" y="20"/>
                  </a:cxn>
                  <a:cxn ang="0">
                    <a:pos x="672" y="0"/>
                  </a:cxn>
                  <a:cxn ang="0">
                    <a:pos x="13063" y="94"/>
                  </a:cxn>
                  <a:cxn ang="0">
                    <a:pos x="12982" y="218"/>
                  </a:cxn>
                </a:cxnLst>
                <a:rect l="0" t="0" r="r" b="b"/>
                <a:pathLst>
                  <a:path w="13063" h="218">
                    <a:moveTo>
                      <a:pt x="12982" y="218"/>
                    </a:moveTo>
                    <a:lnTo>
                      <a:pt x="0" y="218"/>
                    </a:lnTo>
                    <a:lnTo>
                      <a:pt x="56" y="185"/>
                    </a:lnTo>
                    <a:lnTo>
                      <a:pt x="241" y="86"/>
                    </a:lnTo>
                    <a:lnTo>
                      <a:pt x="392" y="37"/>
                    </a:lnTo>
                    <a:lnTo>
                      <a:pt x="511" y="20"/>
                    </a:lnTo>
                    <a:lnTo>
                      <a:pt x="672" y="0"/>
                    </a:lnTo>
                    <a:lnTo>
                      <a:pt x="13063" y="94"/>
                    </a:lnTo>
                    <a:lnTo>
                      <a:pt x="12982" y="2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2" name="Freeform 326"/>
              <p:cNvSpPr>
                <a:spLocks/>
              </p:cNvSpPr>
              <p:nvPr/>
            </p:nvSpPr>
            <p:spPr bwMode="auto">
              <a:xfrm>
                <a:off x="1385" y="896"/>
                <a:ext cx="34" cy="2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4" y="81"/>
                  </a:cxn>
                  <a:cxn ang="0">
                    <a:pos x="133" y="65"/>
                  </a:cxn>
                  <a:cxn ang="0">
                    <a:pos x="124" y="0"/>
                  </a:cxn>
                  <a:cxn ang="0">
                    <a:pos x="5" y="17"/>
                  </a:cxn>
                  <a:cxn ang="0">
                    <a:pos x="0" y="18"/>
                  </a:cxn>
                  <a:cxn ang="0">
                    <a:pos x="5" y="17"/>
                  </a:cxn>
                  <a:cxn ang="0">
                    <a:pos x="2" y="17"/>
                  </a:cxn>
                  <a:cxn ang="0">
                    <a:pos x="0" y="18"/>
                  </a:cxn>
                </a:cxnLst>
                <a:rect l="0" t="0" r="r" b="b"/>
                <a:pathLst>
                  <a:path w="133" h="81">
                    <a:moveTo>
                      <a:pt x="0" y="18"/>
                    </a:moveTo>
                    <a:lnTo>
                      <a:pt x="14" y="81"/>
                    </a:lnTo>
                    <a:lnTo>
                      <a:pt x="133" y="65"/>
                    </a:lnTo>
                    <a:lnTo>
                      <a:pt x="124" y="0"/>
                    </a:lnTo>
                    <a:lnTo>
                      <a:pt x="5" y="17"/>
                    </a:lnTo>
                    <a:lnTo>
                      <a:pt x="0" y="18"/>
                    </a:lnTo>
                    <a:lnTo>
                      <a:pt x="5" y="17"/>
                    </a:lnTo>
                    <a:lnTo>
                      <a:pt x="2" y="17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3" name="Freeform 327"/>
              <p:cNvSpPr>
                <a:spLocks/>
              </p:cNvSpPr>
              <p:nvPr/>
            </p:nvSpPr>
            <p:spPr bwMode="auto">
              <a:xfrm>
                <a:off x="1346" y="900"/>
                <a:ext cx="44" cy="28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26" y="111"/>
                  </a:cxn>
                  <a:cxn ang="0">
                    <a:pos x="177" y="62"/>
                  </a:cxn>
                  <a:cxn ang="0">
                    <a:pos x="158" y="0"/>
                  </a:cxn>
                  <a:cxn ang="0">
                    <a:pos x="5" y="49"/>
                  </a:cxn>
                  <a:cxn ang="0">
                    <a:pos x="0" y="52"/>
                  </a:cxn>
                  <a:cxn ang="0">
                    <a:pos x="5" y="49"/>
                  </a:cxn>
                  <a:cxn ang="0">
                    <a:pos x="3" y="50"/>
                  </a:cxn>
                  <a:cxn ang="0">
                    <a:pos x="0" y="52"/>
                  </a:cxn>
                </a:cxnLst>
                <a:rect l="0" t="0" r="r" b="b"/>
                <a:pathLst>
                  <a:path w="177" h="111">
                    <a:moveTo>
                      <a:pt x="0" y="52"/>
                    </a:moveTo>
                    <a:lnTo>
                      <a:pt x="26" y="111"/>
                    </a:lnTo>
                    <a:lnTo>
                      <a:pt x="177" y="62"/>
                    </a:lnTo>
                    <a:lnTo>
                      <a:pt x="158" y="0"/>
                    </a:lnTo>
                    <a:lnTo>
                      <a:pt x="5" y="49"/>
                    </a:lnTo>
                    <a:lnTo>
                      <a:pt x="0" y="52"/>
                    </a:lnTo>
                    <a:lnTo>
                      <a:pt x="5" y="49"/>
                    </a:lnTo>
                    <a:lnTo>
                      <a:pt x="3" y="5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4" name="Freeform 328"/>
              <p:cNvSpPr>
                <a:spLocks/>
              </p:cNvSpPr>
              <p:nvPr/>
            </p:nvSpPr>
            <p:spPr bwMode="auto">
              <a:xfrm>
                <a:off x="1300" y="913"/>
                <a:ext cx="54" cy="3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33" y="155"/>
                  </a:cxn>
                  <a:cxn ang="0">
                    <a:pos x="217" y="57"/>
                  </a:cxn>
                  <a:cxn ang="0">
                    <a:pos x="186" y="0"/>
                  </a:cxn>
                  <a:cxn ang="0">
                    <a:pos x="1" y="98"/>
                  </a:cxn>
                  <a:cxn ang="0">
                    <a:pos x="0" y="99"/>
                  </a:cxn>
                  <a:cxn ang="0">
                    <a:pos x="1" y="98"/>
                  </a:cxn>
                  <a:cxn ang="0">
                    <a:pos x="1" y="98"/>
                  </a:cxn>
                  <a:cxn ang="0">
                    <a:pos x="0" y="99"/>
                  </a:cxn>
                </a:cxnLst>
                <a:rect l="0" t="0" r="r" b="b"/>
                <a:pathLst>
                  <a:path w="217" h="155">
                    <a:moveTo>
                      <a:pt x="0" y="99"/>
                    </a:moveTo>
                    <a:lnTo>
                      <a:pt x="33" y="155"/>
                    </a:lnTo>
                    <a:lnTo>
                      <a:pt x="217" y="57"/>
                    </a:lnTo>
                    <a:lnTo>
                      <a:pt x="186" y="0"/>
                    </a:lnTo>
                    <a:lnTo>
                      <a:pt x="1" y="98"/>
                    </a:lnTo>
                    <a:lnTo>
                      <a:pt x="0" y="99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5" name="Freeform 329"/>
              <p:cNvSpPr>
                <a:spLocks/>
              </p:cNvSpPr>
              <p:nvPr/>
            </p:nvSpPr>
            <p:spPr bwMode="auto">
              <a:xfrm>
                <a:off x="1238" y="938"/>
                <a:ext cx="70" cy="51"/>
              </a:xfrm>
              <a:custGeom>
                <a:avLst/>
                <a:gdLst/>
                <a:ahLst/>
                <a:cxnLst>
                  <a:cxn ang="0">
                    <a:pos x="0" y="151"/>
                  </a:cxn>
                  <a:cxn ang="0">
                    <a:pos x="39" y="203"/>
                  </a:cxn>
                  <a:cxn ang="0">
                    <a:pos x="281" y="55"/>
                  </a:cxn>
                  <a:cxn ang="0">
                    <a:pos x="246" y="0"/>
                  </a:cxn>
                  <a:cxn ang="0">
                    <a:pos x="4" y="147"/>
                  </a:cxn>
                  <a:cxn ang="0">
                    <a:pos x="0" y="151"/>
                  </a:cxn>
                  <a:cxn ang="0">
                    <a:pos x="4" y="147"/>
                  </a:cxn>
                  <a:cxn ang="0">
                    <a:pos x="2" y="149"/>
                  </a:cxn>
                  <a:cxn ang="0">
                    <a:pos x="0" y="151"/>
                  </a:cxn>
                </a:cxnLst>
                <a:rect l="0" t="0" r="r" b="b"/>
                <a:pathLst>
                  <a:path w="281" h="203">
                    <a:moveTo>
                      <a:pt x="0" y="151"/>
                    </a:moveTo>
                    <a:lnTo>
                      <a:pt x="39" y="203"/>
                    </a:lnTo>
                    <a:lnTo>
                      <a:pt x="281" y="55"/>
                    </a:lnTo>
                    <a:lnTo>
                      <a:pt x="246" y="0"/>
                    </a:lnTo>
                    <a:lnTo>
                      <a:pt x="4" y="147"/>
                    </a:lnTo>
                    <a:lnTo>
                      <a:pt x="0" y="151"/>
                    </a:lnTo>
                    <a:lnTo>
                      <a:pt x="4" y="147"/>
                    </a:lnTo>
                    <a:lnTo>
                      <a:pt x="2" y="149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6" name="Freeform 330"/>
              <p:cNvSpPr>
                <a:spLocks/>
              </p:cNvSpPr>
              <p:nvPr/>
            </p:nvSpPr>
            <p:spPr bwMode="auto">
              <a:xfrm>
                <a:off x="1192" y="976"/>
                <a:ext cx="57" cy="51"/>
              </a:xfrm>
              <a:custGeom>
                <a:avLst/>
                <a:gdLst/>
                <a:ahLst/>
                <a:cxnLst>
                  <a:cxn ang="0">
                    <a:pos x="0" y="163"/>
                  </a:cxn>
                  <a:cxn ang="0">
                    <a:pos x="49" y="205"/>
                  </a:cxn>
                  <a:cxn ang="0">
                    <a:pos x="225" y="48"/>
                  </a:cxn>
                  <a:cxn ang="0">
                    <a:pos x="182" y="0"/>
                  </a:cxn>
                  <a:cxn ang="0">
                    <a:pos x="6" y="156"/>
                  </a:cxn>
                  <a:cxn ang="0">
                    <a:pos x="0" y="163"/>
                  </a:cxn>
                  <a:cxn ang="0">
                    <a:pos x="6" y="156"/>
                  </a:cxn>
                  <a:cxn ang="0">
                    <a:pos x="2" y="159"/>
                  </a:cxn>
                  <a:cxn ang="0">
                    <a:pos x="0" y="163"/>
                  </a:cxn>
                </a:cxnLst>
                <a:rect l="0" t="0" r="r" b="b"/>
                <a:pathLst>
                  <a:path w="225" h="205">
                    <a:moveTo>
                      <a:pt x="0" y="163"/>
                    </a:moveTo>
                    <a:lnTo>
                      <a:pt x="49" y="205"/>
                    </a:lnTo>
                    <a:lnTo>
                      <a:pt x="225" y="48"/>
                    </a:lnTo>
                    <a:lnTo>
                      <a:pt x="182" y="0"/>
                    </a:lnTo>
                    <a:lnTo>
                      <a:pt x="6" y="156"/>
                    </a:lnTo>
                    <a:lnTo>
                      <a:pt x="0" y="163"/>
                    </a:lnTo>
                    <a:lnTo>
                      <a:pt x="6" y="156"/>
                    </a:lnTo>
                    <a:lnTo>
                      <a:pt x="2" y="159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7" name="Freeform 331"/>
              <p:cNvSpPr>
                <a:spLocks/>
              </p:cNvSpPr>
              <p:nvPr/>
            </p:nvSpPr>
            <p:spPr bwMode="auto">
              <a:xfrm>
                <a:off x="1166" y="1016"/>
                <a:ext cx="40" cy="51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60" y="202"/>
                  </a:cxn>
                  <a:cxn ang="0">
                    <a:pos x="162" y="34"/>
                  </a:cxn>
                  <a:cxn ang="0">
                    <a:pos x="107" y="0"/>
                  </a:cxn>
                  <a:cxn ang="0">
                    <a:pos x="3" y="168"/>
                  </a:cxn>
                  <a:cxn ang="0">
                    <a:pos x="0" y="176"/>
                  </a:cxn>
                  <a:cxn ang="0">
                    <a:pos x="3" y="168"/>
                  </a:cxn>
                  <a:cxn ang="0">
                    <a:pos x="1" y="172"/>
                  </a:cxn>
                  <a:cxn ang="0">
                    <a:pos x="0" y="176"/>
                  </a:cxn>
                </a:cxnLst>
                <a:rect l="0" t="0" r="r" b="b"/>
                <a:pathLst>
                  <a:path w="162" h="202">
                    <a:moveTo>
                      <a:pt x="0" y="176"/>
                    </a:moveTo>
                    <a:lnTo>
                      <a:pt x="60" y="202"/>
                    </a:lnTo>
                    <a:lnTo>
                      <a:pt x="162" y="34"/>
                    </a:lnTo>
                    <a:lnTo>
                      <a:pt x="107" y="0"/>
                    </a:lnTo>
                    <a:lnTo>
                      <a:pt x="3" y="168"/>
                    </a:lnTo>
                    <a:lnTo>
                      <a:pt x="0" y="176"/>
                    </a:lnTo>
                    <a:lnTo>
                      <a:pt x="3" y="168"/>
                    </a:lnTo>
                    <a:lnTo>
                      <a:pt x="1" y="172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8" name="Freeform 332"/>
              <p:cNvSpPr>
                <a:spLocks/>
              </p:cNvSpPr>
              <p:nvPr/>
            </p:nvSpPr>
            <p:spPr bwMode="auto">
              <a:xfrm>
                <a:off x="1155" y="1061"/>
                <a:ext cx="26" cy="40"/>
              </a:xfrm>
              <a:custGeom>
                <a:avLst/>
                <a:gdLst/>
                <a:ahLst/>
                <a:cxnLst>
                  <a:cxn ang="0">
                    <a:pos x="0" y="147"/>
                  </a:cxn>
                  <a:cxn ang="0">
                    <a:pos x="64" y="162"/>
                  </a:cxn>
                  <a:cxn ang="0">
                    <a:pos x="105" y="18"/>
                  </a:cxn>
                  <a:cxn ang="0">
                    <a:pos x="42" y="0"/>
                  </a:cxn>
                  <a:cxn ang="0">
                    <a:pos x="1" y="143"/>
                  </a:cxn>
                  <a:cxn ang="0">
                    <a:pos x="0" y="147"/>
                  </a:cxn>
                  <a:cxn ang="0">
                    <a:pos x="1" y="143"/>
                  </a:cxn>
                  <a:cxn ang="0">
                    <a:pos x="0" y="145"/>
                  </a:cxn>
                  <a:cxn ang="0">
                    <a:pos x="0" y="147"/>
                  </a:cxn>
                </a:cxnLst>
                <a:rect l="0" t="0" r="r" b="b"/>
                <a:pathLst>
                  <a:path w="105" h="162">
                    <a:moveTo>
                      <a:pt x="0" y="147"/>
                    </a:moveTo>
                    <a:lnTo>
                      <a:pt x="64" y="162"/>
                    </a:lnTo>
                    <a:lnTo>
                      <a:pt x="105" y="18"/>
                    </a:lnTo>
                    <a:lnTo>
                      <a:pt x="42" y="0"/>
                    </a:lnTo>
                    <a:lnTo>
                      <a:pt x="1" y="143"/>
                    </a:lnTo>
                    <a:lnTo>
                      <a:pt x="0" y="147"/>
                    </a:lnTo>
                    <a:lnTo>
                      <a:pt x="1" y="143"/>
                    </a:lnTo>
                    <a:lnTo>
                      <a:pt x="0" y="145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89" name="Freeform 333"/>
              <p:cNvSpPr>
                <a:spLocks/>
              </p:cNvSpPr>
              <p:nvPr/>
            </p:nvSpPr>
            <p:spPr bwMode="auto">
              <a:xfrm>
                <a:off x="1147" y="1097"/>
                <a:ext cx="25" cy="51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65" y="204"/>
                  </a:cxn>
                  <a:cxn ang="0">
                    <a:pos x="98" y="11"/>
                  </a:cxn>
                  <a:cxn ang="0">
                    <a:pos x="33" y="0"/>
                  </a:cxn>
                  <a:cxn ang="0">
                    <a:pos x="0" y="192"/>
                  </a:cxn>
                  <a:cxn ang="0">
                    <a:pos x="0" y="198"/>
                  </a:cxn>
                  <a:cxn ang="0">
                    <a:pos x="0" y="192"/>
                  </a:cxn>
                  <a:cxn ang="0">
                    <a:pos x="0" y="195"/>
                  </a:cxn>
                  <a:cxn ang="0">
                    <a:pos x="0" y="198"/>
                  </a:cxn>
                </a:cxnLst>
                <a:rect l="0" t="0" r="r" b="b"/>
                <a:pathLst>
                  <a:path w="98" h="204">
                    <a:moveTo>
                      <a:pt x="0" y="198"/>
                    </a:moveTo>
                    <a:lnTo>
                      <a:pt x="65" y="204"/>
                    </a:lnTo>
                    <a:lnTo>
                      <a:pt x="98" y="11"/>
                    </a:lnTo>
                    <a:lnTo>
                      <a:pt x="33" y="0"/>
                    </a:lnTo>
                    <a:lnTo>
                      <a:pt x="0" y="192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0" y="195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0" name="Freeform 334"/>
              <p:cNvSpPr>
                <a:spLocks/>
              </p:cNvSpPr>
              <p:nvPr/>
            </p:nvSpPr>
            <p:spPr bwMode="auto">
              <a:xfrm>
                <a:off x="1147" y="1147"/>
                <a:ext cx="16" cy="48"/>
              </a:xfrm>
              <a:custGeom>
                <a:avLst/>
                <a:gdLst/>
                <a:ahLst/>
                <a:cxnLst>
                  <a:cxn ang="0">
                    <a:pos x="1" y="192"/>
                  </a:cxn>
                  <a:cxn ang="0">
                    <a:pos x="66" y="184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" y="192"/>
                  </a:cxn>
                  <a:cxn ang="0">
                    <a:pos x="0" y="184"/>
                  </a:cxn>
                  <a:cxn ang="0">
                    <a:pos x="0" y="188"/>
                  </a:cxn>
                  <a:cxn ang="0">
                    <a:pos x="1" y="192"/>
                  </a:cxn>
                </a:cxnLst>
                <a:rect l="0" t="0" r="r" b="b"/>
                <a:pathLst>
                  <a:path w="66" h="192">
                    <a:moveTo>
                      <a:pt x="1" y="192"/>
                    </a:moveTo>
                    <a:lnTo>
                      <a:pt x="66" y="184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1" y="192"/>
                    </a:lnTo>
                    <a:lnTo>
                      <a:pt x="0" y="184"/>
                    </a:lnTo>
                    <a:lnTo>
                      <a:pt x="0" y="188"/>
                    </a:lnTo>
                    <a:lnTo>
                      <a:pt x="1" y="19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1" name="Freeform 335"/>
              <p:cNvSpPr>
                <a:spLocks/>
              </p:cNvSpPr>
              <p:nvPr/>
            </p:nvSpPr>
            <p:spPr bwMode="auto">
              <a:xfrm>
                <a:off x="1147" y="1191"/>
                <a:ext cx="26" cy="44"/>
              </a:xfrm>
              <a:custGeom>
                <a:avLst/>
                <a:gdLst/>
                <a:ahLst/>
                <a:cxnLst>
                  <a:cxn ang="0">
                    <a:pos x="104" y="160"/>
                  </a:cxn>
                  <a:cxn ang="0">
                    <a:pos x="104" y="159"/>
                  </a:cxn>
                  <a:cxn ang="0">
                    <a:pos x="64" y="0"/>
                  </a:cxn>
                  <a:cxn ang="0">
                    <a:pos x="0" y="15"/>
                  </a:cxn>
                  <a:cxn ang="0">
                    <a:pos x="41" y="175"/>
                  </a:cxn>
                  <a:cxn ang="0">
                    <a:pos x="104" y="160"/>
                  </a:cxn>
                  <a:cxn ang="0">
                    <a:pos x="104" y="160"/>
                  </a:cxn>
                  <a:cxn ang="0">
                    <a:pos x="104" y="160"/>
                  </a:cxn>
                  <a:cxn ang="0">
                    <a:pos x="104" y="159"/>
                  </a:cxn>
                  <a:cxn ang="0">
                    <a:pos x="104" y="160"/>
                  </a:cxn>
                </a:cxnLst>
                <a:rect l="0" t="0" r="r" b="b"/>
                <a:pathLst>
                  <a:path w="104" h="175">
                    <a:moveTo>
                      <a:pt x="104" y="160"/>
                    </a:moveTo>
                    <a:lnTo>
                      <a:pt x="104" y="159"/>
                    </a:lnTo>
                    <a:lnTo>
                      <a:pt x="64" y="0"/>
                    </a:lnTo>
                    <a:lnTo>
                      <a:pt x="0" y="15"/>
                    </a:lnTo>
                    <a:lnTo>
                      <a:pt x="41" y="175"/>
                    </a:lnTo>
                    <a:lnTo>
                      <a:pt x="104" y="160"/>
                    </a:lnTo>
                    <a:lnTo>
                      <a:pt x="104" y="160"/>
                    </a:lnTo>
                    <a:lnTo>
                      <a:pt x="104" y="160"/>
                    </a:lnTo>
                    <a:lnTo>
                      <a:pt x="104" y="159"/>
                    </a:lnTo>
                    <a:lnTo>
                      <a:pt x="104" y="16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2" name="Freeform 336"/>
              <p:cNvSpPr>
                <a:spLocks/>
              </p:cNvSpPr>
              <p:nvPr/>
            </p:nvSpPr>
            <p:spPr bwMode="auto">
              <a:xfrm>
                <a:off x="1157" y="1231"/>
                <a:ext cx="25" cy="44"/>
              </a:xfrm>
              <a:custGeom>
                <a:avLst/>
                <a:gdLst/>
                <a:ahLst/>
                <a:cxnLst>
                  <a:cxn ang="0">
                    <a:pos x="34" y="178"/>
                  </a:cxn>
                  <a:cxn ang="0">
                    <a:pos x="97" y="161"/>
                  </a:cxn>
                  <a:cxn ang="0">
                    <a:pos x="63" y="0"/>
                  </a:cxn>
                  <a:cxn ang="0">
                    <a:pos x="0" y="14"/>
                  </a:cxn>
                  <a:cxn ang="0">
                    <a:pos x="32" y="173"/>
                  </a:cxn>
                  <a:cxn ang="0">
                    <a:pos x="34" y="178"/>
                  </a:cxn>
                  <a:cxn ang="0">
                    <a:pos x="32" y="173"/>
                  </a:cxn>
                  <a:cxn ang="0">
                    <a:pos x="33" y="176"/>
                  </a:cxn>
                  <a:cxn ang="0">
                    <a:pos x="34" y="178"/>
                  </a:cxn>
                </a:cxnLst>
                <a:rect l="0" t="0" r="r" b="b"/>
                <a:pathLst>
                  <a:path w="97" h="178">
                    <a:moveTo>
                      <a:pt x="34" y="178"/>
                    </a:moveTo>
                    <a:lnTo>
                      <a:pt x="97" y="161"/>
                    </a:lnTo>
                    <a:lnTo>
                      <a:pt x="63" y="0"/>
                    </a:lnTo>
                    <a:lnTo>
                      <a:pt x="0" y="14"/>
                    </a:lnTo>
                    <a:lnTo>
                      <a:pt x="32" y="173"/>
                    </a:lnTo>
                    <a:lnTo>
                      <a:pt x="34" y="178"/>
                    </a:lnTo>
                    <a:lnTo>
                      <a:pt x="32" y="173"/>
                    </a:lnTo>
                    <a:lnTo>
                      <a:pt x="33" y="176"/>
                    </a:lnTo>
                    <a:lnTo>
                      <a:pt x="34" y="17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3" name="Freeform 337"/>
              <p:cNvSpPr>
                <a:spLocks/>
              </p:cNvSpPr>
              <p:nvPr/>
            </p:nvSpPr>
            <p:spPr bwMode="auto">
              <a:xfrm>
                <a:off x="1166" y="1270"/>
                <a:ext cx="28" cy="41"/>
              </a:xfrm>
              <a:custGeom>
                <a:avLst/>
                <a:gdLst/>
                <a:ahLst/>
                <a:cxnLst>
                  <a:cxn ang="0">
                    <a:pos x="50" y="162"/>
                  </a:cxn>
                  <a:cxn ang="0">
                    <a:pos x="111" y="138"/>
                  </a:cxn>
                  <a:cxn ang="0">
                    <a:pos x="62" y="0"/>
                  </a:cxn>
                  <a:cxn ang="0">
                    <a:pos x="0" y="21"/>
                  </a:cxn>
                  <a:cxn ang="0">
                    <a:pos x="49" y="160"/>
                  </a:cxn>
                  <a:cxn ang="0">
                    <a:pos x="50" y="162"/>
                  </a:cxn>
                  <a:cxn ang="0">
                    <a:pos x="49" y="160"/>
                  </a:cxn>
                  <a:cxn ang="0">
                    <a:pos x="49" y="161"/>
                  </a:cxn>
                  <a:cxn ang="0">
                    <a:pos x="50" y="162"/>
                  </a:cxn>
                </a:cxnLst>
                <a:rect l="0" t="0" r="r" b="b"/>
                <a:pathLst>
                  <a:path w="111" h="162">
                    <a:moveTo>
                      <a:pt x="50" y="162"/>
                    </a:moveTo>
                    <a:lnTo>
                      <a:pt x="111" y="138"/>
                    </a:lnTo>
                    <a:lnTo>
                      <a:pt x="62" y="0"/>
                    </a:lnTo>
                    <a:lnTo>
                      <a:pt x="0" y="21"/>
                    </a:lnTo>
                    <a:lnTo>
                      <a:pt x="49" y="160"/>
                    </a:lnTo>
                    <a:lnTo>
                      <a:pt x="50" y="162"/>
                    </a:lnTo>
                    <a:lnTo>
                      <a:pt x="49" y="160"/>
                    </a:lnTo>
                    <a:lnTo>
                      <a:pt x="49" y="161"/>
                    </a:lnTo>
                    <a:lnTo>
                      <a:pt x="50" y="16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4" name="Freeform 338"/>
              <p:cNvSpPr>
                <a:spLocks/>
              </p:cNvSpPr>
              <p:nvPr/>
            </p:nvSpPr>
            <p:spPr bwMode="auto">
              <a:xfrm>
                <a:off x="1179" y="1304"/>
                <a:ext cx="56" cy="102"/>
              </a:xfrm>
              <a:custGeom>
                <a:avLst/>
                <a:gdLst/>
                <a:ahLst/>
                <a:cxnLst>
                  <a:cxn ang="0">
                    <a:pos x="169" y="407"/>
                  </a:cxn>
                  <a:cxn ang="0">
                    <a:pos x="228" y="377"/>
                  </a:cxn>
                  <a:cxn ang="0">
                    <a:pos x="60" y="0"/>
                  </a:cxn>
                  <a:cxn ang="0">
                    <a:pos x="0" y="26"/>
                  </a:cxn>
                  <a:cxn ang="0">
                    <a:pos x="168" y="404"/>
                  </a:cxn>
                  <a:cxn ang="0">
                    <a:pos x="169" y="407"/>
                  </a:cxn>
                  <a:cxn ang="0">
                    <a:pos x="168" y="404"/>
                  </a:cxn>
                  <a:cxn ang="0">
                    <a:pos x="168" y="405"/>
                  </a:cxn>
                  <a:cxn ang="0">
                    <a:pos x="169" y="407"/>
                  </a:cxn>
                </a:cxnLst>
                <a:rect l="0" t="0" r="r" b="b"/>
                <a:pathLst>
                  <a:path w="228" h="407">
                    <a:moveTo>
                      <a:pt x="169" y="407"/>
                    </a:moveTo>
                    <a:lnTo>
                      <a:pt x="228" y="377"/>
                    </a:lnTo>
                    <a:lnTo>
                      <a:pt x="60" y="0"/>
                    </a:lnTo>
                    <a:lnTo>
                      <a:pt x="0" y="26"/>
                    </a:lnTo>
                    <a:lnTo>
                      <a:pt x="168" y="404"/>
                    </a:lnTo>
                    <a:lnTo>
                      <a:pt x="169" y="407"/>
                    </a:lnTo>
                    <a:lnTo>
                      <a:pt x="168" y="404"/>
                    </a:lnTo>
                    <a:lnTo>
                      <a:pt x="168" y="405"/>
                    </a:lnTo>
                    <a:lnTo>
                      <a:pt x="169" y="40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5" name="Freeform 339"/>
              <p:cNvSpPr>
                <a:spLocks/>
              </p:cNvSpPr>
              <p:nvPr/>
            </p:nvSpPr>
            <p:spPr bwMode="auto">
              <a:xfrm>
                <a:off x="1221" y="1398"/>
                <a:ext cx="73" cy="111"/>
              </a:xfrm>
              <a:custGeom>
                <a:avLst/>
                <a:gdLst/>
                <a:ahLst/>
                <a:cxnLst>
                  <a:cxn ang="0">
                    <a:pos x="241" y="446"/>
                  </a:cxn>
                  <a:cxn ang="0">
                    <a:pos x="294" y="410"/>
                  </a:cxn>
                  <a:cxn ang="0">
                    <a:pos x="58" y="0"/>
                  </a:cxn>
                  <a:cxn ang="0">
                    <a:pos x="0" y="33"/>
                  </a:cxn>
                  <a:cxn ang="0">
                    <a:pos x="238" y="443"/>
                  </a:cxn>
                  <a:cxn ang="0">
                    <a:pos x="241" y="446"/>
                  </a:cxn>
                  <a:cxn ang="0">
                    <a:pos x="238" y="443"/>
                  </a:cxn>
                  <a:cxn ang="0">
                    <a:pos x="239" y="445"/>
                  </a:cxn>
                  <a:cxn ang="0">
                    <a:pos x="241" y="446"/>
                  </a:cxn>
                </a:cxnLst>
                <a:rect l="0" t="0" r="r" b="b"/>
                <a:pathLst>
                  <a:path w="294" h="446">
                    <a:moveTo>
                      <a:pt x="241" y="446"/>
                    </a:moveTo>
                    <a:lnTo>
                      <a:pt x="294" y="410"/>
                    </a:lnTo>
                    <a:lnTo>
                      <a:pt x="58" y="0"/>
                    </a:lnTo>
                    <a:lnTo>
                      <a:pt x="0" y="33"/>
                    </a:lnTo>
                    <a:lnTo>
                      <a:pt x="238" y="443"/>
                    </a:lnTo>
                    <a:lnTo>
                      <a:pt x="241" y="446"/>
                    </a:lnTo>
                    <a:lnTo>
                      <a:pt x="238" y="443"/>
                    </a:lnTo>
                    <a:lnTo>
                      <a:pt x="239" y="445"/>
                    </a:lnTo>
                    <a:lnTo>
                      <a:pt x="241" y="44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6" name="Freeform 340"/>
              <p:cNvSpPr>
                <a:spLocks/>
              </p:cNvSpPr>
              <p:nvPr/>
            </p:nvSpPr>
            <p:spPr bwMode="auto">
              <a:xfrm>
                <a:off x="1281" y="1499"/>
                <a:ext cx="101" cy="124"/>
              </a:xfrm>
              <a:custGeom>
                <a:avLst/>
                <a:gdLst/>
                <a:ahLst/>
                <a:cxnLst>
                  <a:cxn ang="0">
                    <a:pos x="405" y="456"/>
                  </a:cxn>
                  <a:cxn ang="0">
                    <a:pos x="404" y="454"/>
                  </a:cxn>
                  <a:cxn ang="0">
                    <a:pos x="51" y="0"/>
                  </a:cxn>
                  <a:cxn ang="0">
                    <a:pos x="0" y="39"/>
                  </a:cxn>
                  <a:cxn ang="0">
                    <a:pos x="352" y="494"/>
                  </a:cxn>
                  <a:cxn ang="0">
                    <a:pos x="405" y="456"/>
                  </a:cxn>
                  <a:cxn ang="0">
                    <a:pos x="405" y="456"/>
                  </a:cxn>
                  <a:cxn ang="0">
                    <a:pos x="405" y="455"/>
                  </a:cxn>
                  <a:cxn ang="0">
                    <a:pos x="404" y="454"/>
                  </a:cxn>
                  <a:cxn ang="0">
                    <a:pos x="405" y="456"/>
                  </a:cxn>
                </a:cxnLst>
                <a:rect l="0" t="0" r="r" b="b"/>
                <a:pathLst>
                  <a:path w="405" h="494">
                    <a:moveTo>
                      <a:pt x="405" y="456"/>
                    </a:moveTo>
                    <a:lnTo>
                      <a:pt x="404" y="454"/>
                    </a:lnTo>
                    <a:lnTo>
                      <a:pt x="51" y="0"/>
                    </a:lnTo>
                    <a:lnTo>
                      <a:pt x="0" y="39"/>
                    </a:lnTo>
                    <a:lnTo>
                      <a:pt x="352" y="494"/>
                    </a:lnTo>
                    <a:lnTo>
                      <a:pt x="405" y="456"/>
                    </a:lnTo>
                    <a:lnTo>
                      <a:pt x="405" y="456"/>
                    </a:lnTo>
                    <a:lnTo>
                      <a:pt x="405" y="455"/>
                    </a:lnTo>
                    <a:lnTo>
                      <a:pt x="404" y="454"/>
                    </a:lnTo>
                    <a:lnTo>
                      <a:pt x="405" y="45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7" name="Freeform 341"/>
              <p:cNvSpPr>
                <a:spLocks/>
              </p:cNvSpPr>
              <p:nvPr/>
            </p:nvSpPr>
            <p:spPr bwMode="auto">
              <a:xfrm>
                <a:off x="1369" y="1614"/>
                <a:ext cx="101" cy="139"/>
              </a:xfrm>
              <a:custGeom>
                <a:avLst/>
                <a:gdLst/>
                <a:ahLst/>
                <a:cxnLst>
                  <a:cxn ang="0">
                    <a:pos x="353" y="558"/>
                  </a:cxn>
                  <a:cxn ang="0">
                    <a:pos x="407" y="521"/>
                  </a:cxn>
                  <a:cxn ang="0">
                    <a:pos x="54" y="0"/>
                  </a:cxn>
                  <a:cxn ang="0">
                    <a:pos x="0" y="37"/>
                  </a:cxn>
                  <a:cxn ang="0">
                    <a:pos x="352" y="557"/>
                  </a:cxn>
                  <a:cxn ang="0">
                    <a:pos x="353" y="558"/>
                  </a:cxn>
                  <a:cxn ang="0">
                    <a:pos x="352" y="557"/>
                  </a:cxn>
                  <a:cxn ang="0">
                    <a:pos x="353" y="558"/>
                  </a:cxn>
                  <a:cxn ang="0">
                    <a:pos x="353" y="558"/>
                  </a:cxn>
                </a:cxnLst>
                <a:rect l="0" t="0" r="r" b="b"/>
                <a:pathLst>
                  <a:path w="407" h="558">
                    <a:moveTo>
                      <a:pt x="353" y="558"/>
                    </a:moveTo>
                    <a:lnTo>
                      <a:pt x="407" y="521"/>
                    </a:lnTo>
                    <a:lnTo>
                      <a:pt x="54" y="0"/>
                    </a:lnTo>
                    <a:lnTo>
                      <a:pt x="0" y="37"/>
                    </a:lnTo>
                    <a:lnTo>
                      <a:pt x="352" y="557"/>
                    </a:lnTo>
                    <a:lnTo>
                      <a:pt x="353" y="558"/>
                    </a:lnTo>
                    <a:lnTo>
                      <a:pt x="352" y="557"/>
                    </a:lnTo>
                    <a:lnTo>
                      <a:pt x="353" y="558"/>
                    </a:lnTo>
                    <a:lnTo>
                      <a:pt x="353" y="55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8" name="Freeform 342"/>
              <p:cNvSpPr>
                <a:spLocks/>
              </p:cNvSpPr>
              <p:nvPr/>
            </p:nvSpPr>
            <p:spPr bwMode="auto">
              <a:xfrm>
                <a:off x="1457" y="1743"/>
                <a:ext cx="102" cy="124"/>
              </a:xfrm>
              <a:custGeom>
                <a:avLst/>
                <a:gdLst/>
                <a:ahLst/>
                <a:cxnLst>
                  <a:cxn ang="0">
                    <a:pos x="406" y="457"/>
                  </a:cxn>
                  <a:cxn ang="0">
                    <a:pos x="405" y="455"/>
                  </a:cxn>
                  <a:cxn ang="0">
                    <a:pos x="53" y="0"/>
                  </a:cxn>
                  <a:cxn ang="0">
                    <a:pos x="0" y="39"/>
                  </a:cxn>
                  <a:cxn ang="0">
                    <a:pos x="353" y="495"/>
                  </a:cxn>
                  <a:cxn ang="0">
                    <a:pos x="406" y="457"/>
                  </a:cxn>
                  <a:cxn ang="0">
                    <a:pos x="406" y="457"/>
                  </a:cxn>
                  <a:cxn ang="0">
                    <a:pos x="405" y="456"/>
                  </a:cxn>
                  <a:cxn ang="0">
                    <a:pos x="405" y="455"/>
                  </a:cxn>
                  <a:cxn ang="0">
                    <a:pos x="406" y="457"/>
                  </a:cxn>
                </a:cxnLst>
                <a:rect l="0" t="0" r="r" b="b"/>
                <a:pathLst>
                  <a:path w="406" h="495">
                    <a:moveTo>
                      <a:pt x="406" y="457"/>
                    </a:moveTo>
                    <a:lnTo>
                      <a:pt x="405" y="455"/>
                    </a:lnTo>
                    <a:lnTo>
                      <a:pt x="53" y="0"/>
                    </a:lnTo>
                    <a:lnTo>
                      <a:pt x="0" y="39"/>
                    </a:lnTo>
                    <a:lnTo>
                      <a:pt x="353" y="495"/>
                    </a:lnTo>
                    <a:lnTo>
                      <a:pt x="406" y="457"/>
                    </a:lnTo>
                    <a:lnTo>
                      <a:pt x="406" y="457"/>
                    </a:lnTo>
                    <a:lnTo>
                      <a:pt x="405" y="456"/>
                    </a:lnTo>
                    <a:lnTo>
                      <a:pt x="405" y="455"/>
                    </a:lnTo>
                    <a:lnTo>
                      <a:pt x="406" y="45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99" name="Freeform 343"/>
              <p:cNvSpPr>
                <a:spLocks/>
              </p:cNvSpPr>
              <p:nvPr/>
            </p:nvSpPr>
            <p:spPr bwMode="auto">
              <a:xfrm>
                <a:off x="1545" y="1857"/>
                <a:ext cx="89" cy="122"/>
              </a:xfrm>
              <a:custGeom>
                <a:avLst/>
                <a:gdLst/>
                <a:ahLst/>
                <a:cxnLst>
                  <a:cxn ang="0">
                    <a:pos x="358" y="451"/>
                  </a:cxn>
                  <a:cxn ang="0">
                    <a:pos x="358" y="450"/>
                  </a:cxn>
                  <a:cxn ang="0">
                    <a:pos x="54" y="0"/>
                  </a:cxn>
                  <a:cxn ang="0">
                    <a:pos x="0" y="36"/>
                  </a:cxn>
                  <a:cxn ang="0">
                    <a:pos x="304" y="487"/>
                  </a:cxn>
                  <a:cxn ang="0">
                    <a:pos x="358" y="451"/>
                  </a:cxn>
                  <a:cxn ang="0">
                    <a:pos x="358" y="451"/>
                  </a:cxn>
                  <a:cxn ang="0">
                    <a:pos x="358" y="450"/>
                  </a:cxn>
                  <a:cxn ang="0">
                    <a:pos x="358" y="450"/>
                  </a:cxn>
                  <a:cxn ang="0">
                    <a:pos x="358" y="451"/>
                  </a:cxn>
                </a:cxnLst>
                <a:rect l="0" t="0" r="r" b="b"/>
                <a:pathLst>
                  <a:path w="358" h="487">
                    <a:moveTo>
                      <a:pt x="358" y="451"/>
                    </a:moveTo>
                    <a:lnTo>
                      <a:pt x="358" y="450"/>
                    </a:lnTo>
                    <a:lnTo>
                      <a:pt x="54" y="0"/>
                    </a:lnTo>
                    <a:lnTo>
                      <a:pt x="0" y="36"/>
                    </a:lnTo>
                    <a:lnTo>
                      <a:pt x="304" y="487"/>
                    </a:lnTo>
                    <a:lnTo>
                      <a:pt x="358" y="451"/>
                    </a:lnTo>
                    <a:lnTo>
                      <a:pt x="358" y="451"/>
                    </a:lnTo>
                    <a:lnTo>
                      <a:pt x="358" y="450"/>
                    </a:lnTo>
                    <a:lnTo>
                      <a:pt x="358" y="450"/>
                    </a:lnTo>
                    <a:lnTo>
                      <a:pt x="358" y="45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0" name="Freeform 344"/>
              <p:cNvSpPr>
                <a:spLocks/>
              </p:cNvSpPr>
              <p:nvPr/>
            </p:nvSpPr>
            <p:spPr bwMode="auto">
              <a:xfrm>
                <a:off x="1621" y="1970"/>
                <a:ext cx="102" cy="145"/>
              </a:xfrm>
              <a:custGeom>
                <a:avLst/>
                <a:gdLst/>
                <a:ahLst/>
                <a:cxnLst>
                  <a:cxn ang="0">
                    <a:pos x="409" y="550"/>
                  </a:cxn>
                  <a:cxn ang="0">
                    <a:pos x="406" y="545"/>
                  </a:cxn>
                  <a:cxn ang="0">
                    <a:pos x="54" y="0"/>
                  </a:cxn>
                  <a:cxn ang="0">
                    <a:pos x="0" y="36"/>
                  </a:cxn>
                  <a:cxn ang="0">
                    <a:pos x="351" y="580"/>
                  </a:cxn>
                  <a:cxn ang="0">
                    <a:pos x="409" y="550"/>
                  </a:cxn>
                  <a:cxn ang="0">
                    <a:pos x="409" y="550"/>
                  </a:cxn>
                  <a:cxn ang="0">
                    <a:pos x="407" y="547"/>
                  </a:cxn>
                  <a:cxn ang="0">
                    <a:pos x="406" y="545"/>
                  </a:cxn>
                  <a:cxn ang="0">
                    <a:pos x="409" y="550"/>
                  </a:cxn>
                </a:cxnLst>
                <a:rect l="0" t="0" r="r" b="b"/>
                <a:pathLst>
                  <a:path w="409" h="580">
                    <a:moveTo>
                      <a:pt x="409" y="550"/>
                    </a:moveTo>
                    <a:lnTo>
                      <a:pt x="406" y="545"/>
                    </a:lnTo>
                    <a:lnTo>
                      <a:pt x="54" y="0"/>
                    </a:lnTo>
                    <a:lnTo>
                      <a:pt x="0" y="36"/>
                    </a:lnTo>
                    <a:lnTo>
                      <a:pt x="351" y="580"/>
                    </a:lnTo>
                    <a:lnTo>
                      <a:pt x="409" y="550"/>
                    </a:lnTo>
                    <a:lnTo>
                      <a:pt x="409" y="550"/>
                    </a:lnTo>
                    <a:lnTo>
                      <a:pt x="407" y="547"/>
                    </a:lnTo>
                    <a:lnTo>
                      <a:pt x="406" y="545"/>
                    </a:lnTo>
                    <a:lnTo>
                      <a:pt x="409" y="55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1" name="Freeform 345"/>
              <p:cNvSpPr>
                <a:spLocks/>
              </p:cNvSpPr>
              <p:nvPr/>
            </p:nvSpPr>
            <p:spPr bwMode="auto">
              <a:xfrm>
                <a:off x="1708" y="2108"/>
                <a:ext cx="91" cy="180"/>
              </a:xfrm>
              <a:custGeom>
                <a:avLst/>
                <a:gdLst/>
                <a:ahLst/>
                <a:cxnLst>
                  <a:cxn ang="0">
                    <a:pos x="364" y="699"/>
                  </a:cxn>
                  <a:cxn ang="0">
                    <a:pos x="363" y="697"/>
                  </a:cxn>
                  <a:cxn ang="0">
                    <a:pos x="60" y="0"/>
                  </a:cxn>
                  <a:cxn ang="0">
                    <a:pos x="0" y="26"/>
                  </a:cxn>
                  <a:cxn ang="0">
                    <a:pos x="304" y="723"/>
                  </a:cxn>
                  <a:cxn ang="0">
                    <a:pos x="364" y="699"/>
                  </a:cxn>
                  <a:cxn ang="0">
                    <a:pos x="364" y="699"/>
                  </a:cxn>
                  <a:cxn ang="0">
                    <a:pos x="364" y="698"/>
                  </a:cxn>
                  <a:cxn ang="0">
                    <a:pos x="363" y="697"/>
                  </a:cxn>
                  <a:cxn ang="0">
                    <a:pos x="364" y="699"/>
                  </a:cxn>
                </a:cxnLst>
                <a:rect l="0" t="0" r="r" b="b"/>
                <a:pathLst>
                  <a:path w="364" h="723">
                    <a:moveTo>
                      <a:pt x="364" y="699"/>
                    </a:moveTo>
                    <a:lnTo>
                      <a:pt x="363" y="697"/>
                    </a:lnTo>
                    <a:lnTo>
                      <a:pt x="60" y="0"/>
                    </a:lnTo>
                    <a:lnTo>
                      <a:pt x="0" y="26"/>
                    </a:lnTo>
                    <a:lnTo>
                      <a:pt x="304" y="723"/>
                    </a:lnTo>
                    <a:lnTo>
                      <a:pt x="364" y="699"/>
                    </a:lnTo>
                    <a:lnTo>
                      <a:pt x="364" y="699"/>
                    </a:lnTo>
                    <a:lnTo>
                      <a:pt x="364" y="698"/>
                    </a:lnTo>
                    <a:lnTo>
                      <a:pt x="363" y="697"/>
                    </a:lnTo>
                    <a:lnTo>
                      <a:pt x="364" y="69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2" name="Freeform 346"/>
              <p:cNvSpPr>
                <a:spLocks/>
              </p:cNvSpPr>
              <p:nvPr/>
            </p:nvSpPr>
            <p:spPr bwMode="auto">
              <a:xfrm>
                <a:off x="1784" y="2282"/>
                <a:ext cx="66" cy="157"/>
              </a:xfrm>
              <a:custGeom>
                <a:avLst/>
                <a:gdLst/>
                <a:ahLst/>
                <a:cxnLst>
                  <a:cxn ang="0">
                    <a:pos x="263" y="609"/>
                  </a:cxn>
                  <a:cxn ang="0">
                    <a:pos x="263" y="607"/>
                  </a:cxn>
                  <a:cxn ang="0">
                    <a:pos x="61" y="0"/>
                  </a:cxn>
                  <a:cxn ang="0">
                    <a:pos x="0" y="21"/>
                  </a:cxn>
                  <a:cxn ang="0">
                    <a:pos x="200" y="628"/>
                  </a:cxn>
                  <a:cxn ang="0">
                    <a:pos x="263" y="609"/>
                  </a:cxn>
                  <a:cxn ang="0">
                    <a:pos x="263" y="609"/>
                  </a:cxn>
                  <a:cxn ang="0">
                    <a:pos x="263" y="608"/>
                  </a:cxn>
                  <a:cxn ang="0">
                    <a:pos x="263" y="607"/>
                  </a:cxn>
                  <a:cxn ang="0">
                    <a:pos x="263" y="609"/>
                  </a:cxn>
                </a:cxnLst>
                <a:rect l="0" t="0" r="r" b="b"/>
                <a:pathLst>
                  <a:path w="263" h="628">
                    <a:moveTo>
                      <a:pt x="263" y="609"/>
                    </a:moveTo>
                    <a:lnTo>
                      <a:pt x="263" y="607"/>
                    </a:lnTo>
                    <a:lnTo>
                      <a:pt x="61" y="0"/>
                    </a:lnTo>
                    <a:lnTo>
                      <a:pt x="0" y="21"/>
                    </a:lnTo>
                    <a:lnTo>
                      <a:pt x="200" y="628"/>
                    </a:lnTo>
                    <a:lnTo>
                      <a:pt x="263" y="609"/>
                    </a:lnTo>
                    <a:lnTo>
                      <a:pt x="263" y="609"/>
                    </a:lnTo>
                    <a:lnTo>
                      <a:pt x="263" y="608"/>
                    </a:lnTo>
                    <a:lnTo>
                      <a:pt x="263" y="607"/>
                    </a:lnTo>
                    <a:lnTo>
                      <a:pt x="263" y="60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3" name="Freeform 347"/>
              <p:cNvSpPr>
                <a:spLocks/>
              </p:cNvSpPr>
              <p:nvPr/>
            </p:nvSpPr>
            <p:spPr bwMode="auto">
              <a:xfrm>
                <a:off x="1834" y="2435"/>
                <a:ext cx="66" cy="192"/>
              </a:xfrm>
              <a:custGeom>
                <a:avLst/>
                <a:gdLst/>
                <a:ahLst/>
                <a:cxnLst>
                  <a:cxn ang="0">
                    <a:pos x="265" y="758"/>
                  </a:cxn>
                  <a:cxn ang="0">
                    <a:pos x="264" y="754"/>
                  </a:cxn>
                  <a:cxn ang="0">
                    <a:pos x="63" y="0"/>
                  </a:cxn>
                  <a:cxn ang="0">
                    <a:pos x="0" y="17"/>
                  </a:cxn>
                  <a:cxn ang="0">
                    <a:pos x="200" y="771"/>
                  </a:cxn>
                  <a:cxn ang="0">
                    <a:pos x="265" y="758"/>
                  </a:cxn>
                  <a:cxn ang="0">
                    <a:pos x="265" y="758"/>
                  </a:cxn>
                  <a:cxn ang="0">
                    <a:pos x="265" y="756"/>
                  </a:cxn>
                  <a:cxn ang="0">
                    <a:pos x="264" y="754"/>
                  </a:cxn>
                  <a:cxn ang="0">
                    <a:pos x="265" y="758"/>
                  </a:cxn>
                </a:cxnLst>
                <a:rect l="0" t="0" r="r" b="b"/>
                <a:pathLst>
                  <a:path w="265" h="771">
                    <a:moveTo>
                      <a:pt x="265" y="758"/>
                    </a:moveTo>
                    <a:lnTo>
                      <a:pt x="264" y="754"/>
                    </a:lnTo>
                    <a:lnTo>
                      <a:pt x="63" y="0"/>
                    </a:lnTo>
                    <a:lnTo>
                      <a:pt x="0" y="17"/>
                    </a:lnTo>
                    <a:lnTo>
                      <a:pt x="200" y="771"/>
                    </a:lnTo>
                    <a:lnTo>
                      <a:pt x="265" y="758"/>
                    </a:lnTo>
                    <a:lnTo>
                      <a:pt x="265" y="758"/>
                    </a:lnTo>
                    <a:lnTo>
                      <a:pt x="265" y="756"/>
                    </a:lnTo>
                    <a:lnTo>
                      <a:pt x="264" y="754"/>
                    </a:lnTo>
                    <a:lnTo>
                      <a:pt x="265" y="75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4" name="Freeform 348"/>
              <p:cNvSpPr>
                <a:spLocks/>
              </p:cNvSpPr>
              <p:nvPr/>
            </p:nvSpPr>
            <p:spPr bwMode="auto">
              <a:xfrm>
                <a:off x="1884" y="2624"/>
                <a:ext cx="42" cy="207"/>
              </a:xfrm>
              <a:custGeom>
                <a:avLst/>
                <a:gdLst/>
                <a:ahLst/>
                <a:cxnLst>
                  <a:cxn ang="0">
                    <a:pos x="103" y="826"/>
                  </a:cxn>
                  <a:cxn ang="0">
                    <a:pos x="168" y="816"/>
                  </a:cxn>
                  <a:cxn ang="0">
                    <a:pos x="66" y="0"/>
                  </a:cxn>
                  <a:cxn ang="0">
                    <a:pos x="0" y="9"/>
                  </a:cxn>
                  <a:cxn ang="0">
                    <a:pos x="103" y="824"/>
                  </a:cxn>
                  <a:cxn ang="0">
                    <a:pos x="103" y="826"/>
                  </a:cxn>
                  <a:cxn ang="0">
                    <a:pos x="103" y="824"/>
                  </a:cxn>
                  <a:cxn ang="0">
                    <a:pos x="103" y="825"/>
                  </a:cxn>
                  <a:cxn ang="0">
                    <a:pos x="103" y="826"/>
                  </a:cxn>
                </a:cxnLst>
                <a:rect l="0" t="0" r="r" b="b"/>
                <a:pathLst>
                  <a:path w="168" h="826">
                    <a:moveTo>
                      <a:pt x="103" y="826"/>
                    </a:moveTo>
                    <a:lnTo>
                      <a:pt x="168" y="816"/>
                    </a:lnTo>
                    <a:lnTo>
                      <a:pt x="66" y="0"/>
                    </a:lnTo>
                    <a:lnTo>
                      <a:pt x="0" y="9"/>
                    </a:lnTo>
                    <a:lnTo>
                      <a:pt x="103" y="824"/>
                    </a:lnTo>
                    <a:lnTo>
                      <a:pt x="103" y="826"/>
                    </a:lnTo>
                    <a:lnTo>
                      <a:pt x="103" y="824"/>
                    </a:lnTo>
                    <a:lnTo>
                      <a:pt x="103" y="825"/>
                    </a:lnTo>
                    <a:lnTo>
                      <a:pt x="103" y="82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5" name="Freeform 349"/>
              <p:cNvSpPr>
                <a:spLocks/>
              </p:cNvSpPr>
              <p:nvPr/>
            </p:nvSpPr>
            <p:spPr bwMode="auto">
              <a:xfrm>
                <a:off x="1910" y="2827"/>
                <a:ext cx="54" cy="186"/>
              </a:xfrm>
              <a:custGeom>
                <a:avLst/>
                <a:gdLst/>
                <a:ahLst/>
                <a:cxnLst>
                  <a:cxn ang="0">
                    <a:pos x="217" y="736"/>
                  </a:cxn>
                  <a:cxn ang="0">
                    <a:pos x="216" y="730"/>
                  </a:cxn>
                  <a:cxn ang="0">
                    <a:pos x="65" y="0"/>
                  </a:cxn>
                  <a:cxn ang="0">
                    <a:pos x="0" y="13"/>
                  </a:cxn>
                  <a:cxn ang="0">
                    <a:pos x="152" y="743"/>
                  </a:cxn>
                  <a:cxn ang="0">
                    <a:pos x="217" y="736"/>
                  </a:cxn>
                  <a:cxn ang="0">
                    <a:pos x="217" y="736"/>
                  </a:cxn>
                  <a:cxn ang="0">
                    <a:pos x="217" y="733"/>
                  </a:cxn>
                  <a:cxn ang="0">
                    <a:pos x="216" y="730"/>
                  </a:cxn>
                  <a:cxn ang="0">
                    <a:pos x="217" y="736"/>
                  </a:cxn>
                </a:cxnLst>
                <a:rect l="0" t="0" r="r" b="b"/>
                <a:pathLst>
                  <a:path w="217" h="743">
                    <a:moveTo>
                      <a:pt x="217" y="736"/>
                    </a:moveTo>
                    <a:lnTo>
                      <a:pt x="216" y="730"/>
                    </a:lnTo>
                    <a:lnTo>
                      <a:pt x="65" y="0"/>
                    </a:lnTo>
                    <a:lnTo>
                      <a:pt x="0" y="13"/>
                    </a:lnTo>
                    <a:lnTo>
                      <a:pt x="152" y="743"/>
                    </a:lnTo>
                    <a:lnTo>
                      <a:pt x="217" y="736"/>
                    </a:lnTo>
                    <a:lnTo>
                      <a:pt x="217" y="736"/>
                    </a:lnTo>
                    <a:lnTo>
                      <a:pt x="217" y="733"/>
                    </a:lnTo>
                    <a:lnTo>
                      <a:pt x="216" y="730"/>
                    </a:lnTo>
                    <a:lnTo>
                      <a:pt x="217" y="73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6" name="Freeform 350"/>
              <p:cNvSpPr>
                <a:spLocks/>
              </p:cNvSpPr>
              <p:nvPr/>
            </p:nvSpPr>
            <p:spPr bwMode="auto">
              <a:xfrm>
                <a:off x="1947" y="3012"/>
                <a:ext cx="17" cy="99"/>
              </a:xfrm>
              <a:custGeom>
                <a:avLst/>
                <a:gdLst/>
                <a:ahLst/>
                <a:cxnLst>
                  <a:cxn ang="0">
                    <a:pos x="0" y="398"/>
                  </a:cxn>
                  <a:cxn ang="0">
                    <a:pos x="65" y="398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0" y="398"/>
                  </a:cxn>
                  <a:cxn ang="0">
                    <a:pos x="0" y="398"/>
                  </a:cxn>
                  <a:cxn ang="0">
                    <a:pos x="65" y="398"/>
                  </a:cxn>
                  <a:cxn ang="0">
                    <a:pos x="65" y="398"/>
                  </a:cxn>
                  <a:cxn ang="0">
                    <a:pos x="65" y="398"/>
                  </a:cxn>
                  <a:cxn ang="0">
                    <a:pos x="0" y="398"/>
                  </a:cxn>
                </a:cxnLst>
                <a:rect l="0" t="0" r="r" b="b"/>
                <a:pathLst>
                  <a:path w="65" h="398">
                    <a:moveTo>
                      <a:pt x="0" y="398"/>
                    </a:moveTo>
                    <a:lnTo>
                      <a:pt x="65" y="398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65" y="398"/>
                    </a:lnTo>
                    <a:lnTo>
                      <a:pt x="65" y="398"/>
                    </a:lnTo>
                    <a:lnTo>
                      <a:pt x="65" y="398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7" name="Freeform 351"/>
              <p:cNvSpPr>
                <a:spLocks/>
              </p:cNvSpPr>
              <p:nvPr/>
            </p:nvSpPr>
            <p:spPr bwMode="auto">
              <a:xfrm>
                <a:off x="1947" y="3111"/>
                <a:ext cx="17" cy="128"/>
              </a:xfrm>
              <a:custGeom>
                <a:avLst/>
                <a:gdLst/>
                <a:ahLst/>
                <a:cxnLst>
                  <a:cxn ang="0">
                    <a:pos x="0" y="513"/>
                  </a:cxn>
                  <a:cxn ang="0">
                    <a:pos x="65" y="513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0" y="513"/>
                  </a:cxn>
                  <a:cxn ang="0">
                    <a:pos x="0" y="513"/>
                  </a:cxn>
                  <a:cxn ang="0">
                    <a:pos x="65" y="513"/>
                  </a:cxn>
                  <a:cxn ang="0">
                    <a:pos x="65" y="513"/>
                  </a:cxn>
                  <a:cxn ang="0">
                    <a:pos x="65" y="513"/>
                  </a:cxn>
                  <a:cxn ang="0">
                    <a:pos x="0" y="513"/>
                  </a:cxn>
                </a:cxnLst>
                <a:rect l="0" t="0" r="r" b="b"/>
                <a:pathLst>
                  <a:path w="65" h="513">
                    <a:moveTo>
                      <a:pt x="0" y="513"/>
                    </a:moveTo>
                    <a:lnTo>
                      <a:pt x="65" y="513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513"/>
                    </a:lnTo>
                    <a:lnTo>
                      <a:pt x="0" y="513"/>
                    </a:lnTo>
                    <a:lnTo>
                      <a:pt x="65" y="513"/>
                    </a:lnTo>
                    <a:lnTo>
                      <a:pt x="65" y="513"/>
                    </a:lnTo>
                    <a:lnTo>
                      <a:pt x="65" y="513"/>
                    </a:lnTo>
                    <a:lnTo>
                      <a:pt x="0" y="51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8" name="Freeform 352"/>
              <p:cNvSpPr>
                <a:spLocks/>
              </p:cNvSpPr>
              <p:nvPr/>
            </p:nvSpPr>
            <p:spPr bwMode="auto">
              <a:xfrm>
                <a:off x="1947" y="3239"/>
                <a:ext cx="17" cy="84"/>
              </a:xfrm>
              <a:custGeom>
                <a:avLst/>
                <a:gdLst/>
                <a:ahLst/>
                <a:cxnLst>
                  <a:cxn ang="0">
                    <a:pos x="64" y="336"/>
                  </a:cxn>
                  <a:cxn ang="0">
                    <a:pos x="65" y="331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0" y="331"/>
                  </a:cxn>
                  <a:cxn ang="0">
                    <a:pos x="64" y="336"/>
                  </a:cxn>
                  <a:cxn ang="0">
                    <a:pos x="64" y="336"/>
                  </a:cxn>
                  <a:cxn ang="0">
                    <a:pos x="65" y="333"/>
                  </a:cxn>
                  <a:cxn ang="0">
                    <a:pos x="65" y="331"/>
                  </a:cxn>
                  <a:cxn ang="0">
                    <a:pos x="64" y="336"/>
                  </a:cxn>
                </a:cxnLst>
                <a:rect l="0" t="0" r="r" b="b"/>
                <a:pathLst>
                  <a:path w="65" h="336">
                    <a:moveTo>
                      <a:pt x="64" y="336"/>
                    </a:moveTo>
                    <a:lnTo>
                      <a:pt x="65" y="3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64" y="336"/>
                    </a:lnTo>
                    <a:lnTo>
                      <a:pt x="64" y="336"/>
                    </a:lnTo>
                    <a:lnTo>
                      <a:pt x="65" y="333"/>
                    </a:lnTo>
                    <a:lnTo>
                      <a:pt x="65" y="331"/>
                    </a:lnTo>
                    <a:lnTo>
                      <a:pt x="64" y="33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09" name="Freeform 353"/>
              <p:cNvSpPr>
                <a:spLocks/>
              </p:cNvSpPr>
              <p:nvPr/>
            </p:nvSpPr>
            <p:spPr bwMode="auto">
              <a:xfrm>
                <a:off x="1936" y="3321"/>
                <a:ext cx="28" cy="83"/>
              </a:xfrm>
              <a:custGeom>
                <a:avLst/>
                <a:gdLst/>
                <a:ahLst/>
                <a:cxnLst>
                  <a:cxn ang="0">
                    <a:pos x="61" y="335"/>
                  </a:cxn>
                  <a:cxn ang="0">
                    <a:pos x="65" y="326"/>
                  </a:cxn>
                  <a:cxn ang="0">
                    <a:pos x="109" y="10"/>
                  </a:cxn>
                  <a:cxn ang="0">
                    <a:pos x="45" y="0"/>
                  </a:cxn>
                  <a:cxn ang="0">
                    <a:pos x="0" y="316"/>
                  </a:cxn>
                  <a:cxn ang="0">
                    <a:pos x="61" y="335"/>
                  </a:cxn>
                  <a:cxn ang="0">
                    <a:pos x="61" y="335"/>
                  </a:cxn>
                  <a:cxn ang="0">
                    <a:pos x="64" y="331"/>
                  </a:cxn>
                  <a:cxn ang="0">
                    <a:pos x="65" y="326"/>
                  </a:cxn>
                  <a:cxn ang="0">
                    <a:pos x="61" y="335"/>
                  </a:cxn>
                </a:cxnLst>
                <a:rect l="0" t="0" r="r" b="b"/>
                <a:pathLst>
                  <a:path w="109" h="335">
                    <a:moveTo>
                      <a:pt x="61" y="335"/>
                    </a:moveTo>
                    <a:lnTo>
                      <a:pt x="65" y="326"/>
                    </a:lnTo>
                    <a:lnTo>
                      <a:pt x="109" y="10"/>
                    </a:lnTo>
                    <a:lnTo>
                      <a:pt x="45" y="0"/>
                    </a:lnTo>
                    <a:lnTo>
                      <a:pt x="0" y="316"/>
                    </a:lnTo>
                    <a:lnTo>
                      <a:pt x="61" y="335"/>
                    </a:lnTo>
                    <a:lnTo>
                      <a:pt x="61" y="335"/>
                    </a:lnTo>
                    <a:lnTo>
                      <a:pt x="64" y="331"/>
                    </a:lnTo>
                    <a:lnTo>
                      <a:pt x="65" y="326"/>
                    </a:lnTo>
                    <a:lnTo>
                      <a:pt x="61" y="33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0" name="Freeform 354"/>
              <p:cNvSpPr>
                <a:spLocks/>
              </p:cNvSpPr>
              <p:nvPr/>
            </p:nvSpPr>
            <p:spPr bwMode="auto">
              <a:xfrm>
                <a:off x="1897" y="3397"/>
                <a:ext cx="55" cy="89"/>
              </a:xfrm>
              <a:custGeom>
                <a:avLst/>
                <a:gdLst/>
                <a:ahLst/>
                <a:cxnLst>
                  <a:cxn ang="0">
                    <a:pos x="58" y="353"/>
                  </a:cxn>
                  <a:cxn ang="0">
                    <a:pos x="59" y="352"/>
                  </a:cxn>
                  <a:cxn ang="0">
                    <a:pos x="218" y="28"/>
                  </a:cxn>
                  <a:cxn ang="0">
                    <a:pos x="160" y="0"/>
                  </a:cxn>
                  <a:cxn ang="0">
                    <a:pos x="0" y="323"/>
                  </a:cxn>
                  <a:cxn ang="0">
                    <a:pos x="58" y="353"/>
                  </a:cxn>
                  <a:cxn ang="0">
                    <a:pos x="58" y="353"/>
                  </a:cxn>
                  <a:cxn ang="0">
                    <a:pos x="58" y="352"/>
                  </a:cxn>
                  <a:cxn ang="0">
                    <a:pos x="59" y="352"/>
                  </a:cxn>
                  <a:cxn ang="0">
                    <a:pos x="58" y="353"/>
                  </a:cxn>
                </a:cxnLst>
                <a:rect l="0" t="0" r="r" b="b"/>
                <a:pathLst>
                  <a:path w="218" h="353">
                    <a:moveTo>
                      <a:pt x="58" y="353"/>
                    </a:moveTo>
                    <a:lnTo>
                      <a:pt x="59" y="352"/>
                    </a:lnTo>
                    <a:lnTo>
                      <a:pt x="218" y="28"/>
                    </a:lnTo>
                    <a:lnTo>
                      <a:pt x="160" y="0"/>
                    </a:lnTo>
                    <a:lnTo>
                      <a:pt x="0" y="323"/>
                    </a:lnTo>
                    <a:lnTo>
                      <a:pt x="58" y="353"/>
                    </a:lnTo>
                    <a:lnTo>
                      <a:pt x="58" y="353"/>
                    </a:lnTo>
                    <a:lnTo>
                      <a:pt x="58" y="352"/>
                    </a:lnTo>
                    <a:lnTo>
                      <a:pt x="59" y="352"/>
                    </a:lnTo>
                    <a:lnTo>
                      <a:pt x="58" y="35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1" name="Freeform 355"/>
              <p:cNvSpPr>
                <a:spLocks/>
              </p:cNvSpPr>
              <p:nvPr/>
            </p:nvSpPr>
            <p:spPr bwMode="auto">
              <a:xfrm>
                <a:off x="1870" y="3478"/>
                <a:ext cx="41" cy="56"/>
              </a:xfrm>
              <a:custGeom>
                <a:avLst/>
                <a:gdLst/>
                <a:ahLst/>
                <a:cxnLst>
                  <a:cxn ang="0">
                    <a:pos x="54" y="226"/>
                  </a:cxn>
                  <a:cxn ang="0">
                    <a:pos x="57" y="221"/>
                  </a:cxn>
                  <a:cxn ang="0">
                    <a:pos x="164" y="32"/>
                  </a:cxn>
                  <a:cxn ang="0">
                    <a:pos x="106" y="0"/>
                  </a:cxn>
                  <a:cxn ang="0">
                    <a:pos x="0" y="189"/>
                  </a:cxn>
                  <a:cxn ang="0">
                    <a:pos x="54" y="226"/>
                  </a:cxn>
                  <a:cxn ang="0">
                    <a:pos x="54" y="226"/>
                  </a:cxn>
                  <a:cxn ang="0">
                    <a:pos x="55" y="223"/>
                  </a:cxn>
                  <a:cxn ang="0">
                    <a:pos x="57" y="221"/>
                  </a:cxn>
                  <a:cxn ang="0">
                    <a:pos x="54" y="226"/>
                  </a:cxn>
                </a:cxnLst>
                <a:rect l="0" t="0" r="r" b="b"/>
                <a:pathLst>
                  <a:path w="164" h="226">
                    <a:moveTo>
                      <a:pt x="54" y="226"/>
                    </a:moveTo>
                    <a:lnTo>
                      <a:pt x="57" y="221"/>
                    </a:lnTo>
                    <a:lnTo>
                      <a:pt x="164" y="32"/>
                    </a:lnTo>
                    <a:lnTo>
                      <a:pt x="106" y="0"/>
                    </a:lnTo>
                    <a:lnTo>
                      <a:pt x="0" y="189"/>
                    </a:lnTo>
                    <a:lnTo>
                      <a:pt x="54" y="226"/>
                    </a:lnTo>
                    <a:lnTo>
                      <a:pt x="54" y="226"/>
                    </a:lnTo>
                    <a:lnTo>
                      <a:pt x="55" y="223"/>
                    </a:lnTo>
                    <a:lnTo>
                      <a:pt x="57" y="221"/>
                    </a:lnTo>
                    <a:lnTo>
                      <a:pt x="54" y="22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2" name="Freeform 356"/>
              <p:cNvSpPr>
                <a:spLocks/>
              </p:cNvSpPr>
              <p:nvPr/>
            </p:nvSpPr>
            <p:spPr bwMode="auto">
              <a:xfrm>
                <a:off x="1836" y="3524"/>
                <a:ext cx="48" cy="54"/>
              </a:xfrm>
              <a:custGeom>
                <a:avLst/>
                <a:gdLst/>
                <a:ahLst/>
                <a:cxnLst>
                  <a:cxn ang="0">
                    <a:pos x="45" y="218"/>
                  </a:cxn>
                  <a:cxn ang="0">
                    <a:pos x="50" y="213"/>
                  </a:cxn>
                  <a:cxn ang="0">
                    <a:pos x="194" y="41"/>
                  </a:cxn>
                  <a:cxn ang="0">
                    <a:pos x="143" y="0"/>
                  </a:cxn>
                  <a:cxn ang="0">
                    <a:pos x="0" y="172"/>
                  </a:cxn>
                  <a:cxn ang="0">
                    <a:pos x="45" y="218"/>
                  </a:cxn>
                  <a:cxn ang="0">
                    <a:pos x="45" y="218"/>
                  </a:cxn>
                  <a:cxn ang="0">
                    <a:pos x="48" y="216"/>
                  </a:cxn>
                  <a:cxn ang="0">
                    <a:pos x="50" y="213"/>
                  </a:cxn>
                  <a:cxn ang="0">
                    <a:pos x="45" y="218"/>
                  </a:cxn>
                </a:cxnLst>
                <a:rect l="0" t="0" r="r" b="b"/>
                <a:pathLst>
                  <a:path w="194" h="218">
                    <a:moveTo>
                      <a:pt x="45" y="218"/>
                    </a:moveTo>
                    <a:lnTo>
                      <a:pt x="50" y="213"/>
                    </a:lnTo>
                    <a:lnTo>
                      <a:pt x="194" y="41"/>
                    </a:lnTo>
                    <a:lnTo>
                      <a:pt x="143" y="0"/>
                    </a:lnTo>
                    <a:lnTo>
                      <a:pt x="0" y="172"/>
                    </a:lnTo>
                    <a:lnTo>
                      <a:pt x="45" y="218"/>
                    </a:lnTo>
                    <a:lnTo>
                      <a:pt x="45" y="218"/>
                    </a:lnTo>
                    <a:lnTo>
                      <a:pt x="48" y="216"/>
                    </a:lnTo>
                    <a:lnTo>
                      <a:pt x="50" y="213"/>
                    </a:lnTo>
                    <a:lnTo>
                      <a:pt x="45" y="21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3" name="Freeform 357"/>
              <p:cNvSpPr>
                <a:spLocks/>
              </p:cNvSpPr>
              <p:nvPr/>
            </p:nvSpPr>
            <p:spPr bwMode="auto">
              <a:xfrm>
                <a:off x="1801" y="3566"/>
                <a:ext cx="46" cy="41"/>
              </a:xfrm>
              <a:custGeom>
                <a:avLst/>
                <a:gdLst/>
                <a:ahLst/>
                <a:cxnLst>
                  <a:cxn ang="0">
                    <a:pos x="38" y="163"/>
                  </a:cxn>
                  <a:cxn ang="0">
                    <a:pos x="41" y="162"/>
                  </a:cxn>
                  <a:cxn ang="0">
                    <a:pos x="184" y="51"/>
                  </a:cxn>
                  <a:cxn ang="0">
                    <a:pos x="144" y="0"/>
                  </a:cxn>
                  <a:cxn ang="0">
                    <a:pos x="0" y="110"/>
                  </a:cxn>
                  <a:cxn ang="0">
                    <a:pos x="38" y="163"/>
                  </a:cxn>
                  <a:cxn ang="0">
                    <a:pos x="38" y="163"/>
                  </a:cxn>
                  <a:cxn ang="0">
                    <a:pos x="40" y="162"/>
                  </a:cxn>
                  <a:cxn ang="0">
                    <a:pos x="41" y="162"/>
                  </a:cxn>
                  <a:cxn ang="0">
                    <a:pos x="38" y="163"/>
                  </a:cxn>
                </a:cxnLst>
                <a:rect l="0" t="0" r="r" b="b"/>
                <a:pathLst>
                  <a:path w="184" h="163">
                    <a:moveTo>
                      <a:pt x="38" y="163"/>
                    </a:moveTo>
                    <a:lnTo>
                      <a:pt x="41" y="162"/>
                    </a:lnTo>
                    <a:lnTo>
                      <a:pt x="184" y="51"/>
                    </a:lnTo>
                    <a:lnTo>
                      <a:pt x="144" y="0"/>
                    </a:lnTo>
                    <a:lnTo>
                      <a:pt x="0" y="110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0" y="162"/>
                    </a:lnTo>
                    <a:lnTo>
                      <a:pt x="41" y="162"/>
                    </a:lnTo>
                    <a:lnTo>
                      <a:pt x="38" y="16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4" name="Freeform 358"/>
              <p:cNvSpPr>
                <a:spLocks/>
              </p:cNvSpPr>
              <p:nvPr/>
            </p:nvSpPr>
            <p:spPr bwMode="auto">
              <a:xfrm>
                <a:off x="1776" y="3593"/>
                <a:ext cx="34" cy="30"/>
              </a:xfrm>
              <a:custGeom>
                <a:avLst/>
                <a:gdLst/>
                <a:ahLst/>
                <a:cxnLst>
                  <a:cxn ang="0">
                    <a:pos x="36" y="121"/>
                  </a:cxn>
                  <a:cxn ang="0">
                    <a:pos x="36" y="121"/>
                  </a:cxn>
                  <a:cxn ang="0">
                    <a:pos x="138" y="55"/>
                  </a:cxn>
                  <a:cxn ang="0">
                    <a:pos x="104" y="0"/>
                  </a:cxn>
                  <a:cxn ang="0">
                    <a:pos x="0" y="66"/>
                  </a:cxn>
                  <a:cxn ang="0">
                    <a:pos x="36" y="121"/>
                  </a:cxn>
                  <a:cxn ang="0">
                    <a:pos x="36" y="121"/>
                  </a:cxn>
                  <a:cxn ang="0">
                    <a:pos x="36" y="121"/>
                  </a:cxn>
                  <a:cxn ang="0">
                    <a:pos x="36" y="121"/>
                  </a:cxn>
                </a:cxnLst>
                <a:rect l="0" t="0" r="r" b="b"/>
                <a:pathLst>
                  <a:path w="138" h="121">
                    <a:moveTo>
                      <a:pt x="36" y="121"/>
                    </a:moveTo>
                    <a:lnTo>
                      <a:pt x="36" y="121"/>
                    </a:lnTo>
                    <a:lnTo>
                      <a:pt x="138" y="55"/>
                    </a:lnTo>
                    <a:lnTo>
                      <a:pt x="104" y="0"/>
                    </a:lnTo>
                    <a:lnTo>
                      <a:pt x="0" y="66"/>
                    </a:lnTo>
                    <a:lnTo>
                      <a:pt x="36" y="121"/>
                    </a:lnTo>
                    <a:lnTo>
                      <a:pt x="36" y="121"/>
                    </a:lnTo>
                    <a:lnTo>
                      <a:pt x="36" y="121"/>
                    </a:lnTo>
                    <a:lnTo>
                      <a:pt x="36" y="12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5" name="Freeform 359"/>
              <p:cNvSpPr>
                <a:spLocks/>
              </p:cNvSpPr>
              <p:nvPr/>
            </p:nvSpPr>
            <p:spPr bwMode="auto">
              <a:xfrm>
                <a:off x="1722" y="3609"/>
                <a:ext cx="63" cy="34"/>
              </a:xfrm>
              <a:custGeom>
                <a:avLst/>
                <a:gdLst/>
                <a:ahLst/>
                <a:cxnLst>
                  <a:cxn ang="0">
                    <a:pos x="130" y="126"/>
                  </a:cxn>
                  <a:cxn ang="0">
                    <a:pos x="145" y="121"/>
                  </a:cxn>
                  <a:cxn ang="0">
                    <a:pos x="252" y="55"/>
                  </a:cxn>
                  <a:cxn ang="0">
                    <a:pos x="217" y="0"/>
                  </a:cxn>
                  <a:cxn ang="0">
                    <a:pos x="111" y="65"/>
                  </a:cxn>
                  <a:cxn ang="0">
                    <a:pos x="130" y="126"/>
                  </a:cxn>
                  <a:cxn ang="0">
                    <a:pos x="111" y="65"/>
                  </a:cxn>
                  <a:cxn ang="0">
                    <a:pos x="0" y="133"/>
                  </a:cxn>
                  <a:cxn ang="0">
                    <a:pos x="130" y="126"/>
                  </a:cxn>
                </a:cxnLst>
                <a:rect l="0" t="0" r="r" b="b"/>
                <a:pathLst>
                  <a:path w="252" h="133">
                    <a:moveTo>
                      <a:pt x="130" y="126"/>
                    </a:moveTo>
                    <a:lnTo>
                      <a:pt x="145" y="121"/>
                    </a:lnTo>
                    <a:lnTo>
                      <a:pt x="252" y="55"/>
                    </a:lnTo>
                    <a:lnTo>
                      <a:pt x="217" y="0"/>
                    </a:lnTo>
                    <a:lnTo>
                      <a:pt x="111" y="65"/>
                    </a:lnTo>
                    <a:lnTo>
                      <a:pt x="130" y="126"/>
                    </a:lnTo>
                    <a:lnTo>
                      <a:pt x="111" y="65"/>
                    </a:lnTo>
                    <a:lnTo>
                      <a:pt x="0" y="133"/>
                    </a:lnTo>
                    <a:lnTo>
                      <a:pt x="130" y="12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6" name="Freeform 360"/>
              <p:cNvSpPr>
                <a:spLocks/>
              </p:cNvSpPr>
              <p:nvPr/>
            </p:nvSpPr>
            <p:spPr bwMode="auto">
              <a:xfrm>
                <a:off x="1753" y="3601"/>
                <a:ext cx="371" cy="40"/>
              </a:xfrm>
              <a:custGeom>
                <a:avLst/>
                <a:gdLst/>
                <a:ahLst/>
                <a:cxnLst>
                  <a:cxn ang="0">
                    <a:pos x="1484" y="65"/>
                  </a:cxn>
                  <a:cxn ang="0">
                    <a:pos x="1480" y="0"/>
                  </a:cxn>
                  <a:cxn ang="0">
                    <a:pos x="0" y="94"/>
                  </a:cxn>
                  <a:cxn ang="0">
                    <a:pos x="4" y="160"/>
                  </a:cxn>
                  <a:cxn ang="0">
                    <a:pos x="1484" y="65"/>
                  </a:cxn>
                  <a:cxn ang="0">
                    <a:pos x="1484" y="65"/>
                  </a:cxn>
                  <a:cxn ang="0">
                    <a:pos x="1484" y="65"/>
                  </a:cxn>
                  <a:cxn ang="0">
                    <a:pos x="1484" y="65"/>
                  </a:cxn>
                  <a:cxn ang="0">
                    <a:pos x="1484" y="65"/>
                  </a:cxn>
                </a:cxnLst>
                <a:rect l="0" t="0" r="r" b="b"/>
                <a:pathLst>
                  <a:path w="1484" h="160">
                    <a:moveTo>
                      <a:pt x="1484" y="65"/>
                    </a:moveTo>
                    <a:lnTo>
                      <a:pt x="1480" y="0"/>
                    </a:lnTo>
                    <a:lnTo>
                      <a:pt x="0" y="94"/>
                    </a:lnTo>
                    <a:lnTo>
                      <a:pt x="4" y="160"/>
                    </a:lnTo>
                    <a:lnTo>
                      <a:pt x="1484" y="65"/>
                    </a:lnTo>
                    <a:lnTo>
                      <a:pt x="1484" y="65"/>
                    </a:lnTo>
                    <a:lnTo>
                      <a:pt x="1484" y="65"/>
                    </a:lnTo>
                    <a:lnTo>
                      <a:pt x="1484" y="65"/>
                    </a:lnTo>
                    <a:lnTo>
                      <a:pt x="1484" y="6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7" name="Freeform 361"/>
              <p:cNvSpPr>
                <a:spLocks/>
              </p:cNvSpPr>
              <p:nvPr/>
            </p:nvSpPr>
            <p:spPr bwMode="auto">
              <a:xfrm>
                <a:off x="2123" y="3541"/>
                <a:ext cx="718" cy="76"/>
              </a:xfrm>
              <a:custGeom>
                <a:avLst/>
                <a:gdLst/>
                <a:ahLst/>
                <a:cxnLst>
                  <a:cxn ang="0">
                    <a:pos x="2866" y="0"/>
                  </a:cxn>
                  <a:cxn ang="0">
                    <a:pos x="2866" y="0"/>
                  </a:cxn>
                  <a:cxn ang="0">
                    <a:pos x="0" y="237"/>
                  </a:cxn>
                  <a:cxn ang="0">
                    <a:pos x="5" y="302"/>
                  </a:cxn>
                  <a:cxn ang="0">
                    <a:pos x="2871" y="65"/>
                  </a:cxn>
                  <a:cxn ang="0">
                    <a:pos x="2866" y="0"/>
                  </a:cxn>
                  <a:cxn ang="0">
                    <a:pos x="2866" y="0"/>
                  </a:cxn>
                  <a:cxn ang="0">
                    <a:pos x="2866" y="0"/>
                  </a:cxn>
                  <a:cxn ang="0">
                    <a:pos x="2866" y="0"/>
                  </a:cxn>
                </a:cxnLst>
                <a:rect l="0" t="0" r="r" b="b"/>
                <a:pathLst>
                  <a:path w="2871" h="302">
                    <a:moveTo>
                      <a:pt x="2866" y="0"/>
                    </a:moveTo>
                    <a:lnTo>
                      <a:pt x="2866" y="0"/>
                    </a:lnTo>
                    <a:lnTo>
                      <a:pt x="0" y="237"/>
                    </a:lnTo>
                    <a:lnTo>
                      <a:pt x="5" y="302"/>
                    </a:lnTo>
                    <a:lnTo>
                      <a:pt x="2871" y="65"/>
                    </a:lnTo>
                    <a:lnTo>
                      <a:pt x="2866" y="0"/>
                    </a:lnTo>
                    <a:lnTo>
                      <a:pt x="2866" y="0"/>
                    </a:lnTo>
                    <a:lnTo>
                      <a:pt x="2866" y="0"/>
                    </a:lnTo>
                    <a:lnTo>
                      <a:pt x="286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8" name="Freeform 362"/>
              <p:cNvSpPr>
                <a:spLocks/>
              </p:cNvSpPr>
              <p:nvPr/>
            </p:nvSpPr>
            <p:spPr bwMode="auto">
              <a:xfrm>
                <a:off x="2839" y="3496"/>
                <a:ext cx="594" cy="62"/>
              </a:xfrm>
              <a:custGeom>
                <a:avLst/>
                <a:gdLst/>
                <a:ahLst/>
                <a:cxnLst>
                  <a:cxn ang="0">
                    <a:pos x="2369" y="0"/>
                  </a:cxn>
                  <a:cxn ang="0">
                    <a:pos x="2369" y="0"/>
                  </a:cxn>
                  <a:cxn ang="0">
                    <a:pos x="0" y="181"/>
                  </a:cxn>
                  <a:cxn ang="0">
                    <a:pos x="4" y="246"/>
                  </a:cxn>
                  <a:cxn ang="0">
                    <a:pos x="2374" y="66"/>
                  </a:cxn>
                  <a:cxn ang="0">
                    <a:pos x="2369" y="0"/>
                  </a:cxn>
                  <a:cxn ang="0">
                    <a:pos x="2369" y="0"/>
                  </a:cxn>
                  <a:cxn ang="0">
                    <a:pos x="2369" y="0"/>
                  </a:cxn>
                  <a:cxn ang="0">
                    <a:pos x="2369" y="0"/>
                  </a:cxn>
                </a:cxnLst>
                <a:rect l="0" t="0" r="r" b="b"/>
                <a:pathLst>
                  <a:path w="2374" h="246">
                    <a:moveTo>
                      <a:pt x="2369" y="0"/>
                    </a:moveTo>
                    <a:lnTo>
                      <a:pt x="2369" y="0"/>
                    </a:lnTo>
                    <a:lnTo>
                      <a:pt x="0" y="181"/>
                    </a:lnTo>
                    <a:lnTo>
                      <a:pt x="4" y="246"/>
                    </a:lnTo>
                    <a:lnTo>
                      <a:pt x="2374" y="66"/>
                    </a:lnTo>
                    <a:lnTo>
                      <a:pt x="2369" y="0"/>
                    </a:lnTo>
                    <a:lnTo>
                      <a:pt x="2369" y="0"/>
                    </a:lnTo>
                    <a:lnTo>
                      <a:pt x="2369" y="0"/>
                    </a:lnTo>
                    <a:lnTo>
                      <a:pt x="2369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19" name="Freeform 363"/>
              <p:cNvSpPr>
                <a:spLocks/>
              </p:cNvSpPr>
              <p:nvPr/>
            </p:nvSpPr>
            <p:spPr bwMode="auto">
              <a:xfrm>
                <a:off x="3432" y="3450"/>
                <a:ext cx="681" cy="63"/>
              </a:xfrm>
              <a:custGeom>
                <a:avLst/>
                <a:gdLst/>
                <a:ahLst/>
                <a:cxnLst>
                  <a:cxn ang="0">
                    <a:pos x="2723" y="0"/>
                  </a:cxn>
                  <a:cxn ang="0">
                    <a:pos x="2722" y="0"/>
                  </a:cxn>
                  <a:cxn ang="0">
                    <a:pos x="0" y="185"/>
                  </a:cxn>
                  <a:cxn ang="0">
                    <a:pos x="4" y="251"/>
                  </a:cxn>
                  <a:cxn ang="0">
                    <a:pos x="2726" y="66"/>
                  </a:cxn>
                  <a:cxn ang="0">
                    <a:pos x="2723" y="0"/>
                  </a:cxn>
                  <a:cxn ang="0">
                    <a:pos x="2723" y="0"/>
                  </a:cxn>
                  <a:cxn ang="0">
                    <a:pos x="2723" y="0"/>
                  </a:cxn>
                  <a:cxn ang="0">
                    <a:pos x="2722" y="0"/>
                  </a:cxn>
                  <a:cxn ang="0">
                    <a:pos x="2723" y="0"/>
                  </a:cxn>
                </a:cxnLst>
                <a:rect l="0" t="0" r="r" b="b"/>
                <a:pathLst>
                  <a:path w="2726" h="251">
                    <a:moveTo>
                      <a:pt x="2723" y="0"/>
                    </a:moveTo>
                    <a:lnTo>
                      <a:pt x="2722" y="0"/>
                    </a:lnTo>
                    <a:lnTo>
                      <a:pt x="0" y="185"/>
                    </a:lnTo>
                    <a:lnTo>
                      <a:pt x="4" y="251"/>
                    </a:lnTo>
                    <a:lnTo>
                      <a:pt x="2726" y="66"/>
                    </a:lnTo>
                    <a:lnTo>
                      <a:pt x="2723" y="0"/>
                    </a:lnTo>
                    <a:lnTo>
                      <a:pt x="2723" y="0"/>
                    </a:lnTo>
                    <a:lnTo>
                      <a:pt x="2723" y="0"/>
                    </a:lnTo>
                    <a:lnTo>
                      <a:pt x="2722" y="0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0" name="Freeform 364"/>
              <p:cNvSpPr>
                <a:spLocks/>
              </p:cNvSpPr>
              <p:nvPr/>
            </p:nvSpPr>
            <p:spPr bwMode="auto">
              <a:xfrm>
                <a:off x="4112" y="3436"/>
                <a:ext cx="507" cy="31"/>
              </a:xfrm>
              <a:custGeom>
                <a:avLst/>
                <a:gdLst/>
                <a:ahLst/>
                <a:cxnLst>
                  <a:cxn ang="0">
                    <a:pos x="2027" y="0"/>
                  </a:cxn>
                  <a:cxn ang="0">
                    <a:pos x="2026" y="0"/>
                  </a:cxn>
                  <a:cxn ang="0">
                    <a:pos x="0" y="57"/>
                  </a:cxn>
                  <a:cxn ang="0">
                    <a:pos x="2" y="123"/>
                  </a:cxn>
                  <a:cxn ang="0">
                    <a:pos x="2027" y="66"/>
                  </a:cxn>
                  <a:cxn ang="0">
                    <a:pos x="2027" y="0"/>
                  </a:cxn>
                  <a:cxn ang="0">
                    <a:pos x="2027" y="0"/>
                  </a:cxn>
                  <a:cxn ang="0">
                    <a:pos x="2026" y="0"/>
                  </a:cxn>
                  <a:cxn ang="0">
                    <a:pos x="2026" y="0"/>
                  </a:cxn>
                  <a:cxn ang="0">
                    <a:pos x="2027" y="0"/>
                  </a:cxn>
                </a:cxnLst>
                <a:rect l="0" t="0" r="r" b="b"/>
                <a:pathLst>
                  <a:path w="2027" h="123">
                    <a:moveTo>
                      <a:pt x="2027" y="0"/>
                    </a:moveTo>
                    <a:lnTo>
                      <a:pt x="2026" y="0"/>
                    </a:lnTo>
                    <a:lnTo>
                      <a:pt x="0" y="57"/>
                    </a:lnTo>
                    <a:lnTo>
                      <a:pt x="2" y="123"/>
                    </a:lnTo>
                    <a:lnTo>
                      <a:pt x="2027" y="66"/>
                    </a:lnTo>
                    <a:lnTo>
                      <a:pt x="2027" y="0"/>
                    </a:lnTo>
                    <a:lnTo>
                      <a:pt x="2027" y="0"/>
                    </a:lnTo>
                    <a:lnTo>
                      <a:pt x="2026" y="0"/>
                    </a:lnTo>
                    <a:lnTo>
                      <a:pt x="2026" y="0"/>
                    </a:lnTo>
                    <a:lnTo>
                      <a:pt x="2027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1" name="Freeform 365"/>
              <p:cNvSpPr>
                <a:spLocks/>
              </p:cNvSpPr>
              <p:nvPr/>
            </p:nvSpPr>
            <p:spPr bwMode="auto">
              <a:xfrm>
                <a:off x="4619" y="3436"/>
                <a:ext cx="391" cy="23"/>
              </a:xfrm>
              <a:custGeom>
                <a:avLst/>
                <a:gdLst/>
                <a:ahLst/>
                <a:cxnLst>
                  <a:cxn ang="0">
                    <a:pos x="1561" y="94"/>
                  </a:cxn>
                  <a:cxn ang="0">
                    <a:pos x="1563" y="29"/>
                  </a:cxn>
                  <a:cxn ang="0">
                    <a:pos x="1" y="0"/>
                  </a:cxn>
                  <a:cxn ang="0">
                    <a:pos x="0" y="66"/>
                  </a:cxn>
                  <a:cxn ang="0">
                    <a:pos x="1561" y="94"/>
                  </a:cxn>
                  <a:cxn ang="0">
                    <a:pos x="1561" y="94"/>
                  </a:cxn>
                  <a:cxn ang="0">
                    <a:pos x="1561" y="94"/>
                  </a:cxn>
                  <a:cxn ang="0">
                    <a:pos x="1561" y="94"/>
                  </a:cxn>
                  <a:cxn ang="0">
                    <a:pos x="1561" y="94"/>
                  </a:cxn>
                </a:cxnLst>
                <a:rect l="0" t="0" r="r" b="b"/>
                <a:pathLst>
                  <a:path w="1563" h="94">
                    <a:moveTo>
                      <a:pt x="1561" y="94"/>
                    </a:moveTo>
                    <a:lnTo>
                      <a:pt x="1563" y="29"/>
                    </a:lnTo>
                    <a:lnTo>
                      <a:pt x="1" y="0"/>
                    </a:lnTo>
                    <a:lnTo>
                      <a:pt x="0" y="66"/>
                    </a:lnTo>
                    <a:lnTo>
                      <a:pt x="1561" y="94"/>
                    </a:lnTo>
                    <a:lnTo>
                      <a:pt x="1561" y="94"/>
                    </a:lnTo>
                    <a:lnTo>
                      <a:pt x="1561" y="94"/>
                    </a:lnTo>
                    <a:lnTo>
                      <a:pt x="1561" y="94"/>
                    </a:lnTo>
                    <a:lnTo>
                      <a:pt x="1561" y="94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2" name="Freeform 366"/>
              <p:cNvSpPr>
                <a:spLocks/>
              </p:cNvSpPr>
              <p:nvPr/>
            </p:nvSpPr>
            <p:spPr bwMode="auto">
              <a:xfrm>
                <a:off x="5009" y="3443"/>
                <a:ext cx="102" cy="16"/>
              </a:xfrm>
              <a:custGeom>
                <a:avLst/>
                <a:gdLst/>
                <a:ahLst/>
                <a:cxnLst>
                  <a:cxn ang="0">
                    <a:pos x="406" y="65"/>
                  </a:cxn>
                  <a:cxn ang="0">
                    <a:pos x="402" y="0"/>
                  </a:cxn>
                  <a:cxn ang="0">
                    <a:pos x="0" y="0"/>
                  </a:cxn>
                  <a:cxn ang="0">
                    <a:pos x="0" y="65"/>
                  </a:cxn>
                  <a:cxn ang="0">
                    <a:pos x="402" y="65"/>
                  </a:cxn>
                  <a:cxn ang="0">
                    <a:pos x="406" y="65"/>
                  </a:cxn>
                  <a:cxn ang="0">
                    <a:pos x="402" y="65"/>
                  </a:cxn>
                  <a:cxn ang="0">
                    <a:pos x="404" y="65"/>
                  </a:cxn>
                  <a:cxn ang="0">
                    <a:pos x="406" y="65"/>
                  </a:cxn>
                </a:cxnLst>
                <a:rect l="0" t="0" r="r" b="b"/>
                <a:pathLst>
                  <a:path w="406" h="65">
                    <a:moveTo>
                      <a:pt x="406" y="65"/>
                    </a:moveTo>
                    <a:lnTo>
                      <a:pt x="402" y="0"/>
                    </a:lnTo>
                    <a:lnTo>
                      <a:pt x="0" y="0"/>
                    </a:lnTo>
                    <a:lnTo>
                      <a:pt x="0" y="65"/>
                    </a:lnTo>
                    <a:lnTo>
                      <a:pt x="402" y="65"/>
                    </a:lnTo>
                    <a:lnTo>
                      <a:pt x="406" y="65"/>
                    </a:lnTo>
                    <a:lnTo>
                      <a:pt x="402" y="65"/>
                    </a:lnTo>
                    <a:lnTo>
                      <a:pt x="404" y="65"/>
                    </a:lnTo>
                    <a:lnTo>
                      <a:pt x="406" y="6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3" name="Freeform 367"/>
              <p:cNvSpPr>
                <a:spLocks/>
              </p:cNvSpPr>
              <p:nvPr/>
            </p:nvSpPr>
            <p:spPr bwMode="auto">
              <a:xfrm>
                <a:off x="5109" y="3436"/>
                <a:ext cx="70" cy="23"/>
              </a:xfrm>
              <a:custGeom>
                <a:avLst/>
                <a:gdLst/>
                <a:ahLst/>
                <a:cxnLst>
                  <a:cxn ang="0">
                    <a:pos x="281" y="56"/>
                  </a:cxn>
                  <a:cxn ang="0">
                    <a:pos x="255" y="0"/>
                  </a:cxn>
                  <a:cxn ang="0">
                    <a:pos x="0" y="29"/>
                  </a:cxn>
                  <a:cxn ang="0">
                    <a:pos x="7" y="94"/>
                  </a:cxn>
                  <a:cxn ang="0">
                    <a:pos x="262" y="66"/>
                  </a:cxn>
                  <a:cxn ang="0">
                    <a:pos x="281" y="56"/>
                  </a:cxn>
                  <a:cxn ang="0">
                    <a:pos x="262" y="66"/>
                  </a:cxn>
                  <a:cxn ang="0">
                    <a:pos x="272" y="64"/>
                  </a:cxn>
                  <a:cxn ang="0">
                    <a:pos x="281" y="56"/>
                  </a:cxn>
                </a:cxnLst>
                <a:rect l="0" t="0" r="r" b="b"/>
                <a:pathLst>
                  <a:path w="281" h="94">
                    <a:moveTo>
                      <a:pt x="281" y="56"/>
                    </a:moveTo>
                    <a:lnTo>
                      <a:pt x="255" y="0"/>
                    </a:lnTo>
                    <a:lnTo>
                      <a:pt x="0" y="29"/>
                    </a:lnTo>
                    <a:lnTo>
                      <a:pt x="7" y="94"/>
                    </a:lnTo>
                    <a:lnTo>
                      <a:pt x="262" y="66"/>
                    </a:lnTo>
                    <a:lnTo>
                      <a:pt x="281" y="56"/>
                    </a:lnTo>
                    <a:lnTo>
                      <a:pt x="262" y="66"/>
                    </a:lnTo>
                    <a:lnTo>
                      <a:pt x="272" y="64"/>
                    </a:lnTo>
                    <a:lnTo>
                      <a:pt x="281" y="5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4" name="Freeform 368"/>
              <p:cNvSpPr>
                <a:spLocks/>
              </p:cNvSpPr>
              <p:nvPr/>
            </p:nvSpPr>
            <p:spPr bwMode="auto">
              <a:xfrm>
                <a:off x="5168" y="3400"/>
                <a:ext cx="50" cy="50"/>
              </a:xfrm>
              <a:custGeom>
                <a:avLst/>
                <a:gdLst/>
                <a:ahLst/>
                <a:cxnLst>
                  <a:cxn ang="0">
                    <a:pos x="199" y="45"/>
                  </a:cxn>
                  <a:cxn ang="0">
                    <a:pos x="151" y="0"/>
                  </a:cxn>
                  <a:cxn ang="0">
                    <a:pos x="0" y="152"/>
                  </a:cxn>
                  <a:cxn ang="0">
                    <a:pos x="46" y="198"/>
                  </a:cxn>
                  <a:cxn ang="0">
                    <a:pos x="198" y="46"/>
                  </a:cxn>
                  <a:cxn ang="0">
                    <a:pos x="199" y="45"/>
                  </a:cxn>
                  <a:cxn ang="0">
                    <a:pos x="198" y="46"/>
                  </a:cxn>
                  <a:cxn ang="0">
                    <a:pos x="198" y="46"/>
                  </a:cxn>
                  <a:cxn ang="0">
                    <a:pos x="199" y="45"/>
                  </a:cxn>
                </a:cxnLst>
                <a:rect l="0" t="0" r="r" b="b"/>
                <a:pathLst>
                  <a:path w="199" h="198">
                    <a:moveTo>
                      <a:pt x="199" y="45"/>
                    </a:moveTo>
                    <a:lnTo>
                      <a:pt x="151" y="0"/>
                    </a:lnTo>
                    <a:lnTo>
                      <a:pt x="0" y="152"/>
                    </a:lnTo>
                    <a:lnTo>
                      <a:pt x="46" y="198"/>
                    </a:lnTo>
                    <a:lnTo>
                      <a:pt x="198" y="46"/>
                    </a:lnTo>
                    <a:lnTo>
                      <a:pt x="199" y="45"/>
                    </a:lnTo>
                    <a:lnTo>
                      <a:pt x="198" y="46"/>
                    </a:lnTo>
                    <a:lnTo>
                      <a:pt x="198" y="46"/>
                    </a:lnTo>
                    <a:lnTo>
                      <a:pt x="199" y="4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5" name="Freeform 369"/>
              <p:cNvSpPr>
                <a:spLocks/>
              </p:cNvSpPr>
              <p:nvPr/>
            </p:nvSpPr>
            <p:spPr bwMode="auto">
              <a:xfrm>
                <a:off x="5205" y="3359"/>
                <a:ext cx="52" cy="53"/>
              </a:xfrm>
              <a:custGeom>
                <a:avLst/>
                <a:gdLst/>
                <a:ahLst/>
                <a:cxnLst>
                  <a:cxn ang="0">
                    <a:pos x="205" y="37"/>
                  </a:cxn>
                  <a:cxn ang="0">
                    <a:pos x="152" y="0"/>
                  </a:cxn>
                  <a:cxn ang="0">
                    <a:pos x="0" y="168"/>
                  </a:cxn>
                  <a:cxn ang="0">
                    <a:pos x="49" y="212"/>
                  </a:cxn>
                  <a:cxn ang="0">
                    <a:pos x="200" y="44"/>
                  </a:cxn>
                  <a:cxn ang="0">
                    <a:pos x="205" y="37"/>
                  </a:cxn>
                  <a:cxn ang="0">
                    <a:pos x="200" y="44"/>
                  </a:cxn>
                  <a:cxn ang="0">
                    <a:pos x="203" y="41"/>
                  </a:cxn>
                  <a:cxn ang="0">
                    <a:pos x="205" y="37"/>
                  </a:cxn>
                </a:cxnLst>
                <a:rect l="0" t="0" r="r" b="b"/>
                <a:pathLst>
                  <a:path w="205" h="212">
                    <a:moveTo>
                      <a:pt x="205" y="37"/>
                    </a:moveTo>
                    <a:lnTo>
                      <a:pt x="152" y="0"/>
                    </a:lnTo>
                    <a:lnTo>
                      <a:pt x="0" y="168"/>
                    </a:lnTo>
                    <a:lnTo>
                      <a:pt x="49" y="212"/>
                    </a:lnTo>
                    <a:lnTo>
                      <a:pt x="200" y="44"/>
                    </a:lnTo>
                    <a:lnTo>
                      <a:pt x="205" y="37"/>
                    </a:lnTo>
                    <a:lnTo>
                      <a:pt x="200" y="44"/>
                    </a:lnTo>
                    <a:lnTo>
                      <a:pt x="203" y="41"/>
                    </a:lnTo>
                    <a:lnTo>
                      <a:pt x="205" y="3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6" name="Freeform 370"/>
              <p:cNvSpPr>
                <a:spLocks/>
              </p:cNvSpPr>
              <p:nvPr/>
            </p:nvSpPr>
            <p:spPr bwMode="auto">
              <a:xfrm>
                <a:off x="5242" y="3299"/>
                <a:ext cx="46" cy="69"/>
              </a:xfrm>
              <a:custGeom>
                <a:avLst/>
                <a:gdLst/>
                <a:ahLst/>
                <a:cxnLst>
                  <a:cxn ang="0">
                    <a:pos x="184" y="22"/>
                  </a:cxn>
                  <a:cxn ang="0">
                    <a:pos x="123" y="0"/>
                  </a:cxn>
                  <a:cxn ang="0">
                    <a:pos x="0" y="246"/>
                  </a:cxn>
                  <a:cxn ang="0">
                    <a:pos x="58" y="275"/>
                  </a:cxn>
                  <a:cxn ang="0">
                    <a:pos x="182" y="29"/>
                  </a:cxn>
                  <a:cxn ang="0">
                    <a:pos x="184" y="22"/>
                  </a:cxn>
                  <a:cxn ang="0">
                    <a:pos x="182" y="29"/>
                  </a:cxn>
                  <a:cxn ang="0">
                    <a:pos x="183" y="26"/>
                  </a:cxn>
                  <a:cxn ang="0">
                    <a:pos x="184" y="22"/>
                  </a:cxn>
                </a:cxnLst>
                <a:rect l="0" t="0" r="r" b="b"/>
                <a:pathLst>
                  <a:path w="184" h="275">
                    <a:moveTo>
                      <a:pt x="184" y="22"/>
                    </a:moveTo>
                    <a:lnTo>
                      <a:pt x="123" y="0"/>
                    </a:lnTo>
                    <a:lnTo>
                      <a:pt x="0" y="246"/>
                    </a:lnTo>
                    <a:lnTo>
                      <a:pt x="58" y="275"/>
                    </a:lnTo>
                    <a:lnTo>
                      <a:pt x="182" y="29"/>
                    </a:lnTo>
                    <a:lnTo>
                      <a:pt x="184" y="22"/>
                    </a:lnTo>
                    <a:lnTo>
                      <a:pt x="182" y="29"/>
                    </a:lnTo>
                    <a:lnTo>
                      <a:pt x="183" y="26"/>
                    </a:lnTo>
                    <a:lnTo>
                      <a:pt x="184" y="2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7" name="Freeform 371"/>
              <p:cNvSpPr>
                <a:spLocks/>
              </p:cNvSpPr>
              <p:nvPr/>
            </p:nvSpPr>
            <p:spPr bwMode="auto">
              <a:xfrm>
                <a:off x="5272" y="3226"/>
                <a:ext cx="35" cy="79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78" y="0"/>
                  </a:cxn>
                  <a:cxn ang="0">
                    <a:pos x="0" y="300"/>
                  </a:cxn>
                  <a:cxn ang="0">
                    <a:pos x="64" y="316"/>
                  </a:cxn>
                  <a:cxn ang="0">
                    <a:pos x="142" y="17"/>
                  </a:cxn>
                  <a:cxn ang="0">
                    <a:pos x="142" y="15"/>
                  </a:cxn>
                  <a:cxn ang="0">
                    <a:pos x="142" y="17"/>
                  </a:cxn>
                  <a:cxn ang="0">
                    <a:pos x="142" y="16"/>
                  </a:cxn>
                  <a:cxn ang="0">
                    <a:pos x="142" y="15"/>
                  </a:cxn>
                </a:cxnLst>
                <a:rect l="0" t="0" r="r" b="b"/>
                <a:pathLst>
                  <a:path w="142" h="316">
                    <a:moveTo>
                      <a:pt x="142" y="15"/>
                    </a:moveTo>
                    <a:lnTo>
                      <a:pt x="78" y="0"/>
                    </a:lnTo>
                    <a:lnTo>
                      <a:pt x="0" y="300"/>
                    </a:lnTo>
                    <a:lnTo>
                      <a:pt x="64" y="316"/>
                    </a:lnTo>
                    <a:lnTo>
                      <a:pt x="142" y="17"/>
                    </a:lnTo>
                    <a:lnTo>
                      <a:pt x="142" y="15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8" name="Freeform 372"/>
              <p:cNvSpPr>
                <a:spLocks/>
              </p:cNvSpPr>
              <p:nvPr/>
            </p:nvSpPr>
            <p:spPr bwMode="auto">
              <a:xfrm>
                <a:off x="5291" y="3155"/>
                <a:ext cx="29" cy="74"/>
              </a:xfrm>
              <a:custGeom>
                <a:avLst/>
                <a:gdLst/>
                <a:ahLst/>
                <a:cxnLst>
                  <a:cxn ang="0">
                    <a:pos x="115" y="5"/>
                  </a:cxn>
                  <a:cxn ang="0">
                    <a:pos x="50" y="0"/>
                  </a:cxn>
                  <a:cxn ang="0">
                    <a:pos x="0" y="287"/>
                  </a:cxn>
                  <a:cxn ang="0">
                    <a:pos x="65" y="298"/>
                  </a:cxn>
                  <a:cxn ang="0">
                    <a:pos x="115" y="11"/>
                  </a:cxn>
                  <a:cxn ang="0">
                    <a:pos x="115" y="5"/>
                  </a:cxn>
                  <a:cxn ang="0">
                    <a:pos x="115" y="11"/>
                  </a:cxn>
                  <a:cxn ang="0">
                    <a:pos x="115" y="8"/>
                  </a:cxn>
                  <a:cxn ang="0">
                    <a:pos x="115" y="5"/>
                  </a:cxn>
                </a:cxnLst>
                <a:rect l="0" t="0" r="r" b="b"/>
                <a:pathLst>
                  <a:path w="115" h="298">
                    <a:moveTo>
                      <a:pt x="115" y="5"/>
                    </a:moveTo>
                    <a:lnTo>
                      <a:pt x="50" y="0"/>
                    </a:lnTo>
                    <a:lnTo>
                      <a:pt x="0" y="287"/>
                    </a:lnTo>
                    <a:lnTo>
                      <a:pt x="65" y="298"/>
                    </a:lnTo>
                    <a:lnTo>
                      <a:pt x="115" y="11"/>
                    </a:lnTo>
                    <a:lnTo>
                      <a:pt x="115" y="5"/>
                    </a:lnTo>
                    <a:lnTo>
                      <a:pt x="115" y="11"/>
                    </a:lnTo>
                    <a:lnTo>
                      <a:pt x="115" y="8"/>
                    </a:lnTo>
                    <a:lnTo>
                      <a:pt x="115" y="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29" name="Freeform 373"/>
              <p:cNvSpPr>
                <a:spLocks/>
              </p:cNvSpPr>
              <p:nvPr/>
            </p:nvSpPr>
            <p:spPr bwMode="auto">
              <a:xfrm>
                <a:off x="5304" y="3051"/>
                <a:ext cx="16" cy="10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0" y="2"/>
                  </a:cxn>
                  <a:cxn ang="0">
                    <a:pos x="0" y="420"/>
                  </a:cxn>
                  <a:cxn ang="0">
                    <a:pos x="66" y="420"/>
                  </a:cxn>
                  <a:cxn ang="0">
                    <a:pos x="66" y="2"/>
                  </a:cxn>
                  <a:cxn ang="0">
                    <a:pos x="66" y="0"/>
                  </a:cxn>
                  <a:cxn ang="0">
                    <a:pos x="66" y="2"/>
                  </a:cxn>
                  <a:cxn ang="0">
                    <a:pos x="66" y="1"/>
                  </a:cxn>
                  <a:cxn ang="0">
                    <a:pos x="66" y="0"/>
                  </a:cxn>
                </a:cxnLst>
                <a:rect l="0" t="0" r="r" b="b"/>
                <a:pathLst>
                  <a:path w="66" h="420">
                    <a:moveTo>
                      <a:pt x="66" y="0"/>
                    </a:moveTo>
                    <a:lnTo>
                      <a:pt x="0" y="2"/>
                    </a:lnTo>
                    <a:lnTo>
                      <a:pt x="0" y="420"/>
                    </a:lnTo>
                    <a:lnTo>
                      <a:pt x="66" y="420"/>
                    </a:lnTo>
                    <a:lnTo>
                      <a:pt x="66" y="2"/>
                    </a:lnTo>
                    <a:lnTo>
                      <a:pt x="66" y="0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0" name="Freeform 374"/>
              <p:cNvSpPr>
                <a:spLocks/>
              </p:cNvSpPr>
              <p:nvPr/>
            </p:nvSpPr>
            <p:spPr bwMode="auto">
              <a:xfrm>
                <a:off x="5298" y="2969"/>
                <a:ext cx="22" cy="8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24" y="333"/>
                  </a:cxn>
                  <a:cxn ang="0">
                    <a:pos x="90" y="328"/>
                  </a:cxn>
                  <a:cxn ang="0">
                    <a:pos x="65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3"/>
                  </a:cxn>
                </a:cxnLst>
                <a:rect l="0" t="0" r="r" b="b"/>
                <a:pathLst>
                  <a:path w="90" h="333">
                    <a:moveTo>
                      <a:pt x="0" y="3"/>
                    </a:moveTo>
                    <a:lnTo>
                      <a:pt x="0" y="4"/>
                    </a:lnTo>
                    <a:lnTo>
                      <a:pt x="24" y="333"/>
                    </a:lnTo>
                    <a:lnTo>
                      <a:pt x="90" y="328"/>
                    </a:lnTo>
                    <a:lnTo>
                      <a:pt x="6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1" name="Freeform 375"/>
              <p:cNvSpPr>
                <a:spLocks/>
              </p:cNvSpPr>
              <p:nvPr/>
            </p:nvSpPr>
            <p:spPr bwMode="auto">
              <a:xfrm>
                <a:off x="5291" y="2835"/>
                <a:ext cx="23" cy="13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10"/>
                  </a:cxn>
                  <a:cxn ang="0">
                    <a:pos x="25" y="538"/>
                  </a:cxn>
                  <a:cxn ang="0">
                    <a:pos x="90" y="536"/>
                  </a:cxn>
                  <a:cxn ang="0">
                    <a:pos x="66" y="7"/>
                  </a:cxn>
                  <a:cxn ang="0">
                    <a:pos x="65" y="0"/>
                  </a:cxn>
                  <a:cxn ang="0">
                    <a:pos x="66" y="7"/>
                  </a:cxn>
                  <a:cxn ang="0">
                    <a:pos x="66" y="4"/>
                  </a:cxn>
                  <a:cxn ang="0">
                    <a:pos x="65" y="0"/>
                  </a:cxn>
                </a:cxnLst>
                <a:rect l="0" t="0" r="r" b="b"/>
                <a:pathLst>
                  <a:path w="90" h="538">
                    <a:moveTo>
                      <a:pt x="65" y="0"/>
                    </a:moveTo>
                    <a:lnTo>
                      <a:pt x="0" y="10"/>
                    </a:lnTo>
                    <a:lnTo>
                      <a:pt x="25" y="538"/>
                    </a:lnTo>
                    <a:lnTo>
                      <a:pt x="90" y="536"/>
                    </a:lnTo>
                    <a:lnTo>
                      <a:pt x="66" y="7"/>
                    </a:lnTo>
                    <a:lnTo>
                      <a:pt x="65" y="0"/>
                    </a:lnTo>
                    <a:lnTo>
                      <a:pt x="66" y="7"/>
                    </a:lnTo>
                    <a:lnTo>
                      <a:pt x="66" y="4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2" name="Freeform 376"/>
              <p:cNvSpPr>
                <a:spLocks/>
              </p:cNvSpPr>
              <p:nvPr/>
            </p:nvSpPr>
            <p:spPr bwMode="auto">
              <a:xfrm>
                <a:off x="5254" y="2691"/>
                <a:ext cx="53" cy="148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0" y="19"/>
                  </a:cxn>
                  <a:cxn ang="0">
                    <a:pos x="151" y="593"/>
                  </a:cxn>
                  <a:cxn ang="0">
                    <a:pos x="215" y="576"/>
                  </a:cxn>
                  <a:cxn ang="0">
                    <a:pos x="63" y="2"/>
                  </a:cxn>
                  <a:cxn ang="0">
                    <a:pos x="63" y="0"/>
                  </a:cxn>
                  <a:cxn ang="0">
                    <a:pos x="63" y="2"/>
                  </a:cxn>
                  <a:cxn ang="0">
                    <a:pos x="63" y="1"/>
                  </a:cxn>
                  <a:cxn ang="0">
                    <a:pos x="63" y="0"/>
                  </a:cxn>
                </a:cxnLst>
                <a:rect l="0" t="0" r="r" b="b"/>
                <a:pathLst>
                  <a:path w="215" h="593">
                    <a:moveTo>
                      <a:pt x="63" y="0"/>
                    </a:moveTo>
                    <a:lnTo>
                      <a:pt x="0" y="19"/>
                    </a:lnTo>
                    <a:lnTo>
                      <a:pt x="151" y="593"/>
                    </a:lnTo>
                    <a:lnTo>
                      <a:pt x="215" y="576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3" y="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3" name="Freeform 377"/>
              <p:cNvSpPr>
                <a:spLocks/>
              </p:cNvSpPr>
              <p:nvPr/>
            </p:nvSpPr>
            <p:spPr bwMode="auto">
              <a:xfrm>
                <a:off x="5190" y="2505"/>
                <a:ext cx="79" cy="192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24"/>
                  </a:cxn>
                  <a:cxn ang="0">
                    <a:pos x="253" y="765"/>
                  </a:cxn>
                  <a:cxn ang="0">
                    <a:pos x="316" y="744"/>
                  </a:cxn>
                  <a:cxn ang="0">
                    <a:pos x="61" y="3"/>
                  </a:cxn>
                  <a:cxn ang="0">
                    <a:pos x="60" y="0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</a:cxnLst>
                <a:rect l="0" t="0" r="r" b="b"/>
                <a:pathLst>
                  <a:path w="316" h="765">
                    <a:moveTo>
                      <a:pt x="60" y="0"/>
                    </a:moveTo>
                    <a:lnTo>
                      <a:pt x="0" y="24"/>
                    </a:lnTo>
                    <a:lnTo>
                      <a:pt x="253" y="765"/>
                    </a:lnTo>
                    <a:lnTo>
                      <a:pt x="316" y="744"/>
                    </a:lnTo>
                    <a:lnTo>
                      <a:pt x="61" y="3"/>
                    </a:lnTo>
                    <a:lnTo>
                      <a:pt x="60" y="0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4" name="Freeform 378"/>
              <p:cNvSpPr>
                <a:spLocks/>
              </p:cNvSpPr>
              <p:nvPr/>
            </p:nvSpPr>
            <p:spPr bwMode="auto">
              <a:xfrm>
                <a:off x="5116" y="2335"/>
                <a:ext cx="90" cy="17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0" y="27"/>
                  </a:cxn>
                  <a:cxn ang="0">
                    <a:pos x="300" y="708"/>
                  </a:cxn>
                  <a:cxn ang="0">
                    <a:pos x="359" y="681"/>
                  </a:cxn>
                  <a:cxn ang="0">
                    <a:pos x="60" y="0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359" h="708">
                    <a:moveTo>
                      <a:pt x="0" y="27"/>
                    </a:moveTo>
                    <a:lnTo>
                      <a:pt x="0" y="27"/>
                    </a:lnTo>
                    <a:lnTo>
                      <a:pt x="300" y="708"/>
                    </a:lnTo>
                    <a:lnTo>
                      <a:pt x="359" y="681"/>
                    </a:lnTo>
                    <a:lnTo>
                      <a:pt x="60" y="0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5" name="Freeform 379"/>
              <p:cNvSpPr>
                <a:spLocks/>
              </p:cNvSpPr>
              <p:nvPr/>
            </p:nvSpPr>
            <p:spPr bwMode="auto">
              <a:xfrm>
                <a:off x="5052" y="2183"/>
                <a:ext cx="79" cy="159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30"/>
                  </a:cxn>
                  <a:cxn ang="0">
                    <a:pos x="254" y="637"/>
                  </a:cxn>
                  <a:cxn ang="0">
                    <a:pos x="315" y="612"/>
                  </a:cxn>
                  <a:cxn ang="0">
                    <a:pos x="60" y="4"/>
                  </a:cxn>
                  <a:cxn ang="0">
                    <a:pos x="58" y="0"/>
                  </a:cxn>
                  <a:cxn ang="0">
                    <a:pos x="60" y="4"/>
                  </a:cxn>
                  <a:cxn ang="0">
                    <a:pos x="59" y="2"/>
                  </a:cxn>
                  <a:cxn ang="0">
                    <a:pos x="58" y="0"/>
                  </a:cxn>
                </a:cxnLst>
                <a:rect l="0" t="0" r="r" b="b"/>
                <a:pathLst>
                  <a:path w="315" h="637">
                    <a:moveTo>
                      <a:pt x="58" y="0"/>
                    </a:moveTo>
                    <a:lnTo>
                      <a:pt x="0" y="30"/>
                    </a:lnTo>
                    <a:lnTo>
                      <a:pt x="254" y="637"/>
                    </a:lnTo>
                    <a:lnTo>
                      <a:pt x="315" y="612"/>
                    </a:lnTo>
                    <a:lnTo>
                      <a:pt x="60" y="4"/>
                    </a:lnTo>
                    <a:lnTo>
                      <a:pt x="58" y="0"/>
                    </a:lnTo>
                    <a:lnTo>
                      <a:pt x="60" y="4"/>
                    </a:lnTo>
                    <a:lnTo>
                      <a:pt x="59" y="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6" name="Freeform 380"/>
              <p:cNvSpPr>
                <a:spLocks/>
              </p:cNvSpPr>
              <p:nvPr/>
            </p:nvSpPr>
            <p:spPr bwMode="auto">
              <a:xfrm>
                <a:off x="4952" y="2016"/>
                <a:ext cx="115" cy="175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35"/>
                  </a:cxn>
                  <a:cxn ang="0">
                    <a:pos x="402" y="699"/>
                  </a:cxn>
                  <a:cxn ang="0">
                    <a:pos x="458" y="665"/>
                  </a:cxn>
                  <a:cxn ang="0">
                    <a:pos x="56" y="1"/>
                  </a:cxn>
                  <a:cxn ang="0">
                    <a:pos x="55" y="0"/>
                  </a:cxn>
                  <a:cxn ang="0">
                    <a:pos x="56" y="1"/>
                  </a:cxn>
                  <a:cxn ang="0">
                    <a:pos x="55" y="1"/>
                  </a:cxn>
                  <a:cxn ang="0">
                    <a:pos x="55" y="0"/>
                  </a:cxn>
                </a:cxnLst>
                <a:rect l="0" t="0" r="r" b="b"/>
                <a:pathLst>
                  <a:path w="458" h="699">
                    <a:moveTo>
                      <a:pt x="55" y="0"/>
                    </a:moveTo>
                    <a:lnTo>
                      <a:pt x="0" y="35"/>
                    </a:lnTo>
                    <a:lnTo>
                      <a:pt x="402" y="699"/>
                    </a:lnTo>
                    <a:lnTo>
                      <a:pt x="458" y="665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5" y="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7" name="Freeform 381"/>
              <p:cNvSpPr>
                <a:spLocks/>
              </p:cNvSpPr>
              <p:nvPr/>
            </p:nvSpPr>
            <p:spPr bwMode="auto">
              <a:xfrm>
                <a:off x="4851" y="1864"/>
                <a:ext cx="115" cy="161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" y="36"/>
                  </a:cxn>
                  <a:cxn ang="0">
                    <a:pos x="407" y="643"/>
                  </a:cxn>
                  <a:cxn ang="0">
                    <a:pos x="461" y="607"/>
                  </a:cxn>
                  <a:cxn ang="0">
                    <a:pos x="55" y="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0" y="36"/>
                  </a:cxn>
                  <a:cxn ang="0">
                    <a:pos x="1" y="36"/>
                  </a:cxn>
                  <a:cxn ang="0">
                    <a:pos x="0" y="35"/>
                  </a:cxn>
                </a:cxnLst>
                <a:rect l="0" t="0" r="r" b="b"/>
                <a:pathLst>
                  <a:path w="461" h="643">
                    <a:moveTo>
                      <a:pt x="0" y="35"/>
                    </a:moveTo>
                    <a:lnTo>
                      <a:pt x="1" y="36"/>
                    </a:lnTo>
                    <a:lnTo>
                      <a:pt x="407" y="643"/>
                    </a:lnTo>
                    <a:lnTo>
                      <a:pt x="461" y="607"/>
                    </a:lnTo>
                    <a:lnTo>
                      <a:pt x="55" y="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1" y="3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8" name="Freeform 382"/>
              <p:cNvSpPr>
                <a:spLocks/>
              </p:cNvSpPr>
              <p:nvPr/>
            </p:nvSpPr>
            <p:spPr bwMode="auto">
              <a:xfrm>
                <a:off x="4763" y="1721"/>
                <a:ext cx="102" cy="152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36"/>
                  </a:cxn>
                  <a:cxn ang="0">
                    <a:pos x="352" y="609"/>
                  </a:cxn>
                  <a:cxn ang="0">
                    <a:pos x="409" y="576"/>
                  </a:cxn>
                  <a:cxn ang="0">
                    <a:pos x="56" y="1"/>
                  </a:cxn>
                  <a:cxn ang="0">
                    <a:pos x="55" y="0"/>
                  </a:cxn>
                  <a:cxn ang="0">
                    <a:pos x="56" y="1"/>
                  </a:cxn>
                  <a:cxn ang="0">
                    <a:pos x="55" y="1"/>
                  </a:cxn>
                  <a:cxn ang="0">
                    <a:pos x="55" y="0"/>
                  </a:cxn>
                </a:cxnLst>
                <a:rect l="0" t="0" r="r" b="b"/>
                <a:pathLst>
                  <a:path w="409" h="609">
                    <a:moveTo>
                      <a:pt x="55" y="0"/>
                    </a:moveTo>
                    <a:lnTo>
                      <a:pt x="0" y="36"/>
                    </a:lnTo>
                    <a:lnTo>
                      <a:pt x="352" y="609"/>
                    </a:lnTo>
                    <a:lnTo>
                      <a:pt x="409" y="576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5" y="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39" name="Freeform 383"/>
              <p:cNvSpPr>
                <a:spLocks/>
              </p:cNvSpPr>
              <p:nvPr/>
            </p:nvSpPr>
            <p:spPr bwMode="auto">
              <a:xfrm>
                <a:off x="4624" y="1515"/>
                <a:ext cx="152" cy="21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0" y="36"/>
                  </a:cxn>
                  <a:cxn ang="0">
                    <a:pos x="554" y="860"/>
                  </a:cxn>
                  <a:cxn ang="0">
                    <a:pos x="608" y="823"/>
                  </a:cxn>
                  <a:cxn ang="0">
                    <a:pos x="55" y="0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0" y="36"/>
                  </a:cxn>
                </a:cxnLst>
                <a:rect l="0" t="0" r="r" b="b"/>
                <a:pathLst>
                  <a:path w="608" h="860">
                    <a:moveTo>
                      <a:pt x="0" y="36"/>
                    </a:moveTo>
                    <a:lnTo>
                      <a:pt x="0" y="36"/>
                    </a:lnTo>
                    <a:lnTo>
                      <a:pt x="554" y="860"/>
                    </a:lnTo>
                    <a:lnTo>
                      <a:pt x="608" y="823"/>
                    </a:lnTo>
                    <a:lnTo>
                      <a:pt x="55" y="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0" name="Freeform 384"/>
              <p:cNvSpPr>
                <a:spLocks/>
              </p:cNvSpPr>
              <p:nvPr/>
            </p:nvSpPr>
            <p:spPr bwMode="auto">
              <a:xfrm>
                <a:off x="4548" y="1395"/>
                <a:ext cx="90" cy="129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" y="35"/>
                  </a:cxn>
                  <a:cxn ang="0">
                    <a:pos x="305" y="519"/>
                  </a:cxn>
                  <a:cxn ang="0">
                    <a:pos x="360" y="483"/>
                  </a:cxn>
                  <a:cxn ang="0">
                    <a:pos x="56" y="0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1" y="34"/>
                  </a:cxn>
                  <a:cxn ang="0">
                    <a:pos x="1" y="35"/>
                  </a:cxn>
                  <a:cxn ang="0">
                    <a:pos x="0" y="34"/>
                  </a:cxn>
                </a:cxnLst>
                <a:rect l="0" t="0" r="r" b="b"/>
                <a:pathLst>
                  <a:path w="360" h="519">
                    <a:moveTo>
                      <a:pt x="0" y="34"/>
                    </a:moveTo>
                    <a:lnTo>
                      <a:pt x="1" y="35"/>
                    </a:lnTo>
                    <a:lnTo>
                      <a:pt x="305" y="519"/>
                    </a:lnTo>
                    <a:lnTo>
                      <a:pt x="360" y="483"/>
                    </a:lnTo>
                    <a:lnTo>
                      <a:pt x="56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" y="34"/>
                    </a:lnTo>
                    <a:lnTo>
                      <a:pt x="1" y="35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1" name="Freeform 385"/>
              <p:cNvSpPr>
                <a:spLocks/>
              </p:cNvSpPr>
              <p:nvPr/>
            </p:nvSpPr>
            <p:spPr bwMode="auto">
              <a:xfrm>
                <a:off x="4502" y="1314"/>
                <a:ext cx="61" cy="8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" y="32"/>
                  </a:cxn>
                  <a:cxn ang="0">
                    <a:pos x="186" y="357"/>
                  </a:cxn>
                  <a:cxn ang="0">
                    <a:pos x="243" y="324"/>
                  </a:cxn>
                  <a:cxn ang="0">
                    <a:pos x="59" y="0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1" y="31"/>
                  </a:cxn>
                  <a:cxn ang="0">
                    <a:pos x="2" y="32"/>
                  </a:cxn>
                  <a:cxn ang="0">
                    <a:pos x="0" y="29"/>
                  </a:cxn>
                </a:cxnLst>
                <a:rect l="0" t="0" r="r" b="b"/>
                <a:pathLst>
                  <a:path w="243" h="357">
                    <a:moveTo>
                      <a:pt x="0" y="29"/>
                    </a:moveTo>
                    <a:lnTo>
                      <a:pt x="2" y="32"/>
                    </a:lnTo>
                    <a:lnTo>
                      <a:pt x="186" y="357"/>
                    </a:lnTo>
                    <a:lnTo>
                      <a:pt x="243" y="324"/>
                    </a:lnTo>
                    <a:lnTo>
                      <a:pt x="59" y="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31"/>
                    </a:lnTo>
                    <a:lnTo>
                      <a:pt x="2" y="3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2" name="Freeform 386"/>
              <p:cNvSpPr>
                <a:spLocks/>
              </p:cNvSpPr>
              <p:nvPr/>
            </p:nvSpPr>
            <p:spPr bwMode="auto">
              <a:xfrm>
                <a:off x="4476" y="1252"/>
                <a:ext cx="41" cy="69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25"/>
                  </a:cxn>
                  <a:cxn ang="0">
                    <a:pos x="104" y="275"/>
                  </a:cxn>
                  <a:cxn ang="0">
                    <a:pos x="165" y="250"/>
                  </a:cxn>
                  <a:cxn ang="0">
                    <a:pos x="63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0" y="18"/>
                  </a:cxn>
                </a:cxnLst>
                <a:rect l="0" t="0" r="r" b="b"/>
                <a:pathLst>
                  <a:path w="165" h="275">
                    <a:moveTo>
                      <a:pt x="0" y="18"/>
                    </a:moveTo>
                    <a:lnTo>
                      <a:pt x="2" y="25"/>
                    </a:lnTo>
                    <a:lnTo>
                      <a:pt x="104" y="275"/>
                    </a:lnTo>
                    <a:lnTo>
                      <a:pt x="165" y="250"/>
                    </a:lnTo>
                    <a:lnTo>
                      <a:pt x="63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3" name="Freeform 387"/>
              <p:cNvSpPr>
                <a:spLocks/>
              </p:cNvSpPr>
              <p:nvPr/>
            </p:nvSpPr>
            <p:spPr bwMode="auto">
              <a:xfrm>
                <a:off x="4465" y="1195"/>
                <a:ext cx="27" cy="6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"/>
                  </a:cxn>
                  <a:cxn ang="0">
                    <a:pos x="42" y="249"/>
                  </a:cxn>
                  <a:cxn ang="0">
                    <a:pos x="107" y="238"/>
                  </a:cxn>
                  <a:cxn ang="0">
                    <a:pos x="65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0" y="5"/>
                  </a:cxn>
                </a:cxnLst>
                <a:rect l="0" t="0" r="r" b="b"/>
                <a:pathLst>
                  <a:path w="107" h="249">
                    <a:moveTo>
                      <a:pt x="0" y="5"/>
                    </a:moveTo>
                    <a:lnTo>
                      <a:pt x="0" y="12"/>
                    </a:lnTo>
                    <a:lnTo>
                      <a:pt x="42" y="249"/>
                    </a:lnTo>
                    <a:lnTo>
                      <a:pt x="107" y="238"/>
                    </a:lnTo>
                    <a:lnTo>
                      <a:pt x="65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4" name="Freeform 388"/>
              <p:cNvSpPr>
                <a:spLocks/>
              </p:cNvSpPr>
              <p:nvPr/>
            </p:nvSpPr>
            <p:spPr bwMode="auto">
              <a:xfrm>
                <a:off x="4465" y="1142"/>
                <a:ext cx="17" cy="5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0" y="214"/>
                  </a:cxn>
                  <a:cxn ang="0">
                    <a:pos x="66" y="214"/>
                  </a:cxn>
                  <a:cxn ang="0">
                    <a:pos x="66" y="1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1" y="0"/>
                  </a:cxn>
                </a:cxnLst>
                <a:rect l="0" t="0" r="r" b="b"/>
                <a:pathLst>
                  <a:path w="66" h="214">
                    <a:moveTo>
                      <a:pt x="1" y="0"/>
                    </a:moveTo>
                    <a:lnTo>
                      <a:pt x="0" y="10"/>
                    </a:lnTo>
                    <a:lnTo>
                      <a:pt x="0" y="214"/>
                    </a:lnTo>
                    <a:lnTo>
                      <a:pt x="66" y="214"/>
                    </a:lnTo>
                    <a:lnTo>
                      <a:pt x="66" y="1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5" name="Freeform 389"/>
              <p:cNvSpPr>
                <a:spLocks/>
              </p:cNvSpPr>
              <p:nvPr/>
            </p:nvSpPr>
            <p:spPr bwMode="auto">
              <a:xfrm>
                <a:off x="4466" y="956"/>
                <a:ext cx="73" cy="191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30" y="8"/>
                  </a:cxn>
                  <a:cxn ang="0">
                    <a:pos x="0" y="746"/>
                  </a:cxn>
                  <a:cxn ang="0">
                    <a:pos x="63" y="765"/>
                  </a:cxn>
                  <a:cxn ang="0">
                    <a:pos x="292" y="28"/>
                  </a:cxn>
                  <a:cxn ang="0">
                    <a:pos x="234" y="0"/>
                  </a:cxn>
                  <a:cxn ang="0">
                    <a:pos x="234" y="0"/>
                  </a:cxn>
                  <a:cxn ang="0">
                    <a:pos x="232" y="4"/>
                  </a:cxn>
                  <a:cxn ang="0">
                    <a:pos x="230" y="8"/>
                  </a:cxn>
                  <a:cxn ang="0">
                    <a:pos x="234" y="0"/>
                  </a:cxn>
                </a:cxnLst>
                <a:rect l="0" t="0" r="r" b="b"/>
                <a:pathLst>
                  <a:path w="292" h="765">
                    <a:moveTo>
                      <a:pt x="234" y="0"/>
                    </a:moveTo>
                    <a:lnTo>
                      <a:pt x="230" y="8"/>
                    </a:lnTo>
                    <a:lnTo>
                      <a:pt x="0" y="746"/>
                    </a:lnTo>
                    <a:lnTo>
                      <a:pt x="63" y="765"/>
                    </a:lnTo>
                    <a:lnTo>
                      <a:pt x="292" y="28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32" y="4"/>
                    </a:lnTo>
                    <a:lnTo>
                      <a:pt x="230" y="8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6" name="Freeform 390"/>
              <p:cNvSpPr>
                <a:spLocks/>
              </p:cNvSpPr>
              <p:nvPr/>
            </p:nvSpPr>
            <p:spPr bwMode="auto">
              <a:xfrm>
                <a:off x="4524" y="914"/>
                <a:ext cx="46" cy="5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98" y="15"/>
                  </a:cxn>
                  <a:cxn ang="0">
                    <a:pos x="0" y="166"/>
                  </a:cxn>
                  <a:cxn ang="0">
                    <a:pos x="55" y="202"/>
                  </a:cxn>
                  <a:cxn ang="0">
                    <a:pos x="153" y="50"/>
                  </a:cxn>
                  <a:cxn ang="0">
                    <a:pos x="126" y="0"/>
                  </a:cxn>
                  <a:cxn ang="0">
                    <a:pos x="153" y="50"/>
                  </a:cxn>
                  <a:cxn ang="0">
                    <a:pos x="186" y="0"/>
                  </a:cxn>
                  <a:cxn ang="0">
                    <a:pos x="126" y="0"/>
                  </a:cxn>
                </a:cxnLst>
                <a:rect l="0" t="0" r="r" b="b"/>
                <a:pathLst>
                  <a:path w="186" h="202">
                    <a:moveTo>
                      <a:pt x="126" y="0"/>
                    </a:moveTo>
                    <a:lnTo>
                      <a:pt x="98" y="15"/>
                    </a:lnTo>
                    <a:lnTo>
                      <a:pt x="0" y="166"/>
                    </a:lnTo>
                    <a:lnTo>
                      <a:pt x="55" y="202"/>
                    </a:lnTo>
                    <a:lnTo>
                      <a:pt x="153" y="50"/>
                    </a:lnTo>
                    <a:lnTo>
                      <a:pt x="126" y="0"/>
                    </a:lnTo>
                    <a:lnTo>
                      <a:pt x="153" y="50"/>
                    </a:lnTo>
                    <a:lnTo>
                      <a:pt x="18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7" name="Freeform 391"/>
              <p:cNvSpPr>
                <a:spLocks/>
              </p:cNvSpPr>
              <p:nvPr/>
            </p:nvSpPr>
            <p:spPr bwMode="auto">
              <a:xfrm>
                <a:off x="1457" y="891"/>
                <a:ext cx="3099" cy="3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66"/>
                  </a:cxn>
                  <a:cxn ang="0">
                    <a:pos x="12396" y="160"/>
                  </a:cxn>
                  <a:cxn ang="0">
                    <a:pos x="12396" y="95"/>
                  </a:cxn>
                  <a:cxn ang="0">
                    <a:pos x="5" y="0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12396" h="160">
                    <a:moveTo>
                      <a:pt x="0" y="1"/>
                    </a:moveTo>
                    <a:lnTo>
                      <a:pt x="3" y="66"/>
                    </a:lnTo>
                    <a:lnTo>
                      <a:pt x="12396" y="160"/>
                    </a:lnTo>
                    <a:lnTo>
                      <a:pt x="12396" y="95"/>
                    </a:lnTo>
                    <a:lnTo>
                      <a:pt x="5" y="0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8" name="Freeform 392"/>
              <p:cNvSpPr>
                <a:spLocks/>
              </p:cNvSpPr>
              <p:nvPr/>
            </p:nvSpPr>
            <p:spPr bwMode="auto">
              <a:xfrm>
                <a:off x="1416" y="891"/>
                <a:ext cx="43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8" y="85"/>
                  </a:cxn>
                  <a:cxn ang="0">
                    <a:pos x="169" y="65"/>
                  </a:cxn>
                  <a:cxn ang="0">
                    <a:pos x="160" y="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169" h="85">
                    <a:moveTo>
                      <a:pt x="0" y="20"/>
                    </a:moveTo>
                    <a:lnTo>
                      <a:pt x="8" y="85"/>
                    </a:lnTo>
                    <a:lnTo>
                      <a:pt x="169" y="65"/>
                    </a:lnTo>
                    <a:lnTo>
                      <a:pt x="16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49" name="Freeform 393"/>
              <p:cNvSpPr>
                <a:spLocks/>
              </p:cNvSpPr>
              <p:nvPr/>
            </p:nvSpPr>
            <p:spPr bwMode="auto">
              <a:xfrm>
                <a:off x="1422" y="1399"/>
                <a:ext cx="71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4" y="0"/>
                  </a:cxn>
                  <a:cxn ang="0">
                    <a:pos x="202" y="25"/>
                  </a:cxn>
                  <a:cxn ang="0">
                    <a:pos x="26" y="10"/>
                  </a:cxn>
                  <a:cxn ang="0">
                    <a:pos x="0" y="0"/>
                  </a:cxn>
                </a:cxnLst>
                <a:rect l="0" t="0" r="r" b="b"/>
                <a:pathLst>
                  <a:path w="284" h="25">
                    <a:moveTo>
                      <a:pt x="0" y="0"/>
                    </a:moveTo>
                    <a:lnTo>
                      <a:pt x="284" y="0"/>
                    </a:lnTo>
                    <a:lnTo>
                      <a:pt x="202" y="25"/>
                    </a:lnTo>
                    <a:lnTo>
                      <a:pt x="2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0" name="Freeform 394"/>
              <p:cNvSpPr>
                <a:spLocks/>
              </p:cNvSpPr>
              <p:nvPr/>
            </p:nvSpPr>
            <p:spPr bwMode="auto">
              <a:xfrm>
                <a:off x="1406" y="1393"/>
                <a:ext cx="10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9" y="0"/>
                  </a:cxn>
                  <a:cxn ang="0">
                    <a:pos x="264" y="49"/>
                  </a:cxn>
                  <a:cxn ang="0">
                    <a:pos x="88" y="34"/>
                  </a:cxn>
                  <a:cxn ang="0">
                    <a:pos x="0" y="0"/>
                  </a:cxn>
                </a:cxnLst>
                <a:rect l="0" t="0" r="r" b="b"/>
                <a:pathLst>
                  <a:path w="429" h="49">
                    <a:moveTo>
                      <a:pt x="0" y="0"/>
                    </a:moveTo>
                    <a:lnTo>
                      <a:pt x="429" y="0"/>
                    </a:lnTo>
                    <a:lnTo>
                      <a:pt x="264" y="49"/>
                    </a:lnTo>
                    <a:lnTo>
                      <a:pt x="88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1" name="Freeform 395"/>
              <p:cNvSpPr>
                <a:spLocks/>
              </p:cNvSpPr>
              <p:nvPr/>
            </p:nvSpPr>
            <p:spPr bwMode="auto">
              <a:xfrm>
                <a:off x="1391" y="1387"/>
                <a:ext cx="143" cy="12"/>
              </a:xfrm>
              <a:custGeom>
                <a:avLst/>
                <a:gdLst/>
                <a:ahLst/>
                <a:cxnLst>
                  <a:cxn ang="0">
                    <a:pos x="408" y="48"/>
                  </a:cxn>
                  <a:cxn ang="0">
                    <a:pos x="124" y="4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408" y="48"/>
                  </a:cxn>
                </a:cxnLst>
                <a:rect l="0" t="0" r="r" b="b"/>
                <a:pathLst>
                  <a:path w="573" h="48">
                    <a:moveTo>
                      <a:pt x="408" y="48"/>
                    </a:moveTo>
                    <a:lnTo>
                      <a:pt x="124" y="48"/>
                    </a:lnTo>
                    <a:lnTo>
                      <a:pt x="0" y="0"/>
                    </a:lnTo>
                    <a:lnTo>
                      <a:pt x="573" y="0"/>
                    </a:lnTo>
                    <a:lnTo>
                      <a:pt x="408" y="48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2" name="Freeform 396"/>
              <p:cNvSpPr>
                <a:spLocks/>
              </p:cNvSpPr>
              <p:nvPr/>
            </p:nvSpPr>
            <p:spPr bwMode="auto">
              <a:xfrm>
                <a:off x="1380" y="1381"/>
                <a:ext cx="174" cy="12"/>
              </a:xfrm>
              <a:custGeom>
                <a:avLst/>
                <a:gdLst/>
                <a:ahLst/>
                <a:cxnLst>
                  <a:cxn ang="0">
                    <a:pos x="533" y="48"/>
                  </a:cxn>
                  <a:cxn ang="0">
                    <a:pos x="104" y="48"/>
                  </a:cxn>
                  <a:cxn ang="0">
                    <a:pos x="15" y="14"/>
                  </a:cxn>
                  <a:cxn ang="0">
                    <a:pos x="0" y="0"/>
                  </a:cxn>
                  <a:cxn ang="0">
                    <a:pos x="697" y="0"/>
                  </a:cxn>
                  <a:cxn ang="0">
                    <a:pos x="533" y="48"/>
                  </a:cxn>
                </a:cxnLst>
                <a:rect l="0" t="0" r="r" b="b"/>
                <a:pathLst>
                  <a:path w="697" h="48">
                    <a:moveTo>
                      <a:pt x="533" y="48"/>
                    </a:moveTo>
                    <a:lnTo>
                      <a:pt x="104" y="48"/>
                    </a:lnTo>
                    <a:lnTo>
                      <a:pt x="15" y="14"/>
                    </a:lnTo>
                    <a:lnTo>
                      <a:pt x="0" y="0"/>
                    </a:lnTo>
                    <a:lnTo>
                      <a:pt x="697" y="0"/>
                    </a:lnTo>
                    <a:lnTo>
                      <a:pt x="533" y="48"/>
                    </a:lnTo>
                    <a:close/>
                  </a:path>
                </a:pathLst>
              </a:custGeom>
              <a:solidFill>
                <a:srgbClr val="F5C69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3" name="Freeform 397"/>
              <p:cNvSpPr>
                <a:spLocks/>
              </p:cNvSpPr>
              <p:nvPr/>
            </p:nvSpPr>
            <p:spPr bwMode="auto">
              <a:xfrm>
                <a:off x="1373" y="1375"/>
                <a:ext cx="189" cy="12"/>
              </a:xfrm>
              <a:custGeom>
                <a:avLst/>
                <a:gdLst/>
                <a:ahLst/>
                <a:cxnLst>
                  <a:cxn ang="0">
                    <a:pos x="644" y="48"/>
                  </a:cxn>
                  <a:cxn ang="0">
                    <a:pos x="71" y="48"/>
                  </a:cxn>
                  <a:cxn ang="0">
                    <a:pos x="44" y="38"/>
                  </a:cxn>
                  <a:cxn ang="0">
                    <a:pos x="0" y="0"/>
                  </a:cxn>
                  <a:cxn ang="0">
                    <a:pos x="756" y="0"/>
                  </a:cxn>
                  <a:cxn ang="0">
                    <a:pos x="750" y="17"/>
                  </a:cxn>
                  <a:cxn ang="0">
                    <a:pos x="644" y="48"/>
                  </a:cxn>
                </a:cxnLst>
                <a:rect l="0" t="0" r="r" b="b"/>
                <a:pathLst>
                  <a:path w="756" h="48">
                    <a:moveTo>
                      <a:pt x="644" y="48"/>
                    </a:moveTo>
                    <a:lnTo>
                      <a:pt x="71" y="48"/>
                    </a:lnTo>
                    <a:lnTo>
                      <a:pt x="44" y="38"/>
                    </a:lnTo>
                    <a:lnTo>
                      <a:pt x="0" y="0"/>
                    </a:lnTo>
                    <a:lnTo>
                      <a:pt x="756" y="0"/>
                    </a:lnTo>
                    <a:lnTo>
                      <a:pt x="750" y="17"/>
                    </a:lnTo>
                    <a:lnTo>
                      <a:pt x="644" y="48"/>
                    </a:lnTo>
                    <a:close/>
                  </a:path>
                </a:pathLst>
              </a:custGeom>
              <a:solidFill>
                <a:srgbClr val="F6C9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4" name="Freeform 398"/>
              <p:cNvSpPr>
                <a:spLocks/>
              </p:cNvSpPr>
              <p:nvPr/>
            </p:nvSpPr>
            <p:spPr bwMode="auto">
              <a:xfrm>
                <a:off x="1366" y="1369"/>
                <a:ext cx="198" cy="12"/>
              </a:xfrm>
              <a:custGeom>
                <a:avLst/>
                <a:gdLst/>
                <a:ahLst/>
                <a:cxnLst>
                  <a:cxn ang="0">
                    <a:pos x="753" y="48"/>
                  </a:cxn>
                  <a:cxn ang="0">
                    <a:pos x="56" y="48"/>
                  </a:cxn>
                  <a:cxn ang="0">
                    <a:pos x="0" y="0"/>
                  </a:cxn>
                  <a:cxn ang="0">
                    <a:pos x="791" y="0"/>
                  </a:cxn>
                  <a:cxn ang="0">
                    <a:pos x="777" y="41"/>
                  </a:cxn>
                  <a:cxn ang="0">
                    <a:pos x="753" y="48"/>
                  </a:cxn>
                </a:cxnLst>
                <a:rect l="0" t="0" r="r" b="b"/>
                <a:pathLst>
                  <a:path w="791" h="48">
                    <a:moveTo>
                      <a:pt x="753" y="48"/>
                    </a:moveTo>
                    <a:lnTo>
                      <a:pt x="56" y="48"/>
                    </a:lnTo>
                    <a:lnTo>
                      <a:pt x="0" y="0"/>
                    </a:lnTo>
                    <a:lnTo>
                      <a:pt x="791" y="0"/>
                    </a:lnTo>
                    <a:lnTo>
                      <a:pt x="777" y="41"/>
                    </a:lnTo>
                    <a:lnTo>
                      <a:pt x="753" y="48"/>
                    </a:lnTo>
                    <a:close/>
                  </a:path>
                </a:pathLst>
              </a:custGeom>
              <a:solidFill>
                <a:srgbClr val="F6C9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5" name="Freeform 399"/>
              <p:cNvSpPr>
                <a:spLocks/>
              </p:cNvSpPr>
              <p:nvPr/>
            </p:nvSpPr>
            <p:spPr bwMode="auto">
              <a:xfrm>
                <a:off x="1359" y="1363"/>
                <a:ext cx="207" cy="12"/>
              </a:xfrm>
              <a:custGeom>
                <a:avLst/>
                <a:gdLst/>
                <a:ahLst/>
                <a:cxnLst>
                  <a:cxn ang="0">
                    <a:pos x="811" y="48"/>
                  </a:cxn>
                  <a:cxn ang="0">
                    <a:pos x="55" y="48"/>
                  </a:cxn>
                  <a:cxn ang="0">
                    <a:pos x="0" y="0"/>
                  </a:cxn>
                  <a:cxn ang="0">
                    <a:pos x="828" y="0"/>
                  </a:cxn>
                  <a:cxn ang="0">
                    <a:pos x="811" y="48"/>
                  </a:cxn>
                </a:cxnLst>
                <a:rect l="0" t="0" r="r" b="b"/>
                <a:pathLst>
                  <a:path w="828" h="48">
                    <a:moveTo>
                      <a:pt x="811" y="48"/>
                    </a:moveTo>
                    <a:lnTo>
                      <a:pt x="55" y="48"/>
                    </a:lnTo>
                    <a:lnTo>
                      <a:pt x="0" y="0"/>
                    </a:lnTo>
                    <a:lnTo>
                      <a:pt x="828" y="0"/>
                    </a:lnTo>
                    <a:lnTo>
                      <a:pt x="811" y="48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6" name="Freeform 400"/>
              <p:cNvSpPr>
                <a:spLocks/>
              </p:cNvSpPr>
              <p:nvPr/>
            </p:nvSpPr>
            <p:spPr bwMode="auto">
              <a:xfrm>
                <a:off x="1352" y="1357"/>
                <a:ext cx="216" cy="12"/>
              </a:xfrm>
              <a:custGeom>
                <a:avLst/>
                <a:gdLst/>
                <a:ahLst/>
                <a:cxnLst>
                  <a:cxn ang="0">
                    <a:pos x="847" y="49"/>
                  </a:cxn>
                  <a:cxn ang="0">
                    <a:pos x="56" y="49"/>
                  </a:cxn>
                  <a:cxn ang="0">
                    <a:pos x="0" y="0"/>
                  </a:cxn>
                  <a:cxn ang="0">
                    <a:pos x="864" y="0"/>
                  </a:cxn>
                  <a:cxn ang="0">
                    <a:pos x="847" y="49"/>
                  </a:cxn>
                </a:cxnLst>
                <a:rect l="0" t="0" r="r" b="b"/>
                <a:pathLst>
                  <a:path w="864" h="49">
                    <a:moveTo>
                      <a:pt x="847" y="49"/>
                    </a:moveTo>
                    <a:lnTo>
                      <a:pt x="56" y="49"/>
                    </a:lnTo>
                    <a:lnTo>
                      <a:pt x="0" y="0"/>
                    </a:lnTo>
                    <a:lnTo>
                      <a:pt x="864" y="0"/>
                    </a:lnTo>
                    <a:lnTo>
                      <a:pt x="847" y="49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7" name="Freeform 401"/>
              <p:cNvSpPr>
                <a:spLocks/>
              </p:cNvSpPr>
              <p:nvPr/>
            </p:nvSpPr>
            <p:spPr bwMode="auto">
              <a:xfrm>
                <a:off x="1347" y="1351"/>
                <a:ext cx="223" cy="12"/>
              </a:xfrm>
              <a:custGeom>
                <a:avLst/>
                <a:gdLst/>
                <a:ahLst/>
                <a:cxnLst>
                  <a:cxn ang="0">
                    <a:pos x="877" y="49"/>
                  </a:cxn>
                  <a:cxn ang="0">
                    <a:pos x="49" y="49"/>
                  </a:cxn>
                  <a:cxn ang="0">
                    <a:pos x="14" y="18"/>
                  </a:cxn>
                  <a:cxn ang="0">
                    <a:pos x="0" y="0"/>
                  </a:cxn>
                  <a:cxn ang="0">
                    <a:pos x="893" y="0"/>
                  </a:cxn>
                  <a:cxn ang="0">
                    <a:pos x="877" y="49"/>
                  </a:cxn>
                </a:cxnLst>
                <a:rect l="0" t="0" r="r" b="b"/>
                <a:pathLst>
                  <a:path w="893" h="49">
                    <a:moveTo>
                      <a:pt x="877" y="49"/>
                    </a:moveTo>
                    <a:lnTo>
                      <a:pt x="49" y="49"/>
                    </a:lnTo>
                    <a:lnTo>
                      <a:pt x="14" y="18"/>
                    </a:lnTo>
                    <a:lnTo>
                      <a:pt x="0" y="0"/>
                    </a:lnTo>
                    <a:lnTo>
                      <a:pt x="893" y="0"/>
                    </a:lnTo>
                    <a:lnTo>
                      <a:pt x="877" y="49"/>
                    </a:lnTo>
                    <a:close/>
                  </a:path>
                </a:pathLst>
              </a:custGeom>
              <a:solidFill>
                <a:srgbClr val="F6CB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8" name="Freeform 402"/>
              <p:cNvSpPr>
                <a:spLocks/>
              </p:cNvSpPr>
              <p:nvPr/>
            </p:nvSpPr>
            <p:spPr bwMode="auto">
              <a:xfrm>
                <a:off x="1342" y="1345"/>
                <a:ext cx="230" cy="12"/>
              </a:xfrm>
              <a:custGeom>
                <a:avLst/>
                <a:gdLst/>
                <a:ahLst/>
                <a:cxnLst>
                  <a:cxn ang="0">
                    <a:pos x="904" y="48"/>
                  </a:cxn>
                  <a:cxn ang="0">
                    <a:pos x="40" y="48"/>
                  </a:cxn>
                  <a:cxn ang="0">
                    <a:pos x="33" y="42"/>
                  </a:cxn>
                  <a:cxn ang="0">
                    <a:pos x="0" y="0"/>
                  </a:cxn>
                  <a:cxn ang="0">
                    <a:pos x="921" y="0"/>
                  </a:cxn>
                  <a:cxn ang="0">
                    <a:pos x="904" y="48"/>
                  </a:cxn>
                </a:cxnLst>
                <a:rect l="0" t="0" r="r" b="b"/>
                <a:pathLst>
                  <a:path w="921" h="48">
                    <a:moveTo>
                      <a:pt x="904" y="48"/>
                    </a:moveTo>
                    <a:lnTo>
                      <a:pt x="40" y="48"/>
                    </a:lnTo>
                    <a:lnTo>
                      <a:pt x="33" y="42"/>
                    </a:lnTo>
                    <a:lnTo>
                      <a:pt x="0" y="0"/>
                    </a:lnTo>
                    <a:lnTo>
                      <a:pt x="921" y="0"/>
                    </a:lnTo>
                    <a:lnTo>
                      <a:pt x="904" y="48"/>
                    </a:lnTo>
                    <a:close/>
                  </a:path>
                </a:pathLst>
              </a:custGeom>
              <a:solidFill>
                <a:srgbClr val="F6CD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59" name="Freeform 403"/>
              <p:cNvSpPr>
                <a:spLocks/>
              </p:cNvSpPr>
              <p:nvPr/>
            </p:nvSpPr>
            <p:spPr bwMode="auto">
              <a:xfrm>
                <a:off x="1338" y="1339"/>
                <a:ext cx="236" cy="12"/>
              </a:xfrm>
              <a:custGeom>
                <a:avLst/>
                <a:gdLst/>
                <a:ahLst/>
                <a:cxnLst>
                  <a:cxn ang="0">
                    <a:pos x="929" y="48"/>
                  </a:cxn>
                  <a:cxn ang="0">
                    <a:pos x="36" y="48"/>
                  </a:cxn>
                  <a:cxn ang="0">
                    <a:pos x="0" y="0"/>
                  </a:cxn>
                  <a:cxn ang="0">
                    <a:pos x="946" y="0"/>
                  </a:cxn>
                  <a:cxn ang="0">
                    <a:pos x="929" y="48"/>
                  </a:cxn>
                </a:cxnLst>
                <a:rect l="0" t="0" r="r" b="b"/>
                <a:pathLst>
                  <a:path w="946" h="48">
                    <a:moveTo>
                      <a:pt x="929" y="48"/>
                    </a:moveTo>
                    <a:lnTo>
                      <a:pt x="36" y="48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29" y="48"/>
                    </a:lnTo>
                    <a:close/>
                  </a:path>
                </a:pathLst>
              </a:custGeom>
              <a:solidFill>
                <a:srgbClr val="F6CD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0" name="Freeform 404"/>
              <p:cNvSpPr>
                <a:spLocks/>
              </p:cNvSpPr>
              <p:nvPr/>
            </p:nvSpPr>
            <p:spPr bwMode="auto">
              <a:xfrm>
                <a:off x="1333" y="1333"/>
                <a:ext cx="244" cy="12"/>
              </a:xfrm>
              <a:custGeom>
                <a:avLst/>
                <a:gdLst/>
                <a:ahLst/>
                <a:cxnLst>
                  <a:cxn ang="0">
                    <a:pos x="957" y="48"/>
                  </a:cxn>
                  <a:cxn ang="0">
                    <a:pos x="36" y="48"/>
                  </a:cxn>
                  <a:cxn ang="0">
                    <a:pos x="0" y="0"/>
                  </a:cxn>
                  <a:cxn ang="0">
                    <a:pos x="973" y="0"/>
                  </a:cxn>
                  <a:cxn ang="0">
                    <a:pos x="957" y="48"/>
                  </a:cxn>
                </a:cxnLst>
                <a:rect l="0" t="0" r="r" b="b"/>
                <a:pathLst>
                  <a:path w="973" h="48">
                    <a:moveTo>
                      <a:pt x="957" y="48"/>
                    </a:moveTo>
                    <a:lnTo>
                      <a:pt x="36" y="48"/>
                    </a:lnTo>
                    <a:lnTo>
                      <a:pt x="0" y="0"/>
                    </a:lnTo>
                    <a:lnTo>
                      <a:pt x="973" y="0"/>
                    </a:lnTo>
                    <a:lnTo>
                      <a:pt x="957" y="48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1" name="Freeform 405"/>
              <p:cNvSpPr>
                <a:spLocks/>
              </p:cNvSpPr>
              <p:nvPr/>
            </p:nvSpPr>
            <p:spPr bwMode="auto">
              <a:xfrm>
                <a:off x="1329" y="1327"/>
                <a:ext cx="250" cy="12"/>
              </a:xfrm>
              <a:custGeom>
                <a:avLst/>
                <a:gdLst/>
                <a:ahLst/>
                <a:cxnLst>
                  <a:cxn ang="0">
                    <a:pos x="983" y="48"/>
                  </a:cxn>
                  <a:cxn ang="0">
                    <a:pos x="37" y="48"/>
                  </a:cxn>
                  <a:cxn ang="0">
                    <a:pos x="0" y="0"/>
                  </a:cxn>
                  <a:cxn ang="0">
                    <a:pos x="1000" y="0"/>
                  </a:cxn>
                  <a:cxn ang="0">
                    <a:pos x="983" y="48"/>
                  </a:cxn>
                </a:cxnLst>
                <a:rect l="0" t="0" r="r" b="b"/>
                <a:pathLst>
                  <a:path w="1000" h="48">
                    <a:moveTo>
                      <a:pt x="983" y="48"/>
                    </a:moveTo>
                    <a:lnTo>
                      <a:pt x="37" y="48"/>
                    </a:lnTo>
                    <a:lnTo>
                      <a:pt x="0" y="0"/>
                    </a:lnTo>
                    <a:lnTo>
                      <a:pt x="1000" y="0"/>
                    </a:lnTo>
                    <a:lnTo>
                      <a:pt x="983" y="48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2" name="Freeform 406"/>
              <p:cNvSpPr>
                <a:spLocks/>
              </p:cNvSpPr>
              <p:nvPr/>
            </p:nvSpPr>
            <p:spPr bwMode="auto">
              <a:xfrm>
                <a:off x="1325" y="1321"/>
                <a:ext cx="256" cy="12"/>
              </a:xfrm>
              <a:custGeom>
                <a:avLst/>
                <a:gdLst/>
                <a:ahLst/>
                <a:cxnLst>
                  <a:cxn ang="0">
                    <a:pos x="1004" y="48"/>
                  </a:cxn>
                  <a:cxn ang="0">
                    <a:pos x="31" y="48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1021" y="0"/>
                  </a:cxn>
                  <a:cxn ang="0">
                    <a:pos x="1004" y="48"/>
                  </a:cxn>
                </a:cxnLst>
                <a:rect l="0" t="0" r="r" b="b"/>
                <a:pathLst>
                  <a:path w="1021" h="48">
                    <a:moveTo>
                      <a:pt x="1004" y="48"/>
                    </a:moveTo>
                    <a:lnTo>
                      <a:pt x="31" y="48"/>
                    </a:lnTo>
                    <a:lnTo>
                      <a:pt x="5" y="14"/>
                    </a:lnTo>
                    <a:lnTo>
                      <a:pt x="0" y="0"/>
                    </a:lnTo>
                    <a:lnTo>
                      <a:pt x="1021" y="0"/>
                    </a:lnTo>
                    <a:lnTo>
                      <a:pt x="1004" y="48"/>
                    </a:lnTo>
                    <a:close/>
                  </a:path>
                </a:pathLst>
              </a:custGeom>
              <a:solidFill>
                <a:srgbClr val="F7CFA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263" name="Freeform 407"/>
            <p:cNvSpPr>
              <a:spLocks/>
            </p:cNvSpPr>
            <p:nvPr/>
          </p:nvSpPr>
          <p:spPr bwMode="auto">
            <a:xfrm>
              <a:off x="4537" y="3209"/>
              <a:ext cx="113" cy="415"/>
            </a:xfrm>
            <a:custGeom>
              <a:avLst/>
              <a:gdLst/>
              <a:ahLst/>
              <a:cxnLst>
                <a:cxn ang="0">
                  <a:pos x="443" y="1528"/>
                </a:cxn>
                <a:cxn ang="0">
                  <a:pos x="427" y="1466"/>
                </a:cxn>
                <a:cxn ang="0">
                  <a:pos x="202" y="1532"/>
                </a:cxn>
                <a:cxn ang="0">
                  <a:pos x="197" y="1532"/>
                </a:cxn>
                <a:cxn ang="0">
                  <a:pos x="21" y="1598"/>
                </a:cxn>
                <a:cxn ang="0">
                  <a:pos x="33" y="1627"/>
                </a:cxn>
                <a:cxn ang="0">
                  <a:pos x="66" y="1627"/>
                </a:cxn>
                <a:cxn ang="0">
                  <a:pos x="62" y="1614"/>
                </a:cxn>
                <a:cxn ang="0">
                  <a:pos x="58" y="1602"/>
                </a:cxn>
                <a:cxn ang="0">
                  <a:pos x="45" y="1598"/>
                </a:cxn>
                <a:cxn ang="0">
                  <a:pos x="33" y="1594"/>
                </a:cxn>
                <a:cxn ang="0">
                  <a:pos x="66" y="1634"/>
                </a:cxn>
                <a:cxn ang="0">
                  <a:pos x="451" y="15"/>
                </a:cxn>
                <a:cxn ang="0">
                  <a:pos x="389" y="0"/>
                </a:cxn>
                <a:cxn ang="0">
                  <a:pos x="4" y="1619"/>
                </a:cxn>
                <a:cxn ang="0">
                  <a:pos x="0" y="1627"/>
                </a:cxn>
                <a:cxn ang="0">
                  <a:pos x="4" y="1638"/>
                </a:cxn>
                <a:cxn ang="0">
                  <a:pos x="9" y="1651"/>
                </a:cxn>
                <a:cxn ang="0">
                  <a:pos x="21" y="1655"/>
                </a:cxn>
                <a:cxn ang="0">
                  <a:pos x="33" y="1659"/>
                </a:cxn>
                <a:cxn ang="0">
                  <a:pos x="45" y="1659"/>
                </a:cxn>
                <a:cxn ang="0">
                  <a:pos x="221" y="1594"/>
                </a:cxn>
                <a:cxn ang="0">
                  <a:pos x="209" y="1561"/>
                </a:cxn>
                <a:cxn ang="0">
                  <a:pos x="217" y="1594"/>
                </a:cxn>
                <a:cxn ang="0">
                  <a:pos x="443" y="1528"/>
                </a:cxn>
              </a:cxnLst>
              <a:rect l="0" t="0" r="r" b="b"/>
              <a:pathLst>
                <a:path w="451" h="1659">
                  <a:moveTo>
                    <a:pt x="443" y="1528"/>
                  </a:moveTo>
                  <a:lnTo>
                    <a:pt x="427" y="1466"/>
                  </a:lnTo>
                  <a:lnTo>
                    <a:pt x="202" y="1532"/>
                  </a:lnTo>
                  <a:lnTo>
                    <a:pt x="197" y="1532"/>
                  </a:lnTo>
                  <a:lnTo>
                    <a:pt x="21" y="1598"/>
                  </a:lnTo>
                  <a:lnTo>
                    <a:pt x="33" y="1627"/>
                  </a:lnTo>
                  <a:lnTo>
                    <a:pt x="66" y="1627"/>
                  </a:lnTo>
                  <a:lnTo>
                    <a:pt x="62" y="1614"/>
                  </a:lnTo>
                  <a:lnTo>
                    <a:pt x="58" y="1602"/>
                  </a:lnTo>
                  <a:lnTo>
                    <a:pt x="45" y="1598"/>
                  </a:lnTo>
                  <a:lnTo>
                    <a:pt x="33" y="1594"/>
                  </a:lnTo>
                  <a:lnTo>
                    <a:pt x="66" y="1634"/>
                  </a:lnTo>
                  <a:lnTo>
                    <a:pt x="451" y="15"/>
                  </a:lnTo>
                  <a:lnTo>
                    <a:pt x="389" y="0"/>
                  </a:lnTo>
                  <a:lnTo>
                    <a:pt x="4" y="1619"/>
                  </a:lnTo>
                  <a:lnTo>
                    <a:pt x="0" y="1627"/>
                  </a:lnTo>
                  <a:lnTo>
                    <a:pt x="4" y="1638"/>
                  </a:lnTo>
                  <a:lnTo>
                    <a:pt x="9" y="1651"/>
                  </a:lnTo>
                  <a:lnTo>
                    <a:pt x="21" y="1655"/>
                  </a:lnTo>
                  <a:lnTo>
                    <a:pt x="33" y="1659"/>
                  </a:lnTo>
                  <a:lnTo>
                    <a:pt x="45" y="1659"/>
                  </a:lnTo>
                  <a:lnTo>
                    <a:pt x="221" y="1594"/>
                  </a:lnTo>
                  <a:lnTo>
                    <a:pt x="209" y="1561"/>
                  </a:lnTo>
                  <a:lnTo>
                    <a:pt x="217" y="1594"/>
                  </a:lnTo>
                  <a:lnTo>
                    <a:pt x="443" y="1528"/>
                  </a:lnTo>
                  <a:close/>
                </a:path>
              </a:pathLst>
            </a:custGeom>
            <a:solidFill>
              <a:srgbClr val="181B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64" name="Freeform 408"/>
            <p:cNvSpPr>
              <a:spLocks/>
            </p:cNvSpPr>
            <p:nvPr/>
          </p:nvSpPr>
          <p:spPr bwMode="auto">
            <a:xfrm>
              <a:off x="1589" y="1565"/>
              <a:ext cx="82" cy="73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7" y="132"/>
                </a:cxn>
                <a:cxn ang="0">
                  <a:pos x="34" y="113"/>
                </a:cxn>
                <a:cxn ang="0">
                  <a:pos x="50" y="94"/>
                </a:cxn>
                <a:cxn ang="0">
                  <a:pos x="67" y="77"/>
                </a:cxn>
                <a:cxn ang="0">
                  <a:pos x="85" y="58"/>
                </a:cxn>
                <a:cxn ang="0">
                  <a:pos x="102" y="39"/>
                </a:cxn>
                <a:cxn ang="0">
                  <a:pos x="118" y="20"/>
                </a:cxn>
                <a:cxn ang="0">
                  <a:pos x="135" y="0"/>
                </a:cxn>
                <a:cxn ang="0">
                  <a:pos x="159" y="18"/>
                </a:cxn>
                <a:cxn ang="0">
                  <a:pos x="184" y="36"/>
                </a:cxn>
                <a:cxn ang="0">
                  <a:pos x="208" y="54"/>
                </a:cxn>
                <a:cxn ang="0">
                  <a:pos x="232" y="71"/>
                </a:cxn>
                <a:cxn ang="0">
                  <a:pos x="256" y="89"/>
                </a:cxn>
                <a:cxn ang="0">
                  <a:pos x="280" y="107"/>
                </a:cxn>
                <a:cxn ang="0">
                  <a:pos x="304" y="123"/>
                </a:cxn>
                <a:cxn ang="0">
                  <a:pos x="328" y="141"/>
                </a:cxn>
                <a:cxn ang="0">
                  <a:pos x="311" y="160"/>
                </a:cxn>
                <a:cxn ang="0">
                  <a:pos x="295" y="179"/>
                </a:cxn>
                <a:cxn ang="0">
                  <a:pos x="279" y="198"/>
                </a:cxn>
                <a:cxn ang="0">
                  <a:pos x="263" y="216"/>
                </a:cxn>
                <a:cxn ang="0">
                  <a:pos x="248" y="235"/>
                </a:cxn>
                <a:cxn ang="0">
                  <a:pos x="232" y="254"/>
                </a:cxn>
                <a:cxn ang="0">
                  <a:pos x="216" y="273"/>
                </a:cxn>
                <a:cxn ang="0">
                  <a:pos x="202" y="291"/>
                </a:cxn>
                <a:cxn ang="0">
                  <a:pos x="176" y="274"/>
                </a:cxn>
                <a:cxn ang="0">
                  <a:pos x="149" y="256"/>
                </a:cxn>
                <a:cxn ang="0">
                  <a:pos x="124" y="239"/>
                </a:cxn>
                <a:cxn ang="0">
                  <a:pos x="98" y="222"/>
                </a:cxn>
                <a:cxn ang="0">
                  <a:pos x="73" y="204"/>
                </a:cxn>
                <a:cxn ang="0">
                  <a:pos x="48" y="186"/>
                </a:cxn>
                <a:cxn ang="0">
                  <a:pos x="24" y="168"/>
                </a:cxn>
                <a:cxn ang="0">
                  <a:pos x="0" y="150"/>
                </a:cxn>
              </a:cxnLst>
              <a:rect l="0" t="0" r="r" b="b"/>
              <a:pathLst>
                <a:path w="328" h="291">
                  <a:moveTo>
                    <a:pt x="0" y="150"/>
                  </a:moveTo>
                  <a:lnTo>
                    <a:pt x="17" y="132"/>
                  </a:lnTo>
                  <a:lnTo>
                    <a:pt x="34" y="113"/>
                  </a:lnTo>
                  <a:lnTo>
                    <a:pt x="50" y="94"/>
                  </a:lnTo>
                  <a:lnTo>
                    <a:pt x="67" y="77"/>
                  </a:lnTo>
                  <a:lnTo>
                    <a:pt x="85" y="58"/>
                  </a:lnTo>
                  <a:lnTo>
                    <a:pt x="102" y="39"/>
                  </a:lnTo>
                  <a:lnTo>
                    <a:pt x="118" y="20"/>
                  </a:lnTo>
                  <a:lnTo>
                    <a:pt x="135" y="0"/>
                  </a:lnTo>
                  <a:lnTo>
                    <a:pt x="159" y="18"/>
                  </a:lnTo>
                  <a:lnTo>
                    <a:pt x="184" y="36"/>
                  </a:lnTo>
                  <a:lnTo>
                    <a:pt x="208" y="54"/>
                  </a:lnTo>
                  <a:lnTo>
                    <a:pt x="232" y="71"/>
                  </a:lnTo>
                  <a:lnTo>
                    <a:pt x="256" y="89"/>
                  </a:lnTo>
                  <a:lnTo>
                    <a:pt x="280" y="107"/>
                  </a:lnTo>
                  <a:lnTo>
                    <a:pt x="304" y="123"/>
                  </a:lnTo>
                  <a:lnTo>
                    <a:pt x="328" y="141"/>
                  </a:lnTo>
                  <a:lnTo>
                    <a:pt x="311" y="160"/>
                  </a:lnTo>
                  <a:lnTo>
                    <a:pt x="295" y="179"/>
                  </a:lnTo>
                  <a:lnTo>
                    <a:pt x="279" y="198"/>
                  </a:lnTo>
                  <a:lnTo>
                    <a:pt x="263" y="216"/>
                  </a:lnTo>
                  <a:lnTo>
                    <a:pt x="248" y="235"/>
                  </a:lnTo>
                  <a:lnTo>
                    <a:pt x="232" y="254"/>
                  </a:lnTo>
                  <a:lnTo>
                    <a:pt x="216" y="273"/>
                  </a:lnTo>
                  <a:lnTo>
                    <a:pt x="202" y="291"/>
                  </a:lnTo>
                  <a:lnTo>
                    <a:pt x="176" y="274"/>
                  </a:lnTo>
                  <a:lnTo>
                    <a:pt x="149" y="256"/>
                  </a:lnTo>
                  <a:lnTo>
                    <a:pt x="124" y="239"/>
                  </a:lnTo>
                  <a:lnTo>
                    <a:pt x="98" y="222"/>
                  </a:lnTo>
                  <a:lnTo>
                    <a:pt x="73" y="204"/>
                  </a:lnTo>
                  <a:lnTo>
                    <a:pt x="48" y="186"/>
                  </a:lnTo>
                  <a:lnTo>
                    <a:pt x="24" y="168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934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65" name="Freeform 409"/>
            <p:cNvSpPr>
              <a:spLocks noEditPoints="1"/>
            </p:cNvSpPr>
            <p:nvPr/>
          </p:nvSpPr>
          <p:spPr bwMode="auto">
            <a:xfrm>
              <a:off x="1823" y="1437"/>
              <a:ext cx="2548" cy="187"/>
            </a:xfrm>
            <a:custGeom>
              <a:avLst/>
              <a:gdLst/>
              <a:ahLst/>
              <a:cxnLst>
                <a:cxn ang="0">
                  <a:pos x="391" y="661"/>
                </a:cxn>
                <a:cxn ang="0">
                  <a:pos x="414" y="520"/>
                </a:cxn>
                <a:cxn ang="0">
                  <a:pos x="465" y="633"/>
                </a:cxn>
                <a:cxn ang="0">
                  <a:pos x="710" y="633"/>
                </a:cxn>
                <a:cxn ang="0">
                  <a:pos x="725" y="497"/>
                </a:cxn>
                <a:cxn ang="0">
                  <a:pos x="788" y="618"/>
                </a:cxn>
                <a:cxn ang="0">
                  <a:pos x="884" y="657"/>
                </a:cxn>
                <a:cxn ang="0">
                  <a:pos x="1034" y="603"/>
                </a:cxn>
                <a:cxn ang="0">
                  <a:pos x="1332" y="653"/>
                </a:cxn>
                <a:cxn ang="0">
                  <a:pos x="1329" y="599"/>
                </a:cxn>
                <a:cxn ang="0">
                  <a:pos x="1518" y="529"/>
                </a:cxn>
                <a:cxn ang="0">
                  <a:pos x="1596" y="420"/>
                </a:cxn>
                <a:cxn ang="0">
                  <a:pos x="1967" y="205"/>
                </a:cxn>
                <a:cxn ang="0">
                  <a:pos x="2234" y="564"/>
                </a:cxn>
                <a:cxn ang="0">
                  <a:pos x="2261" y="250"/>
                </a:cxn>
                <a:cxn ang="0">
                  <a:pos x="2751" y="431"/>
                </a:cxn>
                <a:cxn ang="0">
                  <a:pos x="2670" y="375"/>
                </a:cxn>
                <a:cxn ang="0">
                  <a:pos x="2996" y="260"/>
                </a:cxn>
                <a:cxn ang="0">
                  <a:pos x="3589" y="250"/>
                </a:cxn>
                <a:cxn ang="0">
                  <a:pos x="3449" y="394"/>
                </a:cxn>
                <a:cxn ang="0">
                  <a:pos x="3635" y="125"/>
                </a:cxn>
                <a:cxn ang="0">
                  <a:pos x="3863" y="342"/>
                </a:cxn>
                <a:cxn ang="0">
                  <a:pos x="3800" y="212"/>
                </a:cxn>
                <a:cxn ang="0">
                  <a:pos x="3874" y="224"/>
                </a:cxn>
                <a:cxn ang="0">
                  <a:pos x="4267" y="172"/>
                </a:cxn>
                <a:cxn ang="0">
                  <a:pos x="4244" y="407"/>
                </a:cxn>
                <a:cxn ang="0">
                  <a:pos x="4131" y="73"/>
                </a:cxn>
                <a:cxn ang="0">
                  <a:pos x="4371" y="124"/>
                </a:cxn>
                <a:cxn ang="0">
                  <a:pos x="4581" y="182"/>
                </a:cxn>
                <a:cxn ang="0">
                  <a:pos x="4697" y="116"/>
                </a:cxn>
                <a:cxn ang="0">
                  <a:pos x="5084" y="406"/>
                </a:cxn>
                <a:cxn ang="0">
                  <a:pos x="5027" y="122"/>
                </a:cxn>
                <a:cxn ang="0">
                  <a:pos x="4886" y="400"/>
                </a:cxn>
                <a:cxn ang="0">
                  <a:pos x="4911" y="224"/>
                </a:cxn>
                <a:cxn ang="0">
                  <a:pos x="5265" y="161"/>
                </a:cxn>
                <a:cxn ang="0">
                  <a:pos x="5463" y="168"/>
                </a:cxn>
                <a:cxn ang="0">
                  <a:pos x="5655" y="303"/>
                </a:cxn>
                <a:cxn ang="0">
                  <a:pos x="5804" y="262"/>
                </a:cxn>
                <a:cxn ang="0">
                  <a:pos x="5805" y="151"/>
                </a:cxn>
                <a:cxn ang="0">
                  <a:pos x="5779" y="361"/>
                </a:cxn>
                <a:cxn ang="0">
                  <a:pos x="6313" y="385"/>
                </a:cxn>
                <a:cxn ang="0">
                  <a:pos x="6139" y="380"/>
                </a:cxn>
                <a:cxn ang="0">
                  <a:pos x="6388" y="164"/>
                </a:cxn>
                <a:cxn ang="0">
                  <a:pos x="6566" y="213"/>
                </a:cxn>
                <a:cxn ang="0">
                  <a:pos x="6858" y="410"/>
                </a:cxn>
                <a:cxn ang="0">
                  <a:pos x="6808" y="316"/>
                </a:cxn>
                <a:cxn ang="0">
                  <a:pos x="7234" y="66"/>
                </a:cxn>
                <a:cxn ang="0">
                  <a:pos x="7721" y="270"/>
                </a:cxn>
                <a:cxn ang="0">
                  <a:pos x="7962" y="453"/>
                </a:cxn>
                <a:cxn ang="0">
                  <a:pos x="7680" y="322"/>
                </a:cxn>
                <a:cxn ang="0">
                  <a:pos x="7787" y="340"/>
                </a:cxn>
                <a:cxn ang="0">
                  <a:pos x="8021" y="210"/>
                </a:cxn>
                <a:cxn ang="0">
                  <a:pos x="8424" y="296"/>
                </a:cxn>
                <a:cxn ang="0">
                  <a:pos x="8267" y="388"/>
                </a:cxn>
                <a:cxn ang="0">
                  <a:pos x="8074" y="343"/>
                </a:cxn>
                <a:cxn ang="0">
                  <a:pos x="8501" y="301"/>
                </a:cxn>
                <a:cxn ang="0">
                  <a:pos x="8695" y="342"/>
                </a:cxn>
                <a:cxn ang="0">
                  <a:pos x="8999" y="282"/>
                </a:cxn>
                <a:cxn ang="0">
                  <a:pos x="9369" y="200"/>
                </a:cxn>
                <a:cxn ang="0">
                  <a:pos x="9221" y="447"/>
                </a:cxn>
                <a:cxn ang="0">
                  <a:pos x="9417" y="281"/>
                </a:cxn>
                <a:cxn ang="0">
                  <a:pos x="9962" y="401"/>
                </a:cxn>
                <a:cxn ang="0">
                  <a:pos x="10104" y="439"/>
                </a:cxn>
              </a:cxnLst>
              <a:rect l="0" t="0" r="r" b="b"/>
              <a:pathLst>
                <a:path w="10191" h="746">
                  <a:moveTo>
                    <a:pt x="77" y="746"/>
                  </a:moveTo>
                  <a:lnTo>
                    <a:pt x="66" y="700"/>
                  </a:lnTo>
                  <a:lnTo>
                    <a:pt x="55" y="654"/>
                  </a:lnTo>
                  <a:lnTo>
                    <a:pt x="45" y="608"/>
                  </a:lnTo>
                  <a:lnTo>
                    <a:pt x="36" y="561"/>
                  </a:lnTo>
                  <a:lnTo>
                    <a:pt x="26" y="516"/>
                  </a:lnTo>
                  <a:lnTo>
                    <a:pt x="17" y="469"/>
                  </a:lnTo>
                  <a:lnTo>
                    <a:pt x="8" y="423"/>
                  </a:lnTo>
                  <a:lnTo>
                    <a:pt x="0" y="376"/>
                  </a:lnTo>
                  <a:lnTo>
                    <a:pt x="12" y="375"/>
                  </a:lnTo>
                  <a:lnTo>
                    <a:pt x="22" y="375"/>
                  </a:lnTo>
                  <a:lnTo>
                    <a:pt x="32" y="374"/>
                  </a:lnTo>
                  <a:lnTo>
                    <a:pt x="43" y="373"/>
                  </a:lnTo>
                  <a:lnTo>
                    <a:pt x="53" y="373"/>
                  </a:lnTo>
                  <a:lnTo>
                    <a:pt x="64" y="372"/>
                  </a:lnTo>
                  <a:lnTo>
                    <a:pt x="74" y="371"/>
                  </a:lnTo>
                  <a:lnTo>
                    <a:pt x="85" y="371"/>
                  </a:lnTo>
                  <a:lnTo>
                    <a:pt x="93" y="416"/>
                  </a:lnTo>
                  <a:lnTo>
                    <a:pt x="101" y="463"/>
                  </a:lnTo>
                  <a:lnTo>
                    <a:pt x="110" y="509"/>
                  </a:lnTo>
                  <a:lnTo>
                    <a:pt x="119" y="556"/>
                  </a:lnTo>
                  <a:lnTo>
                    <a:pt x="128" y="602"/>
                  </a:lnTo>
                  <a:lnTo>
                    <a:pt x="139" y="648"/>
                  </a:lnTo>
                  <a:lnTo>
                    <a:pt x="149" y="695"/>
                  </a:lnTo>
                  <a:lnTo>
                    <a:pt x="161" y="741"/>
                  </a:lnTo>
                  <a:lnTo>
                    <a:pt x="150" y="742"/>
                  </a:lnTo>
                  <a:lnTo>
                    <a:pt x="140" y="742"/>
                  </a:lnTo>
                  <a:lnTo>
                    <a:pt x="130" y="743"/>
                  </a:lnTo>
                  <a:lnTo>
                    <a:pt x="119" y="744"/>
                  </a:lnTo>
                  <a:lnTo>
                    <a:pt x="109" y="744"/>
                  </a:lnTo>
                  <a:lnTo>
                    <a:pt x="98" y="745"/>
                  </a:lnTo>
                  <a:lnTo>
                    <a:pt x="88" y="746"/>
                  </a:lnTo>
                  <a:lnTo>
                    <a:pt x="77" y="746"/>
                  </a:lnTo>
                  <a:close/>
                  <a:moveTo>
                    <a:pt x="189" y="661"/>
                  </a:moveTo>
                  <a:lnTo>
                    <a:pt x="198" y="658"/>
                  </a:lnTo>
                  <a:lnTo>
                    <a:pt x="209" y="656"/>
                  </a:lnTo>
                  <a:lnTo>
                    <a:pt x="218" y="654"/>
                  </a:lnTo>
                  <a:lnTo>
                    <a:pt x="228" y="652"/>
                  </a:lnTo>
                  <a:lnTo>
                    <a:pt x="237" y="650"/>
                  </a:lnTo>
                  <a:lnTo>
                    <a:pt x="246" y="648"/>
                  </a:lnTo>
                  <a:lnTo>
                    <a:pt x="257" y="646"/>
                  </a:lnTo>
                  <a:lnTo>
                    <a:pt x="267" y="644"/>
                  </a:lnTo>
                  <a:lnTo>
                    <a:pt x="269" y="649"/>
                  </a:lnTo>
                  <a:lnTo>
                    <a:pt x="272" y="654"/>
                  </a:lnTo>
                  <a:lnTo>
                    <a:pt x="275" y="658"/>
                  </a:lnTo>
                  <a:lnTo>
                    <a:pt x="279" y="663"/>
                  </a:lnTo>
                  <a:lnTo>
                    <a:pt x="282" y="666"/>
                  </a:lnTo>
                  <a:lnTo>
                    <a:pt x="285" y="670"/>
                  </a:lnTo>
                  <a:lnTo>
                    <a:pt x="289" y="673"/>
                  </a:lnTo>
                  <a:lnTo>
                    <a:pt x="294" y="675"/>
                  </a:lnTo>
                  <a:lnTo>
                    <a:pt x="299" y="677"/>
                  </a:lnTo>
                  <a:lnTo>
                    <a:pt x="304" y="679"/>
                  </a:lnTo>
                  <a:lnTo>
                    <a:pt x="310" y="681"/>
                  </a:lnTo>
                  <a:lnTo>
                    <a:pt x="315" y="681"/>
                  </a:lnTo>
                  <a:lnTo>
                    <a:pt x="321" y="682"/>
                  </a:lnTo>
                  <a:lnTo>
                    <a:pt x="328" y="682"/>
                  </a:lnTo>
                  <a:lnTo>
                    <a:pt x="334" y="682"/>
                  </a:lnTo>
                  <a:lnTo>
                    <a:pt x="341" y="682"/>
                  </a:lnTo>
                  <a:lnTo>
                    <a:pt x="349" y="681"/>
                  </a:lnTo>
                  <a:lnTo>
                    <a:pt x="356" y="680"/>
                  </a:lnTo>
                  <a:lnTo>
                    <a:pt x="361" y="679"/>
                  </a:lnTo>
                  <a:lnTo>
                    <a:pt x="367" y="677"/>
                  </a:lnTo>
                  <a:lnTo>
                    <a:pt x="373" y="676"/>
                  </a:lnTo>
                  <a:lnTo>
                    <a:pt x="377" y="674"/>
                  </a:lnTo>
                  <a:lnTo>
                    <a:pt x="381" y="671"/>
                  </a:lnTo>
                  <a:lnTo>
                    <a:pt x="384" y="669"/>
                  </a:lnTo>
                  <a:lnTo>
                    <a:pt x="387" y="667"/>
                  </a:lnTo>
                  <a:lnTo>
                    <a:pt x="389" y="665"/>
                  </a:lnTo>
                  <a:lnTo>
                    <a:pt x="390" y="663"/>
                  </a:lnTo>
                  <a:lnTo>
                    <a:pt x="391" y="661"/>
                  </a:lnTo>
                  <a:lnTo>
                    <a:pt x="392" y="657"/>
                  </a:lnTo>
                  <a:lnTo>
                    <a:pt x="392" y="655"/>
                  </a:lnTo>
                  <a:lnTo>
                    <a:pt x="392" y="652"/>
                  </a:lnTo>
                  <a:lnTo>
                    <a:pt x="391" y="650"/>
                  </a:lnTo>
                  <a:lnTo>
                    <a:pt x="390" y="648"/>
                  </a:lnTo>
                  <a:lnTo>
                    <a:pt x="389" y="646"/>
                  </a:lnTo>
                  <a:lnTo>
                    <a:pt x="388" y="644"/>
                  </a:lnTo>
                  <a:lnTo>
                    <a:pt x="387" y="642"/>
                  </a:lnTo>
                  <a:lnTo>
                    <a:pt x="385" y="640"/>
                  </a:lnTo>
                  <a:lnTo>
                    <a:pt x="384" y="639"/>
                  </a:lnTo>
                  <a:lnTo>
                    <a:pt x="383" y="637"/>
                  </a:lnTo>
                  <a:lnTo>
                    <a:pt x="381" y="636"/>
                  </a:lnTo>
                  <a:lnTo>
                    <a:pt x="380" y="634"/>
                  </a:lnTo>
                  <a:lnTo>
                    <a:pt x="377" y="633"/>
                  </a:lnTo>
                  <a:lnTo>
                    <a:pt x="375" y="632"/>
                  </a:lnTo>
                  <a:lnTo>
                    <a:pt x="372" y="631"/>
                  </a:lnTo>
                  <a:lnTo>
                    <a:pt x="367" y="630"/>
                  </a:lnTo>
                  <a:lnTo>
                    <a:pt x="363" y="630"/>
                  </a:lnTo>
                  <a:lnTo>
                    <a:pt x="358" y="629"/>
                  </a:lnTo>
                  <a:lnTo>
                    <a:pt x="353" y="628"/>
                  </a:lnTo>
                  <a:lnTo>
                    <a:pt x="330" y="625"/>
                  </a:lnTo>
                  <a:lnTo>
                    <a:pt x="308" y="622"/>
                  </a:lnTo>
                  <a:lnTo>
                    <a:pt x="289" y="620"/>
                  </a:lnTo>
                  <a:lnTo>
                    <a:pt x="271" y="617"/>
                  </a:lnTo>
                  <a:lnTo>
                    <a:pt x="256" y="614"/>
                  </a:lnTo>
                  <a:lnTo>
                    <a:pt x="243" y="609"/>
                  </a:lnTo>
                  <a:lnTo>
                    <a:pt x="233" y="606"/>
                  </a:lnTo>
                  <a:lnTo>
                    <a:pt x="224" y="603"/>
                  </a:lnTo>
                  <a:lnTo>
                    <a:pt x="215" y="598"/>
                  </a:lnTo>
                  <a:lnTo>
                    <a:pt x="207" y="593"/>
                  </a:lnTo>
                  <a:lnTo>
                    <a:pt x="199" y="585"/>
                  </a:lnTo>
                  <a:lnTo>
                    <a:pt x="193" y="579"/>
                  </a:lnTo>
                  <a:lnTo>
                    <a:pt x="187" y="571"/>
                  </a:lnTo>
                  <a:lnTo>
                    <a:pt x="183" y="563"/>
                  </a:lnTo>
                  <a:lnTo>
                    <a:pt x="180" y="553"/>
                  </a:lnTo>
                  <a:lnTo>
                    <a:pt x="176" y="544"/>
                  </a:lnTo>
                  <a:lnTo>
                    <a:pt x="175" y="535"/>
                  </a:lnTo>
                  <a:lnTo>
                    <a:pt x="175" y="528"/>
                  </a:lnTo>
                  <a:lnTo>
                    <a:pt x="176" y="520"/>
                  </a:lnTo>
                  <a:lnTo>
                    <a:pt x="179" y="512"/>
                  </a:lnTo>
                  <a:lnTo>
                    <a:pt x="182" y="505"/>
                  </a:lnTo>
                  <a:lnTo>
                    <a:pt x="186" y="498"/>
                  </a:lnTo>
                  <a:lnTo>
                    <a:pt x="190" y="492"/>
                  </a:lnTo>
                  <a:lnTo>
                    <a:pt x="196" y="484"/>
                  </a:lnTo>
                  <a:lnTo>
                    <a:pt x="203" y="478"/>
                  </a:lnTo>
                  <a:lnTo>
                    <a:pt x="211" y="473"/>
                  </a:lnTo>
                  <a:lnTo>
                    <a:pt x="221" y="469"/>
                  </a:lnTo>
                  <a:lnTo>
                    <a:pt x="232" y="463"/>
                  </a:lnTo>
                  <a:lnTo>
                    <a:pt x="244" y="460"/>
                  </a:lnTo>
                  <a:lnTo>
                    <a:pt x="258" y="457"/>
                  </a:lnTo>
                  <a:lnTo>
                    <a:pt x="272" y="455"/>
                  </a:lnTo>
                  <a:lnTo>
                    <a:pt x="288" y="454"/>
                  </a:lnTo>
                  <a:lnTo>
                    <a:pt x="303" y="453"/>
                  </a:lnTo>
                  <a:lnTo>
                    <a:pt x="316" y="453"/>
                  </a:lnTo>
                  <a:lnTo>
                    <a:pt x="329" y="454"/>
                  </a:lnTo>
                  <a:lnTo>
                    <a:pt x="341" y="455"/>
                  </a:lnTo>
                  <a:lnTo>
                    <a:pt x="353" y="456"/>
                  </a:lnTo>
                  <a:lnTo>
                    <a:pt x="363" y="458"/>
                  </a:lnTo>
                  <a:lnTo>
                    <a:pt x="373" y="461"/>
                  </a:lnTo>
                  <a:lnTo>
                    <a:pt x="381" y="464"/>
                  </a:lnTo>
                  <a:lnTo>
                    <a:pt x="389" y="469"/>
                  </a:lnTo>
                  <a:lnTo>
                    <a:pt x="397" y="474"/>
                  </a:lnTo>
                  <a:lnTo>
                    <a:pt x="404" y="479"/>
                  </a:lnTo>
                  <a:lnTo>
                    <a:pt x="410" y="485"/>
                  </a:lnTo>
                  <a:lnTo>
                    <a:pt x="416" y="492"/>
                  </a:lnTo>
                  <a:lnTo>
                    <a:pt x="423" y="499"/>
                  </a:lnTo>
                  <a:lnTo>
                    <a:pt x="428" y="507"/>
                  </a:lnTo>
                  <a:lnTo>
                    <a:pt x="433" y="516"/>
                  </a:lnTo>
                  <a:lnTo>
                    <a:pt x="424" y="518"/>
                  </a:lnTo>
                  <a:lnTo>
                    <a:pt x="414" y="520"/>
                  </a:lnTo>
                  <a:lnTo>
                    <a:pt x="405" y="522"/>
                  </a:lnTo>
                  <a:lnTo>
                    <a:pt x="397" y="524"/>
                  </a:lnTo>
                  <a:lnTo>
                    <a:pt x="387" y="526"/>
                  </a:lnTo>
                  <a:lnTo>
                    <a:pt x="378" y="528"/>
                  </a:lnTo>
                  <a:lnTo>
                    <a:pt x="369" y="530"/>
                  </a:lnTo>
                  <a:lnTo>
                    <a:pt x="360" y="532"/>
                  </a:lnTo>
                  <a:lnTo>
                    <a:pt x="359" y="529"/>
                  </a:lnTo>
                  <a:lnTo>
                    <a:pt x="357" y="525"/>
                  </a:lnTo>
                  <a:lnTo>
                    <a:pt x="355" y="523"/>
                  </a:lnTo>
                  <a:lnTo>
                    <a:pt x="352" y="520"/>
                  </a:lnTo>
                  <a:lnTo>
                    <a:pt x="349" y="517"/>
                  </a:lnTo>
                  <a:lnTo>
                    <a:pt x="345" y="515"/>
                  </a:lnTo>
                  <a:lnTo>
                    <a:pt x="342" y="512"/>
                  </a:lnTo>
                  <a:lnTo>
                    <a:pt x="338" y="510"/>
                  </a:lnTo>
                  <a:lnTo>
                    <a:pt x="334" y="509"/>
                  </a:lnTo>
                  <a:lnTo>
                    <a:pt x="330" y="507"/>
                  </a:lnTo>
                  <a:lnTo>
                    <a:pt x="326" y="506"/>
                  </a:lnTo>
                  <a:lnTo>
                    <a:pt x="321" y="505"/>
                  </a:lnTo>
                  <a:lnTo>
                    <a:pt x="316" y="504"/>
                  </a:lnTo>
                  <a:lnTo>
                    <a:pt x="311" y="504"/>
                  </a:lnTo>
                  <a:lnTo>
                    <a:pt x="306" y="504"/>
                  </a:lnTo>
                  <a:lnTo>
                    <a:pt x="300" y="504"/>
                  </a:lnTo>
                  <a:lnTo>
                    <a:pt x="292" y="505"/>
                  </a:lnTo>
                  <a:lnTo>
                    <a:pt x="285" y="506"/>
                  </a:lnTo>
                  <a:lnTo>
                    <a:pt x="278" y="507"/>
                  </a:lnTo>
                  <a:lnTo>
                    <a:pt x="272" y="508"/>
                  </a:lnTo>
                  <a:lnTo>
                    <a:pt x="267" y="510"/>
                  </a:lnTo>
                  <a:lnTo>
                    <a:pt x="263" y="511"/>
                  </a:lnTo>
                  <a:lnTo>
                    <a:pt x="259" y="513"/>
                  </a:lnTo>
                  <a:lnTo>
                    <a:pt x="256" y="516"/>
                  </a:lnTo>
                  <a:lnTo>
                    <a:pt x="254" y="518"/>
                  </a:lnTo>
                  <a:lnTo>
                    <a:pt x="252" y="520"/>
                  </a:lnTo>
                  <a:lnTo>
                    <a:pt x="251" y="521"/>
                  </a:lnTo>
                  <a:lnTo>
                    <a:pt x="251" y="523"/>
                  </a:lnTo>
                  <a:lnTo>
                    <a:pt x="249" y="525"/>
                  </a:lnTo>
                  <a:lnTo>
                    <a:pt x="249" y="526"/>
                  </a:lnTo>
                  <a:lnTo>
                    <a:pt x="249" y="528"/>
                  </a:lnTo>
                  <a:lnTo>
                    <a:pt x="249" y="530"/>
                  </a:lnTo>
                  <a:lnTo>
                    <a:pt x="249" y="532"/>
                  </a:lnTo>
                  <a:lnTo>
                    <a:pt x="251" y="534"/>
                  </a:lnTo>
                  <a:lnTo>
                    <a:pt x="252" y="535"/>
                  </a:lnTo>
                  <a:lnTo>
                    <a:pt x="253" y="536"/>
                  </a:lnTo>
                  <a:lnTo>
                    <a:pt x="254" y="539"/>
                  </a:lnTo>
                  <a:lnTo>
                    <a:pt x="256" y="540"/>
                  </a:lnTo>
                  <a:lnTo>
                    <a:pt x="258" y="541"/>
                  </a:lnTo>
                  <a:lnTo>
                    <a:pt x="260" y="542"/>
                  </a:lnTo>
                  <a:lnTo>
                    <a:pt x="264" y="544"/>
                  </a:lnTo>
                  <a:lnTo>
                    <a:pt x="269" y="546"/>
                  </a:lnTo>
                  <a:lnTo>
                    <a:pt x="277" y="548"/>
                  </a:lnTo>
                  <a:lnTo>
                    <a:pt x="285" y="550"/>
                  </a:lnTo>
                  <a:lnTo>
                    <a:pt x="296" y="552"/>
                  </a:lnTo>
                  <a:lnTo>
                    <a:pt x="308" y="554"/>
                  </a:lnTo>
                  <a:lnTo>
                    <a:pt x="323" y="556"/>
                  </a:lnTo>
                  <a:lnTo>
                    <a:pt x="338" y="558"/>
                  </a:lnTo>
                  <a:lnTo>
                    <a:pt x="354" y="560"/>
                  </a:lnTo>
                  <a:lnTo>
                    <a:pt x="367" y="563"/>
                  </a:lnTo>
                  <a:lnTo>
                    <a:pt x="381" y="566"/>
                  </a:lnTo>
                  <a:lnTo>
                    <a:pt x="393" y="568"/>
                  </a:lnTo>
                  <a:lnTo>
                    <a:pt x="405" y="572"/>
                  </a:lnTo>
                  <a:lnTo>
                    <a:pt x="414" y="575"/>
                  </a:lnTo>
                  <a:lnTo>
                    <a:pt x="424" y="578"/>
                  </a:lnTo>
                  <a:lnTo>
                    <a:pt x="432" y="582"/>
                  </a:lnTo>
                  <a:lnTo>
                    <a:pt x="438" y="588"/>
                  </a:lnTo>
                  <a:lnTo>
                    <a:pt x="445" y="592"/>
                  </a:lnTo>
                  <a:lnTo>
                    <a:pt x="450" y="598"/>
                  </a:lnTo>
                  <a:lnTo>
                    <a:pt x="454" y="603"/>
                  </a:lnTo>
                  <a:lnTo>
                    <a:pt x="457" y="610"/>
                  </a:lnTo>
                  <a:lnTo>
                    <a:pt x="461" y="618"/>
                  </a:lnTo>
                  <a:lnTo>
                    <a:pt x="463" y="625"/>
                  </a:lnTo>
                  <a:lnTo>
                    <a:pt x="465" y="633"/>
                  </a:lnTo>
                  <a:lnTo>
                    <a:pt x="468" y="643"/>
                  </a:lnTo>
                  <a:lnTo>
                    <a:pt x="469" y="651"/>
                  </a:lnTo>
                  <a:lnTo>
                    <a:pt x="468" y="661"/>
                  </a:lnTo>
                  <a:lnTo>
                    <a:pt x="466" y="669"/>
                  </a:lnTo>
                  <a:lnTo>
                    <a:pt x="463" y="677"/>
                  </a:lnTo>
                  <a:lnTo>
                    <a:pt x="459" y="685"/>
                  </a:lnTo>
                  <a:lnTo>
                    <a:pt x="455" y="692"/>
                  </a:lnTo>
                  <a:lnTo>
                    <a:pt x="450" y="699"/>
                  </a:lnTo>
                  <a:lnTo>
                    <a:pt x="442" y="706"/>
                  </a:lnTo>
                  <a:lnTo>
                    <a:pt x="434" y="713"/>
                  </a:lnTo>
                  <a:lnTo>
                    <a:pt x="425" y="718"/>
                  </a:lnTo>
                  <a:lnTo>
                    <a:pt x="414" y="722"/>
                  </a:lnTo>
                  <a:lnTo>
                    <a:pt x="402" y="726"/>
                  </a:lnTo>
                  <a:lnTo>
                    <a:pt x="388" y="729"/>
                  </a:lnTo>
                  <a:lnTo>
                    <a:pt x="374" y="731"/>
                  </a:lnTo>
                  <a:lnTo>
                    <a:pt x="358" y="733"/>
                  </a:lnTo>
                  <a:lnTo>
                    <a:pt x="342" y="734"/>
                  </a:lnTo>
                  <a:lnTo>
                    <a:pt x="328" y="734"/>
                  </a:lnTo>
                  <a:lnTo>
                    <a:pt x="313" y="733"/>
                  </a:lnTo>
                  <a:lnTo>
                    <a:pt x="301" y="731"/>
                  </a:lnTo>
                  <a:lnTo>
                    <a:pt x="287" y="729"/>
                  </a:lnTo>
                  <a:lnTo>
                    <a:pt x="276" y="726"/>
                  </a:lnTo>
                  <a:lnTo>
                    <a:pt x="264" y="723"/>
                  </a:lnTo>
                  <a:lnTo>
                    <a:pt x="254" y="718"/>
                  </a:lnTo>
                  <a:lnTo>
                    <a:pt x="243" y="713"/>
                  </a:lnTo>
                  <a:lnTo>
                    <a:pt x="234" y="708"/>
                  </a:lnTo>
                  <a:lnTo>
                    <a:pt x="224" y="700"/>
                  </a:lnTo>
                  <a:lnTo>
                    <a:pt x="216" y="694"/>
                  </a:lnTo>
                  <a:lnTo>
                    <a:pt x="209" y="687"/>
                  </a:lnTo>
                  <a:lnTo>
                    <a:pt x="201" y="678"/>
                  </a:lnTo>
                  <a:lnTo>
                    <a:pt x="194" y="670"/>
                  </a:lnTo>
                  <a:lnTo>
                    <a:pt x="189" y="661"/>
                  </a:lnTo>
                  <a:close/>
                  <a:moveTo>
                    <a:pt x="508" y="639"/>
                  </a:moveTo>
                  <a:lnTo>
                    <a:pt x="519" y="636"/>
                  </a:lnTo>
                  <a:lnTo>
                    <a:pt x="529" y="633"/>
                  </a:lnTo>
                  <a:lnTo>
                    <a:pt x="538" y="631"/>
                  </a:lnTo>
                  <a:lnTo>
                    <a:pt x="549" y="629"/>
                  </a:lnTo>
                  <a:lnTo>
                    <a:pt x="558" y="627"/>
                  </a:lnTo>
                  <a:lnTo>
                    <a:pt x="568" y="625"/>
                  </a:lnTo>
                  <a:lnTo>
                    <a:pt x="577" y="623"/>
                  </a:lnTo>
                  <a:lnTo>
                    <a:pt x="587" y="620"/>
                  </a:lnTo>
                  <a:lnTo>
                    <a:pt x="590" y="625"/>
                  </a:lnTo>
                  <a:lnTo>
                    <a:pt x="592" y="630"/>
                  </a:lnTo>
                  <a:lnTo>
                    <a:pt x="595" y="634"/>
                  </a:lnTo>
                  <a:lnTo>
                    <a:pt x="598" y="638"/>
                  </a:lnTo>
                  <a:lnTo>
                    <a:pt x="602" y="642"/>
                  </a:lnTo>
                  <a:lnTo>
                    <a:pt x="605" y="645"/>
                  </a:lnTo>
                  <a:lnTo>
                    <a:pt x="609" y="648"/>
                  </a:lnTo>
                  <a:lnTo>
                    <a:pt x="614" y="650"/>
                  </a:lnTo>
                  <a:lnTo>
                    <a:pt x="619" y="652"/>
                  </a:lnTo>
                  <a:lnTo>
                    <a:pt x="624" y="654"/>
                  </a:lnTo>
                  <a:lnTo>
                    <a:pt x="629" y="656"/>
                  </a:lnTo>
                  <a:lnTo>
                    <a:pt x="634" y="657"/>
                  </a:lnTo>
                  <a:lnTo>
                    <a:pt x="641" y="658"/>
                  </a:lnTo>
                  <a:lnTo>
                    <a:pt x="647" y="660"/>
                  </a:lnTo>
                  <a:lnTo>
                    <a:pt x="653" y="660"/>
                  </a:lnTo>
                  <a:lnTo>
                    <a:pt x="659" y="660"/>
                  </a:lnTo>
                  <a:lnTo>
                    <a:pt x="668" y="658"/>
                  </a:lnTo>
                  <a:lnTo>
                    <a:pt x="675" y="657"/>
                  </a:lnTo>
                  <a:lnTo>
                    <a:pt x="681" y="656"/>
                  </a:lnTo>
                  <a:lnTo>
                    <a:pt x="687" y="654"/>
                  </a:lnTo>
                  <a:lnTo>
                    <a:pt x="692" y="652"/>
                  </a:lnTo>
                  <a:lnTo>
                    <a:pt x="697" y="650"/>
                  </a:lnTo>
                  <a:lnTo>
                    <a:pt x="700" y="648"/>
                  </a:lnTo>
                  <a:lnTo>
                    <a:pt x="704" y="645"/>
                  </a:lnTo>
                  <a:lnTo>
                    <a:pt x="706" y="643"/>
                  </a:lnTo>
                  <a:lnTo>
                    <a:pt x="707" y="641"/>
                  </a:lnTo>
                  <a:lnTo>
                    <a:pt x="709" y="639"/>
                  </a:lnTo>
                  <a:lnTo>
                    <a:pt x="710" y="636"/>
                  </a:lnTo>
                  <a:lnTo>
                    <a:pt x="710" y="633"/>
                  </a:lnTo>
                  <a:lnTo>
                    <a:pt x="710" y="630"/>
                  </a:lnTo>
                  <a:lnTo>
                    <a:pt x="710" y="628"/>
                  </a:lnTo>
                  <a:lnTo>
                    <a:pt x="709" y="625"/>
                  </a:lnTo>
                  <a:lnTo>
                    <a:pt x="707" y="623"/>
                  </a:lnTo>
                  <a:lnTo>
                    <a:pt x="707" y="621"/>
                  </a:lnTo>
                  <a:lnTo>
                    <a:pt x="706" y="619"/>
                  </a:lnTo>
                  <a:lnTo>
                    <a:pt x="705" y="617"/>
                  </a:lnTo>
                  <a:lnTo>
                    <a:pt x="704" y="616"/>
                  </a:lnTo>
                  <a:lnTo>
                    <a:pt x="703" y="614"/>
                  </a:lnTo>
                  <a:lnTo>
                    <a:pt x="702" y="613"/>
                  </a:lnTo>
                  <a:lnTo>
                    <a:pt x="701" y="612"/>
                  </a:lnTo>
                  <a:lnTo>
                    <a:pt x="699" y="610"/>
                  </a:lnTo>
                  <a:lnTo>
                    <a:pt x="697" y="609"/>
                  </a:lnTo>
                  <a:lnTo>
                    <a:pt x="694" y="608"/>
                  </a:lnTo>
                  <a:lnTo>
                    <a:pt x="691" y="607"/>
                  </a:lnTo>
                  <a:lnTo>
                    <a:pt x="688" y="606"/>
                  </a:lnTo>
                  <a:lnTo>
                    <a:pt x="683" y="606"/>
                  </a:lnTo>
                  <a:lnTo>
                    <a:pt x="679" y="605"/>
                  </a:lnTo>
                  <a:lnTo>
                    <a:pt x="674" y="605"/>
                  </a:lnTo>
                  <a:lnTo>
                    <a:pt x="650" y="602"/>
                  </a:lnTo>
                  <a:lnTo>
                    <a:pt x="628" y="599"/>
                  </a:lnTo>
                  <a:lnTo>
                    <a:pt x="608" y="596"/>
                  </a:lnTo>
                  <a:lnTo>
                    <a:pt x="591" y="593"/>
                  </a:lnTo>
                  <a:lnTo>
                    <a:pt x="575" y="590"/>
                  </a:lnTo>
                  <a:lnTo>
                    <a:pt x="562" y="587"/>
                  </a:lnTo>
                  <a:lnTo>
                    <a:pt x="552" y="583"/>
                  </a:lnTo>
                  <a:lnTo>
                    <a:pt x="544" y="580"/>
                  </a:lnTo>
                  <a:lnTo>
                    <a:pt x="535" y="575"/>
                  </a:lnTo>
                  <a:lnTo>
                    <a:pt x="527" y="569"/>
                  </a:lnTo>
                  <a:lnTo>
                    <a:pt x="520" y="563"/>
                  </a:lnTo>
                  <a:lnTo>
                    <a:pt x="513" y="556"/>
                  </a:lnTo>
                  <a:lnTo>
                    <a:pt x="508" y="548"/>
                  </a:lnTo>
                  <a:lnTo>
                    <a:pt x="504" y="540"/>
                  </a:lnTo>
                  <a:lnTo>
                    <a:pt x="501" y="531"/>
                  </a:lnTo>
                  <a:lnTo>
                    <a:pt x="498" y="522"/>
                  </a:lnTo>
                  <a:lnTo>
                    <a:pt x="497" y="513"/>
                  </a:lnTo>
                  <a:lnTo>
                    <a:pt x="497" y="505"/>
                  </a:lnTo>
                  <a:lnTo>
                    <a:pt x="498" y="497"/>
                  </a:lnTo>
                  <a:lnTo>
                    <a:pt x="499" y="490"/>
                  </a:lnTo>
                  <a:lnTo>
                    <a:pt x="502" y="482"/>
                  </a:lnTo>
                  <a:lnTo>
                    <a:pt x="505" y="475"/>
                  </a:lnTo>
                  <a:lnTo>
                    <a:pt x="510" y="468"/>
                  </a:lnTo>
                  <a:lnTo>
                    <a:pt x="517" y="461"/>
                  </a:lnTo>
                  <a:lnTo>
                    <a:pt x="523" y="455"/>
                  </a:lnTo>
                  <a:lnTo>
                    <a:pt x="531" y="449"/>
                  </a:lnTo>
                  <a:lnTo>
                    <a:pt x="541" y="445"/>
                  </a:lnTo>
                  <a:lnTo>
                    <a:pt x="552" y="439"/>
                  </a:lnTo>
                  <a:lnTo>
                    <a:pt x="564" y="436"/>
                  </a:lnTo>
                  <a:lnTo>
                    <a:pt x="576" y="433"/>
                  </a:lnTo>
                  <a:lnTo>
                    <a:pt x="591" y="431"/>
                  </a:lnTo>
                  <a:lnTo>
                    <a:pt x="606" y="430"/>
                  </a:lnTo>
                  <a:lnTo>
                    <a:pt x="621" y="429"/>
                  </a:lnTo>
                  <a:lnTo>
                    <a:pt x="634" y="429"/>
                  </a:lnTo>
                  <a:lnTo>
                    <a:pt x="648" y="429"/>
                  </a:lnTo>
                  <a:lnTo>
                    <a:pt x="661" y="430"/>
                  </a:lnTo>
                  <a:lnTo>
                    <a:pt x="672" y="432"/>
                  </a:lnTo>
                  <a:lnTo>
                    <a:pt x="682" y="434"/>
                  </a:lnTo>
                  <a:lnTo>
                    <a:pt x="692" y="437"/>
                  </a:lnTo>
                  <a:lnTo>
                    <a:pt x="701" y="442"/>
                  </a:lnTo>
                  <a:lnTo>
                    <a:pt x="709" y="446"/>
                  </a:lnTo>
                  <a:lnTo>
                    <a:pt x="716" y="450"/>
                  </a:lnTo>
                  <a:lnTo>
                    <a:pt x="723" y="455"/>
                  </a:lnTo>
                  <a:lnTo>
                    <a:pt x="729" y="461"/>
                  </a:lnTo>
                  <a:lnTo>
                    <a:pt x="736" y="468"/>
                  </a:lnTo>
                  <a:lnTo>
                    <a:pt x="742" y="475"/>
                  </a:lnTo>
                  <a:lnTo>
                    <a:pt x="748" y="482"/>
                  </a:lnTo>
                  <a:lnTo>
                    <a:pt x="753" y="491"/>
                  </a:lnTo>
                  <a:lnTo>
                    <a:pt x="744" y="493"/>
                  </a:lnTo>
                  <a:lnTo>
                    <a:pt x="735" y="495"/>
                  </a:lnTo>
                  <a:lnTo>
                    <a:pt x="725" y="497"/>
                  </a:lnTo>
                  <a:lnTo>
                    <a:pt x="716" y="500"/>
                  </a:lnTo>
                  <a:lnTo>
                    <a:pt x="707" y="502"/>
                  </a:lnTo>
                  <a:lnTo>
                    <a:pt x="698" y="504"/>
                  </a:lnTo>
                  <a:lnTo>
                    <a:pt x="690" y="506"/>
                  </a:lnTo>
                  <a:lnTo>
                    <a:pt x="680" y="508"/>
                  </a:lnTo>
                  <a:lnTo>
                    <a:pt x="678" y="505"/>
                  </a:lnTo>
                  <a:lnTo>
                    <a:pt x="676" y="501"/>
                  </a:lnTo>
                  <a:lnTo>
                    <a:pt x="673" y="498"/>
                  </a:lnTo>
                  <a:lnTo>
                    <a:pt x="670" y="495"/>
                  </a:lnTo>
                  <a:lnTo>
                    <a:pt x="667" y="493"/>
                  </a:lnTo>
                  <a:lnTo>
                    <a:pt x="664" y="490"/>
                  </a:lnTo>
                  <a:lnTo>
                    <a:pt x="661" y="487"/>
                  </a:lnTo>
                  <a:lnTo>
                    <a:pt x="656" y="485"/>
                  </a:lnTo>
                  <a:lnTo>
                    <a:pt x="653" y="484"/>
                  </a:lnTo>
                  <a:lnTo>
                    <a:pt x="649" y="483"/>
                  </a:lnTo>
                  <a:lnTo>
                    <a:pt x="645" y="482"/>
                  </a:lnTo>
                  <a:lnTo>
                    <a:pt x="641" y="481"/>
                  </a:lnTo>
                  <a:lnTo>
                    <a:pt x="635" y="480"/>
                  </a:lnTo>
                  <a:lnTo>
                    <a:pt x="630" y="480"/>
                  </a:lnTo>
                  <a:lnTo>
                    <a:pt x="625" y="480"/>
                  </a:lnTo>
                  <a:lnTo>
                    <a:pt x="618" y="480"/>
                  </a:lnTo>
                  <a:lnTo>
                    <a:pt x="610" y="481"/>
                  </a:lnTo>
                  <a:lnTo>
                    <a:pt x="604" y="482"/>
                  </a:lnTo>
                  <a:lnTo>
                    <a:pt x="598" y="483"/>
                  </a:lnTo>
                  <a:lnTo>
                    <a:pt x="592" y="484"/>
                  </a:lnTo>
                  <a:lnTo>
                    <a:pt x="586" y="486"/>
                  </a:lnTo>
                  <a:lnTo>
                    <a:pt x="582" y="487"/>
                  </a:lnTo>
                  <a:lnTo>
                    <a:pt x="578" y="490"/>
                  </a:lnTo>
                  <a:lnTo>
                    <a:pt x="575" y="492"/>
                  </a:lnTo>
                  <a:lnTo>
                    <a:pt x="573" y="494"/>
                  </a:lnTo>
                  <a:lnTo>
                    <a:pt x="572" y="495"/>
                  </a:lnTo>
                  <a:lnTo>
                    <a:pt x="571" y="497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9" y="503"/>
                  </a:lnTo>
                  <a:lnTo>
                    <a:pt x="569" y="505"/>
                  </a:lnTo>
                  <a:lnTo>
                    <a:pt x="570" y="507"/>
                  </a:lnTo>
                  <a:lnTo>
                    <a:pt x="570" y="508"/>
                  </a:lnTo>
                  <a:lnTo>
                    <a:pt x="570" y="510"/>
                  </a:lnTo>
                  <a:lnTo>
                    <a:pt x="571" y="511"/>
                  </a:lnTo>
                  <a:lnTo>
                    <a:pt x="572" y="513"/>
                  </a:lnTo>
                  <a:lnTo>
                    <a:pt x="574" y="515"/>
                  </a:lnTo>
                  <a:lnTo>
                    <a:pt x="575" y="516"/>
                  </a:lnTo>
                  <a:lnTo>
                    <a:pt x="577" y="518"/>
                  </a:lnTo>
                  <a:lnTo>
                    <a:pt x="580" y="519"/>
                  </a:lnTo>
                  <a:lnTo>
                    <a:pt x="583" y="521"/>
                  </a:lnTo>
                  <a:lnTo>
                    <a:pt x="589" y="522"/>
                  </a:lnTo>
                  <a:lnTo>
                    <a:pt x="596" y="524"/>
                  </a:lnTo>
                  <a:lnTo>
                    <a:pt x="604" y="526"/>
                  </a:lnTo>
                  <a:lnTo>
                    <a:pt x="616" y="528"/>
                  </a:lnTo>
                  <a:lnTo>
                    <a:pt x="627" y="530"/>
                  </a:lnTo>
                  <a:lnTo>
                    <a:pt x="642" y="532"/>
                  </a:lnTo>
                  <a:lnTo>
                    <a:pt x="658" y="534"/>
                  </a:lnTo>
                  <a:lnTo>
                    <a:pt x="673" y="536"/>
                  </a:lnTo>
                  <a:lnTo>
                    <a:pt x="688" y="539"/>
                  </a:lnTo>
                  <a:lnTo>
                    <a:pt x="701" y="542"/>
                  </a:lnTo>
                  <a:lnTo>
                    <a:pt x="713" y="544"/>
                  </a:lnTo>
                  <a:lnTo>
                    <a:pt x="724" y="548"/>
                  </a:lnTo>
                  <a:lnTo>
                    <a:pt x="734" y="551"/>
                  </a:lnTo>
                  <a:lnTo>
                    <a:pt x="743" y="554"/>
                  </a:lnTo>
                  <a:lnTo>
                    <a:pt x="750" y="558"/>
                  </a:lnTo>
                  <a:lnTo>
                    <a:pt x="758" y="563"/>
                  </a:lnTo>
                  <a:lnTo>
                    <a:pt x="764" y="568"/>
                  </a:lnTo>
                  <a:lnTo>
                    <a:pt x="769" y="574"/>
                  </a:lnTo>
                  <a:lnTo>
                    <a:pt x="773" y="579"/>
                  </a:lnTo>
                  <a:lnTo>
                    <a:pt x="777" y="587"/>
                  </a:lnTo>
                  <a:lnTo>
                    <a:pt x="780" y="593"/>
                  </a:lnTo>
                  <a:lnTo>
                    <a:pt x="784" y="601"/>
                  </a:lnTo>
                  <a:lnTo>
                    <a:pt x="786" y="608"/>
                  </a:lnTo>
                  <a:lnTo>
                    <a:pt x="788" y="618"/>
                  </a:lnTo>
                  <a:lnTo>
                    <a:pt x="788" y="627"/>
                  </a:lnTo>
                  <a:lnTo>
                    <a:pt x="788" y="636"/>
                  </a:lnTo>
                  <a:lnTo>
                    <a:pt x="786" y="644"/>
                  </a:lnTo>
                  <a:lnTo>
                    <a:pt x="784" y="652"/>
                  </a:lnTo>
                  <a:lnTo>
                    <a:pt x="779" y="661"/>
                  </a:lnTo>
                  <a:lnTo>
                    <a:pt x="775" y="668"/>
                  </a:lnTo>
                  <a:lnTo>
                    <a:pt x="769" y="675"/>
                  </a:lnTo>
                  <a:lnTo>
                    <a:pt x="762" y="682"/>
                  </a:lnTo>
                  <a:lnTo>
                    <a:pt x="754" y="689"/>
                  </a:lnTo>
                  <a:lnTo>
                    <a:pt x="744" y="694"/>
                  </a:lnTo>
                  <a:lnTo>
                    <a:pt x="734" y="698"/>
                  </a:lnTo>
                  <a:lnTo>
                    <a:pt x="721" y="702"/>
                  </a:lnTo>
                  <a:lnTo>
                    <a:pt x="707" y="705"/>
                  </a:lnTo>
                  <a:lnTo>
                    <a:pt x="693" y="708"/>
                  </a:lnTo>
                  <a:lnTo>
                    <a:pt x="676" y="710"/>
                  </a:lnTo>
                  <a:lnTo>
                    <a:pt x="662" y="711"/>
                  </a:lnTo>
                  <a:lnTo>
                    <a:pt x="647" y="711"/>
                  </a:lnTo>
                  <a:lnTo>
                    <a:pt x="633" y="710"/>
                  </a:lnTo>
                  <a:lnTo>
                    <a:pt x="620" y="709"/>
                  </a:lnTo>
                  <a:lnTo>
                    <a:pt x="606" y="706"/>
                  </a:lnTo>
                  <a:lnTo>
                    <a:pt x="595" y="703"/>
                  </a:lnTo>
                  <a:lnTo>
                    <a:pt x="583" y="699"/>
                  </a:lnTo>
                  <a:lnTo>
                    <a:pt x="572" y="695"/>
                  </a:lnTo>
                  <a:lnTo>
                    <a:pt x="562" y="690"/>
                  </a:lnTo>
                  <a:lnTo>
                    <a:pt x="553" y="685"/>
                  </a:lnTo>
                  <a:lnTo>
                    <a:pt x="545" y="678"/>
                  </a:lnTo>
                  <a:lnTo>
                    <a:pt x="536" y="671"/>
                  </a:lnTo>
                  <a:lnTo>
                    <a:pt x="529" y="664"/>
                  </a:lnTo>
                  <a:lnTo>
                    <a:pt x="522" y="655"/>
                  </a:lnTo>
                  <a:lnTo>
                    <a:pt x="514" y="647"/>
                  </a:lnTo>
                  <a:lnTo>
                    <a:pt x="508" y="639"/>
                  </a:lnTo>
                  <a:close/>
                  <a:moveTo>
                    <a:pt x="1075" y="671"/>
                  </a:moveTo>
                  <a:lnTo>
                    <a:pt x="1074" y="666"/>
                  </a:lnTo>
                  <a:lnTo>
                    <a:pt x="1072" y="661"/>
                  </a:lnTo>
                  <a:lnTo>
                    <a:pt x="1071" y="656"/>
                  </a:lnTo>
                  <a:lnTo>
                    <a:pt x="1069" y="651"/>
                  </a:lnTo>
                  <a:lnTo>
                    <a:pt x="1067" y="646"/>
                  </a:lnTo>
                  <a:lnTo>
                    <a:pt x="1065" y="641"/>
                  </a:lnTo>
                  <a:lnTo>
                    <a:pt x="1064" y="636"/>
                  </a:lnTo>
                  <a:lnTo>
                    <a:pt x="1062" y="630"/>
                  </a:lnTo>
                  <a:lnTo>
                    <a:pt x="1059" y="636"/>
                  </a:lnTo>
                  <a:lnTo>
                    <a:pt x="1056" y="641"/>
                  </a:lnTo>
                  <a:lnTo>
                    <a:pt x="1053" y="646"/>
                  </a:lnTo>
                  <a:lnTo>
                    <a:pt x="1049" y="650"/>
                  </a:lnTo>
                  <a:lnTo>
                    <a:pt x="1044" y="655"/>
                  </a:lnTo>
                  <a:lnTo>
                    <a:pt x="1040" y="660"/>
                  </a:lnTo>
                  <a:lnTo>
                    <a:pt x="1035" y="664"/>
                  </a:lnTo>
                  <a:lnTo>
                    <a:pt x="1030" y="667"/>
                  </a:lnTo>
                  <a:lnTo>
                    <a:pt x="1025" y="671"/>
                  </a:lnTo>
                  <a:lnTo>
                    <a:pt x="1018" y="674"/>
                  </a:lnTo>
                  <a:lnTo>
                    <a:pt x="1012" y="676"/>
                  </a:lnTo>
                  <a:lnTo>
                    <a:pt x="1006" y="679"/>
                  </a:lnTo>
                  <a:lnTo>
                    <a:pt x="999" y="681"/>
                  </a:lnTo>
                  <a:lnTo>
                    <a:pt x="992" y="682"/>
                  </a:lnTo>
                  <a:lnTo>
                    <a:pt x="985" y="684"/>
                  </a:lnTo>
                  <a:lnTo>
                    <a:pt x="978" y="685"/>
                  </a:lnTo>
                  <a:lnTo>
                    <a:pt x="970" y="685"/>
                  </a:lnTo>
                  <a:lnTo>
                    <a:pt x="963" y="685"/>
                  </a:lnTo>
                  <a:lnTo>
                    <a:pt x="955" y="685"/>
                  </a:lnTo>
                  <a:lnTo>
                    <a:pt x="947" y="685"/>
                  </a:lnTo>
                  <a:lnTo>
                    <a:pt x="940" y="684"/>
                  </a:lnTo>
                  <a:lnTo>
                    <a:pt x="933" y="682"/>
                  </a:lnTo>
                  <a:lnTo>
                    <a:pt x="926" y="680"/>
                  </a:lnTo>
                  <a:lnTo>
                    <a:pt x="919" y="678"/>
                  </a:lnTo>
                  <a:lnTo>
                    <a:pt x="913" y="675"/>
                  </a:lnTo>
                  <a:lnTo>
                    <a:pt x="907" y="673"/>
                  </a:lnTo>
                  <a:lnTo>
                    <a:pt x="900" y="669"/>
                  </a:lnTo>
                  <a:lnTo>
                    <a:pt x="895" y="666"/>
                  </a:lnTo>
                  <a:lnTo>
                    <a:pt x="889" y="662"/>
                  </a:lnTo>
                  <a:lnTo>
                    <a:pt x="884" y="657"/>
                  </a:lnTo>
                  <a:lnTo>
                    <a:pt x="879" y="652"/>
                  </a:lnTo>
                  <a:lnTo>
                    <a:pt x="874" y="647"/>
                  </a:lnTo>
                  <a:lnTo>
                    <a:pt x="870" y="642"/>
                  </a:lnTo>
                  <a:lnTo>
                    <a:pt x="866" y="636"/>
                  </a:lnTo>
                  <a:lnTo>
                    <a:pt x="863" y="629"/>
                  </a:lnTo>
                  <a:lnTo>
                    <a:pt x="859" y="622"/>
                  </a:lnTo>
                  <a:lnTo>
                    <a:pt x="857" y="615"/>
                  </a:lnTo>
                  <a:lnTo>
                    <a:pt x="854" y="606"/>
                  </a:lnTo>
                  <a:lnTo>
                    <a:pt x="851" y="598"/>
                  </a:lnTo>
                  <a:lnTo>
                    <a:pt x="849" y="589"/>
                  </a:lnTo>
                  <a:lnTo>
                    <a:pt x="845" y="568"/>
                  </a:lnTo>
                  <a:lnTo>
                    <a:pt x="841" y="547"/>
                  </a:lnTo>
                  <a:lnTo>
                    <a:pt x="837" y="525"/>
                  </a:lnTo>
                  <a:lnTo>
                    <a:pt x="833" y="504"/>
                  </a:lnTo>
                  <a:lnTo>
                    <a:pt x="828" y="483"/>
                  </a:lnTo>
                  <a:lnTo>
                    <a:pt x="824" y="461"/>
                  </a:lnTo>
                  <a:lnTo>
                    <a:pt x="819" y="440"/>
                  </a:lnTo>
                  <a:lnTo>
                    <a:pt x="815" y="419"/>
                  </a:lnTo>
                  <a:lnTo>
                    <a:pt x="825" y="418"/>
                  </a:lnTo>
                  <a:lnTo>
                    <a:pt x="835" y="418"/>
                  </a:lnTo>
                  <a:lnTo>
                    <a:pt x="845" y="416"/>
                  </a:lnTo>
                  <a:lnTo>
                    <a:pt x="855" y="415"/>
                  </a:lnTo>
                  <a:lnTo>
                    <a:pt x="864" y="414"/>
                  </a:lnTo>
                  <a:lnTo>
                    <a:pt x="874" y="413"/>
                  </a:lnTo>
                  <a:lnTo>
                    <a:pt x="884" y="412"/>
                  </a:lnTo>
                  <a:lnTo>
                    <a:pt x="893" y="411"/>
                  </a:lnTo>
                  <a:lnTo>
                    <a:pt x="896" y="427"/>
                  </a:lnTo>
                  <a:lnTo>
                    <a:pt x="899" y="443"/>
                  </a:lnTo>
                  <a:lnTo>
                    <a:pt x="903" y="458"/>
                  </a:lnTo>
                  <a:lnTo>
                    <a:pt x="906" y="474"/>
                  </a:lnTo>
                  <a:lnTo>
                    <a:pt x="909" y="490"/>
                  </a:lnTo>
                  <a:lnTo>
                    <a:pt x="912" y="504"/>
                  </a:lnTo>
                  <a:lnTo>
                    <a:pt x="916" y="520"/>
                  </a:lnTo>
                  <a:lnTo>
                    <a:pt x="919" y="535"/>
                  </a:lnTo>
                  <a:lnTo>
                    <a:pt x="921" y="548"/>
                  </a:lnTo>
                  <a:lnTo>
                    <a:pt x="924" y="560"/>
                  </a:lnTo>
                  <a:lnTo>
                    <a:pt x="928" y="571"/>
                  </a:lnTo>
                  <a:lnTo>
                    <a:pt x="931" y="580"/>
                  </a:lnTo>
                  <a:lnTo>
                    <a:pt x="933" y="589"/>
                  </a:lnTo>
                  <a:lnTo>
                    <a:pt x="935" y="595"/>
                  </a:lnTo>
                  <a:lnTo>
                    <a:pt x="938" y="600"/>
                  </a:lnTo>
                  <a:lnTo>
                    <a:pt x="940" y="604"/>
                  </a:lnTo>
                  <a:lnTo>
                    <a:pt x="941" y="607"/>
                  </a:lnTo>
                  <a:lnTo>
                    <a:pt x="943" y="610"/>
                  </a:lnTo>
                  <a:lnTo>
                    <a:pt x="945" y="613"/>
                  </a:lnTo>
                  <a:lnTo>
                    <a:pt x="947" y="616"/>
                  </a:lnTo>
                  <a:lnTo>
                    <a:pt x="950" y="618"/>
                  </a:lnTo>
                  <a:lnTo>
                    <a:pt x="953" y="620"/>
                  </a:lnTo>
                  <a:lnTo>
                    <a:pt x="955" y="621"/>
                  </a:lnTo>
                  <a:lnTo>
                    <a:pt x="958" y="623"/>
                  </a:lnTo>
                  <a:lnTo>
                    <a:pt x="961" y="625"/>
                  </a:lnTo>
                  <a:lnTo>
                    <a:pt x="965" y="626"/>
                  </a:lnTo>
                  <a:lnTo>
                    <a:pt x="968" y="627"/>
                  </a:lnTo>
                  <a:lnTo>
                    <a:pt x="972" y="628"/>
                  </a:lnTo>
                  <a:lnTo>
                    <a:pt x="976" y="629"/>
                  </a:lnTo>
                  <a:lnTo>
                    <a:pt x="980" y="629"/>
                  </a:lnTo>
                  <a:lnTo>
                    <a:pt x="984" y="629"/>
                  </a:lnTo>
                  <a:lnTo>
                    <a:pt x="988" y="628"/>
                  </a:lnTo>
                  <a:lnTo>
                    <a:pt x="994" y="628"/>
                  </a:lnTo>
                  <a:lnTo>
                    <a:pt x="999" y="627"/>
                  </a:lnTo>
                  <a:lnTo>
                    <a:pt x="1004" y="625"/>
                  </a:lnTo>
                  <a:lnTo>
                    <a:pt x="1008" y="624"/>
                  </a:lnTo>
                  <a:lnTo>
                    <a:pt x="1013" y="622"/>
                  </a:lnTo>
                  <a:lnTo>
                    <a:pt x="1016" y="620"/>
                  </a:lnTo>
                  <a:lnTo>
                    <a:pt x="1020" y="618"/>
                  </a:lnTo>
                  <a:lnTo>
                    <a:pt x="1024" y="615"/>
                  </a:lnTo>
                  <a:lnTo>
                    <a:pt x="1027" y="613"/>
                  </a:lnTo>
                  <a:lnTo>
                    <a:pt x="1030" y="609"/>
                  </a:lnTo>
                  <a:lnTo>
                    <a:pt x="1032" y="606"/>
                  </a:lnTo>
                  <a:lnTo>
                    <a:pt x="1034" y="603"/>
                  </a:lnTo>
                  <a:lnTo>
                    <a:pt x="1035" y="599"/>
                  </a:lnTo>
                  <a:lnTo>
                    <a:pt x="1037" y="596"/>
                  </a:lnTo>
                  <a:lnTo>
                    <a:pt x="1038" y="593"/>
                  </a:lnTo>
                  <a:lnTo>
                    <a:pt x="1039" y="589"/>
                  </a:lnTo>
                  <a:lnTo>
                    <a:pt x="1039" y="584"/>
                  </a:lnTo>
                  <a:lnTo>
                    <a:pt x="1039" y="578"/>
                  </a:lnTo>
                  <a:lnTo>
                    <a:pt x="1039" y="571"/>
                  </a:lnTo>
                  <a:lnTo>
                    <a:pt x="1039" y="563"/>
                  </a:lnTo>
                  <a:lnTo>
                    <a:pt x="1037" y="553"/>
                  </a:lnTo>
                  <a:lnTo>
                    <a:pt x="1036" y="543"/>
                  </a:lnTo>
                  <a:lnTo>
                    <a:pt x="1034" y="530"/>
                  </a:lnTo>
                  <a:lnTo>
                    <a:pt x="1032" y="516"/>
                  </a:lnTo>
                  <a:lnTo>
                    <a:pt x="1029" y="502"/>
                  </a:lnTo>
                  <a:lnTo>
                    <a:pt x="1026" y="487"/>
                  </a:lnTo>
                  <a:lnTo>
                    <a:pt x="1023" y="474"/>
                  </a:lnTo>
                  <a:lnTo>
                    <a:pt x="1019" y="459"/>
                  </a:lnTo>
                  <a:lnTo>
                    <a:pt x="1016" y="446"/>
                  </a:lnTo>
                  <a:lnTo>
                    <a:pt x="1013" y="431"/>
                  </a:lnTo>
                  <a:lnTo>
                    <a:pt x="1011" y="416"/>
                  </a:lnTo>
                  <a:lnTo>
                    <a:pt x="1008" y="403"/>
                  </a:lnTo>
                  <a:lnTo>
                    <a:pt x="1017" y="402"/>
                  </a:lnTo>
                  <a:lnTo>
                    <a:pt x="1028" y="401"/>
                  </a:lnTo>
                  <a:lnTo>
                    <a:pt x="1038" y="400"/>
                  </a:lnTo>
                  <a:lnTo>
                    <a:pt x="1048" y="399"/>
                  </a:lnTo>
                  <a:lnTo>
                    <a:pt x="1058" y="399"/>
                  </a:lnTo>
                  <a:lnTo>
                    <a:pt x="1067" y="398"/>
                  </a:lnTo>
                  <a:lnTo>
                    <a:pt x="1078" y="397"/>
                  </a:lnTo>
                  <a:lnTo>
                    <a:pt x="1087" y="396"/>
                  </a:lnTo>
                  <a:lnTo>
                    <a:pt x="1095" y="429"/>
                  </a:lnTo>
                  <a:lnTo>
                    <a:pt x="1101" y="463"/>
                  </a:lnTo>
                  <a:lnTo>
                    <a:pt x="1108" y="497"/>
                  </a:lnTo>
                  <a:lnTo>
                    <a:pt x="1115" y="530"/>
                  </a:lnTo>
                  <a:lnTo>
                    <a:pt x="1123" y="564"/>
                  </a:lnTo>
                  <a:lnTo>
                    <a:pt x="1130" y="598"/>
                  </a:lnTo>
                  <a:lnTo>
                    <a:pt x="1138" y="631"/>
                  </a:lnTo>
                  <a:lnTo>
                    <a:pt x="1147" y="665"/>
                  </a:lnTo>
                  <a:lnTo>
                    <a:pt x="1137" y="666"/>
                  </a:lnTo>
                  <a:lnTo>
                    <a:pt x="1128" y="667"/>
                  </a:lnTo>
                  <a:lnTo>
                    <a:pt x="1120" y="667"/>
                  </a:lnTo>
                  <a:lnTo>
                    <a:pt x="1110" y="668"/>
                  </a:lnTo>
                  <a:lnTo>
                    <a:pt x="1101" y="669"/>
                  </a:lnTo>
                  <a:lnTo>
                    <a:pt x="1092" y="669"/>
                  </a:lnTo>
                  <a:lnTo>
                    <a:pt x="1083" y="670"/>
                  </a:lnTo>
                  <a:lnTo>
                    <a:pt x="1075" y="671"/>
                  </a:lnTo>
                  <a:close/>
                  <a:moveTo>
                    <a:pt x="1378" y="556"/>
                  </a:moveTo>
                  <a:lnTo>
                    <a:pt x="1388" y="557"/>
                  </a:lnTo>
                  <a:lnTo>
                    <a:pt x="1397" y="558"/>
                  </a:lnTo>
                  <a:lnTo>
                    <a:pt x="1406" y="558"/>
                  </a:lnTo>
                  <a:lnTo>
                    <a:pt x="1417" y="559"/>
                  </a:lnTo>
                  <a:lnTo>
                    <a:pt x="1427" y="559"/>
                  </a:lnTo>
                  <a:lnTo>
                    <a:pt x="1437" y="560"/>
                  </a:lnTo>
                  <a:lnTo>
                    <a:pt x="1447" y="560"/>
                  </a:lnTo>
                  <a:lnTo>
                    <a:pt x="1458" y="561"/>
                  </a:lnTo>
                  <a:lnTo>
                    <a:pt x="1457" y="571"/>
                  </a:lnTo>
                  <a:lnTo>
                    <a:pt x="1454" y="580"/>
                  </a:lnTo>
                  <a:lnTo>
                    <a:pt x="1451" y="589"/>
                  </a:lnTo>
                  <a:lnTo>
                    <a:pt x="1447" y="597"/>
                  </a:lnTo>
                  <a:lnTo>
                    <a:pt x="1443" y="604"/>
                  </a:lnTo>
                  <a:lnTo>
                    <a:pt x="1438" y="612"/>
                  </a:lnTo>
                  <a:lnTo>
                    <a:pt x="1433" y="618"/>
                  </a:lnTo>
                  <a:lnTo>
                    <a:pt x="1427" y="624"/>
                  </a:lnTo>
                  <a:lnTo>
                    <a:pt x="1420" y="629"/>
                  </a:lnTo>
                  <a:lnTo>
                    <a:pt x="1412" y="634"/>
                  </a:lnTo>
                  <a:lnTo>
                    <a:pt x="1403" y="640"/>
                  </a:lnTo>
                  <a:lnTo>
                    <a:pt x="1395" y="643"/>
                  </a:lnTo>
                  <a:lnTo>
                    <a:pt x="1385" y="646"/>
                  </a:lnTo>
                  <a:lnTo>
                    <a:pt x="1374" y="649"/>
                  </a:lnTo>
                  <a:lnTo>
                    <a:pt x="1364" y="650"/>
                  </a:lnTo>
                  <a:lnTo>
                    <a:pt x="1351" y="652"/>
                  </a:lnTo>
                  <a:lnTo>
                    <a:pt x="1332" y="653"/>
                  </a:lnTo>
                  <a:lnTo>
                    <a:pt x="1315" y="652"/>
                  </a:lnTo>
                  <a:lnTo>
                    <a:pt x="1298" y="650"/>
                  </a:lnTo>
                  <a:lnTo>
                    <a:pt x="1281" y="647"/>
                  </a:lnTo>
                  <a:lnTo>
                    <a:pt x="1266" y="642"/>
                  </a:lnTo>
                  <a:lnTo>
                    <a:pt x="1250" y="634"/>
                  </a:lnTo>
                  <a:lnTo>
                    <a:pt x="1236" y="626"/>
                  </a:lnTo>
                  <a:lnTo>
                    <a:pt x="1223" y="617"/>
                  </a:lnTo>
                  <a:lnTo>
                    <a:pt x="1212" y="608"/>
                  </a:lnTo>
                  <a:lnTo>
                    <a:pt x="1204" y="599"/>
                  </a:lnTo>
                  <a:lnTo>
                    <a:pt x="1197" y="589"/>
                  </a:lnTo>
                  <a:lnTo>
                    <a:pt x="1189" y="578"/>
                  </a:lnTo>
                  <a:lnTo>
                    <a:pt x="1184" y="567"/>
                  </a:lnTo>
                  <a:lnTo>
                    <a:pt x="1179" y="554"/>
                  </a:lnTo>
                  <a:lnTo>
                    <a:pt x="1174" y="541"/>
                  </a:lnTo>
                  <a:lnTo>
                    <a:pt x="1171" y="527"/>
                  </a:lnTo>
                  <a:lnTo>
                    <a:pt x="1168" y="510"/>
                  </a:lnTo>
                  <a:lnTo>
                    <a:pt x="1167" y="496"/>
                  </a:lnTo>
                  <a:lnTo>
                    <a:pt x="1167" y="480"/>
                  </a:lnTo>
                  <a:lnTo>
                    <a:pt x="1169" y="467"/>
                  </a:lnTo>
                  <a:lnTo>
                    <a:pt x="1172" y="453"/>
                  </a:lnTo>
                  <a:lnTo>
                    <a:pt x="1177" y="440"/>
                  </a:lnTo>
                  <a:lnTo>
                    <a:pt x="1182" y="429"/>
                  </a:lnTo>
                  <a:lnTo>
                    <a:pt x="1189" y="419"/>
                  </a:lnTo>
                  <a:lnTo>
                    <a:pt x="1199" y="409"/>
                  </a:lnTo>
                  <a:lnTo>
                    <a:pt x="1207" y="401"/>
                  </a:lnTo>
                  <a:lnTo>
                    <a:pt x="1218" y="393"/>
                  </a:lnTo>
                  <a:lnTo>
                    <a:pt x="1228" y="387"/>
                  </a:lnTo>
                  <a:lnTo>
                    <a:pt x="1240" y="382"/>
                  </a:lnTo>
                  <a:lnTo>
                    <a:pt x="1252" y="378"/>
                  </a:lnTo>
                  <a:lnTo>
                    <a:pt x="1266" y="375"/>
                  </a:lnTo>
                  <a:lnTo>
                    <a:pt x="1280" y="373"/>
                  </a:lnTo>
                  <a:lnTo>
                    <a:pt x="1297" y="373"/>
                  </a:lnTo>
                  <a:lnTo>
                    <a:pt x="1313" y="373"/>
                  </a:lnTo>
                  <a:lnTo>
                    <a:pt x="1327" y="375"/>
                  </a:lnTo>
                  <a:lnTo>
                    <a:pt x="1341" y="378"/>
                  </a:lnTo>
                  <a:lnTo>
                    <a:pt x="1354" y="382"/>
                  </a:lnTo>
                  <a:lnTo>
                    <a:pt x="1368" y="387"/>
                  </a:lnTo>
                  <a:lnTo>
                    <a:pt x="1379" y="395"/>
                  </a:lnTo>
                  <a:lnTo>
                    <a:pt x="1391" y="403"/>
                  </a:lnTo>
                  <a:lnTo>
                    <a:pt x="1402" y="412"/>
                  </a:lnTo>
                  <a:lnTo>
                    <a:pt x="1413" y="424"/>
                  </a:lnTo>
                  <a:lnTo>
                    <a:pt x="1422" y="436"/>
                  </a:lnTo>
                  <a:lnTo>
                    <a:pt x="1430" y="451"/>
                  </a:lnTo>
                  <a:lnTo>
                    <a:pt x="1438" y="466"/>
                  </a:lnTo>
                  <a:lnTo>
                    <a:pt x="1443" y="482"/>
                  </a:lnTo>
                  <a:lnTo>
                    <a:pt x="1448" y="501"/>
                  </a:lnTo>
                  <a:lnTo>
                    <a:pt x="1452" y="521"/>
                  </a:lnTo>
                  <a:lnTo>
                    <a:pt x="1428" y="523"/>
                  </a:lnTo>
                  <a:lnTo>
                    <a:pt x="1403" y="525"/>
                  </a:lnTo>
                  <a:lnTo>
                    <a:pt x="1379" y="527"/>
                  </a:lnTo>
                  <a:lnTo>
                    <a:pt x="1355" y="529"/>
                  </a:lnTo>
                  <a:lnTo>
                    <a:pt x="1330" y="532"/>
                  </a:lnTo>
                  <a:lnTo>
                    <a:pt x="1305" y="534"/>
                  </a:lnTo>
                  <a:lnTo>
                    <a:pt x="1281" y="536"/>
                  </a:lnTo>
                  <a:lnTo>
                    <a:pt x="1256" y="539"/>
                  </a:lnTo>
                  <a:lnTo>
                    <a:pt x="1258" y="546"/>
                  </a:lnTo>
                  <a:lnTo>
                    <a:pt x="1261" y="553"/>
                  </a:lnTo>
                  <a:lnTo>
                    <a:pt x="1265" y="559"/>
                  </a:lnTo>
                  <a:lnTo>
                    <a:pt x="1268" y="566"/>
                  </a:lnTo>
                  <a:lnTo>
                    <a:pt x="1272" y="571"/>
                  </a:lnTo>
                  <a:lnTo>
                    <a:pt x="1277" y="576"/>
                  </a:lnTo>
                  <a:lnTo>
                    <a:pt x="1282" y="580"/>
                  </a:lnTo>
                  <a:lnTo>
                    <a:pt x="1288" y="585"/>
                  </a:lnTo>
                  <a:lnTo>
                    <a:pt x="1293" y="589"/>
                  </a:lnTo>
                  <a:lnTo>
                    <a:pt x="1299" y="592"/>
                  </a:lnTo>
                  <a:lnTo>
                    <a:pt x="1304" y="595"/>
                  </a:lnTo>
                  <a:lnTo>
                    <a:pt x="1310" y="597"/>
                  </a:lnTo>
                  <a:lnTo>
                    <a:pt x="1317" y="598"/>
                  </a:lnTo>
                  <a:lnTo>
                    <a:pt x="1323" y="599"/>
                  </a:lnTo>
                  <a:lnTo>
                    <a:pt x="1329" y="599"/>
                  </a:lnTo>
                  <a:lnTo>
                    <a:pt x="1337" y="599"/>
                  </a:lnTo>
                  <a:lnTo>
                    <a:pt x="1341" y="598"/>
                  </a:lnTo>
                  <a:lnTo>
                    <a:pt x="1345" y="598"/>
                  </a:lnTo>
                  <a:lnTo>
                    <a:pt x="1349" y="597"/>
                  </a:lnTo>
                  <a:lnTo>
                    <a:pt x="1352" y="595"/>
                  </a:lnTo>
                  <a:lnTo>
                    <a:pt x="1355" y="594"/>
                  </a:lnTo>
                  <a:lnTo>
                    <a:pt x="1358" y="592"/>
                  </a:lnTo>
                  <a:lnTo>
                    <a:pt x="1362" y="590"/>
                  </a:lnTo>
                  <a:lnTo>
                    <a:pt x="1365" y="588"/>
                  </a:lnTo>
                  <a:lnTo>
                    <a:pt x="1367" y="584"/>
                  </a:lnTo>
                  <a:lnTo>
                    <a:pt x="1369" y="581"/>
                  </a:lnTo>
                  <a:lnTo>
                    <a:pt x="1371" y="578"/>
                  </a:lnTo>
                  <a:lnTo>
                    <a:pt x="1373" y="574"/>
                  </a:lnTo>
                  <a:lnTo>
                    <a:pt x="1374" y="570"/>
                  </a:lnTo>
                  <a:lnTo>
                    <a:pt x="1375" y="566"/>
                  </a:lnTo>
                  <a:lnTo>
                    <a:pt x="1377" y="561"/>
                  </a:lnTo>
                  <a:lnTo>
                    <a:pt x="1378" y="556"/>
                  </a:lnTo>
                  <a:close/>
                  <a:moveTo>
                    <a:pt x="1368" y="484"/>
                  </a:moveTo>
                  <a:lnTo>
                    <a:pt x="1366" y="477"/>
                  </a:lnTo>
                  <a:lnTo>
                    <a:pt x="1364" y="470"/>
                  </a:lnTo>
                  <a:lnTo>
                    <a:pt x="1361" y="463"/>
                  </a:lnTo>
                  <a:lnTo>
                    <a:pt x="1357" y="457"/>
                  </a:lnTo>
                  <a:lnTo>
                    <a:pt x="1353" y="452"/>
                  </a:lnTo>
                  <a:lnTo>
                    <a:pt x="1350" y="447"/>
                  </a:lnTo>
                  <a:lnTo>
                    <a:pt x="1346" y="443"/>
                  </a:lnTo>
                  <a:lnTo>
                    <a:pt x="1341" y="438"/>
                  </a:lnTo>
                  <a:lnTo>
                    <a:pt x="1336" y="435"/>
                  </a:lnTo>
                  <a:lnTo>
                    <a:pt x="1330" y="432"/>
                  </a:lnTo>
                  <a:lnTo>
                    <a:pt x="1324" y="430"/>
                  </a:lnTo>
                  <a:lnTo>
                    <a:pt x="1319" y="428"/>
                  </a:lnTo>
                  <a:lnTo>
                    <a:pt x="1313" y="427"/>
                  </a:lnTo>
                  <a:lnTo>
                    <a:pt x="1307" y="426"/>
                  </a:lnTo>
                  <a:lnTo>
                    <a:pt x="1301" y="426"/>
                  </a:lnTo>
                  <a:lnTo>
                    <a:pt x="1295" y="426"/>
                  </a:lnTo>
                  <a:lnTo>
                    <a:pt x="1289" y="427"/>
                  </a:lnTo>
                  <a:lnTo>
                    <a:pt x="1282" y="428"/>
                  </a:lnTo>
                  <a:lnTo>
                    <a:pt x="1277" y="430"/>
                  </a:lnTo>
                  <a:lnTo>
                    <a:pt x="1272" y="432"/>
                  </a:lnTo>
                  <a:lnTo>
                    <a:pt x="1268" y="435"/>
                  </a:lnTo>
                  <a:lnTo>
                    <a:pt x="1264" y="438"/>
                  </a:lnTo>
                  <a:lnTo>
                    <a:pt x="1260" y="443"/>
                  </a:lnTo>
                  <a:lnTo>
                    <a:pt x="1256" y="447"/>
                  </a:lnTo>
                  <a:lnTo>
                    <a:pt x="1253" y="452"/>
                  </a:lnTo>
                  <a:lnTo>
                    <a:pt x="1251" y="457"/>
                  </a:lnTo>
                  <a:lnTo>
                    <a:pt x="1249" y="462"/>
                  </a:lnTo>
                  <a:lnTo>
                    <a:pt x="1248" y="469"/>
                  </a:lnTo>
                  <a:lnTo>
                    <a:pt x="1248" y="475"/>
                  </a:lnTo>
                  <a:lnTo>
                    <a:pt x="1248" y="481"/>
                  </a:lnTo>
                  <a:lnTo>
                    <a:pt x="1249" y="487"/>
                  </a:lnTo>
                  <a:lnTo>
                    <a:pt x="1251" y="495"/>
                  </a:lnTo>
                  <a:lnTo>
                    <a:pt x="1265" y="494"/>
                  </a:lnTo>
                  <a:lnTo>
                    <a:pt x="1279" y="493"/>
                  </a:lnTo>
                  <a:lnTo>
                    <a:pt x="1294" y="492"/>
                  </a:lnTo>
                  <a:lnTo>
                    <a:pt x="1308" y="490"/>
                  </a:lnTo>
                  <a:lnTo>
                    <a:pt x="1323" y="488"/>
                  </a:lnTo>
                  <a:lnTo>
                    <a:pt x="1338" y="487"/>
                  </a:lnTo>
                  <a:lnTo>
                    <a:pt x="1352" y="486"/>
                  </a:lnTo>
                  <a:lnTo>
                    <a:pt x="1368" y="484"/>
                  </a:lnTo>
                  <a:close/>
                  <a:moveTo>
                    <a:pt x="1621" y="621"/>
                  </a:moveTo>
                  <a:lnTo>
                    <a:pt x="1611" y="622"/>
                  </a:lnTo>
                  <a:lnTo>
                    <a:pt x="1600" y="623"/>
                  </a:lnTo>
                  <a:lnTo>
                    <a:pt x="1591" y="624"/>
                  </a:lnTo>
                  <a:lnTo>
                    <a:pt x="1582" y="625"/>
                  </a:lnTo>
                  <a:lnTo>
                    <a:pt x="1571" y="626"/>
                  </a:lnTo>
                  <a:lnTo>
                    <a:pt x="1562" y="627"/>
                  </a:lnTo>
                  <a:lnTo>
                    <a:pt x="1553" y="628"/>
                  </a:lnTo>
                  <a:lnTo>
                    <a:pt x="1544" y="628"/>
                  </a:lnTo>
                  <a:lnTo>
                    <a:pt x="1535" y="595"/>
                  </a:lnTo>
                  <a:lnTo>
                    <a:pt x="1526" y="563"/>
                  </a:lnTo>
                  <a:lnTo>
                    <a:pt x="1518" y="529"/>
                  </a:lnTo>
                  <a:lnTo>
                    <a:pt x="1511" y="495"/>
                  </a:lnTo>
                  <a:lnTo>
                    <a:pt x="1503" y="461"/>
                  </a:lnTo>
                  <a:lnTo>
                    <a:pt x="1496" y="428"/>
                  </a:lnTo>
                  <a:lnTo>
                    <a:pt x="1490" y="395"/>
                  </a:lnTo>
                  <a:lnTo>
                    <a:pt x="1483" y="360"/>
                  </a:lnTo>
                  <a:lnTo>
                    <a:pt x="1492" y="360"/>
                  </a:lnTo>
                  <a:lnTo>
                    <a:pt x="1501" y="359"/>
                  </a:lnTo>
                  <a:lnTo>
                    <a:pt x="1510" y="358"/>
                  </a:lnTo>
                  <a:lnTo>
                    <a:pt x="1519" y="357"/>
                  </a:lnTo>
                  <a:lnTo>
                    <a:pt x="1527" y="357"/>
                  </a:lnTo>
                  <a:lnTo>
                    <a:pt x="1537" y="356"/>
                  </a:lnTo>
                  <a:lnTo>
                    <a:pt x="1546" y="355"/>
                  </a:lnTo>
                  <a:lnTo>
                    <a:pt x="1556" y="354"/>
                  </a:lnTo>
                  <a:lnTo>
                    <a:pt x="1557" y="359"/>
                  </a:lnTo>
                  <a:lnTo>
                    <a:pt x="1558" y="363"/>
                  </a:lnTo>
                  <a:lnTo>
                    <a:pt x="1559" y="369"/>
                  </a:lnTo>
                  <a:lnTo>
                    <a:pt x="1560" y="374"/>
                  </a:lnTo>
                  <a:lnTo>
                    <a:pt x="1561" y="378"/>
                  </a:lnTo>
                  <a:lnTo>
                    <a:pt x="1562" y="383"/>
                  </a:lnTo>
                  <a:lnTo>
                    <a:pt x="1563" y="387"/>
                  </a:lnTo>
                  <a:lnTo>
                    <a:pt x="1565" y="391"/>
                  </a:lnTo>
                  <a:lnTo>
                    <a:pt x="1567" y="385"/>
                  </a:lnTo>
                  <a:lnTo>
                    <a:pt x="1570" y="379"/>
                  </a:lnTo>
                  <a:lnTo>
                    <a:pt x="1573" y="373"/>
                  </a:lnTo>
                  <a:lnTo>
                    <a:pt x="1576" y="367"/>
                  </a:lnTo>
                  <a:lnTo>
                    <a:pt x="1580" y="363"/>
                  </a:lnTo>
                  <a:lnTo>
                    <a:pt x="1583" y="359"/>
                  </a:lnTo>
                  <a:lnTo>
                    <a:pt x="1586" y="356"/>
                  </a:lnTo>
                  <a:lnTo>
                    <a:pt x="1590" y="353"/>
                  </a:lnTo>
                  <a:lnTo>
                    <a:pt x="1593" y="351"/>
                  </a:lnTo>
                  <a:lnTo>
                    <a:pt x="1597" y="349"/>
                  </a:lnTo>
                  <a:lnTo>
                    <a:pt x="1602" y="347"/>
                  </a:lnTo>
                  <a:lnTo>
                    <a:pt x="1606" y="346"/>
                  </a:lnTo>
                  <a:lnTo>
                    <a:pt x="1610" y="343"/>
                  </a:lnTo>
                  <a:lnTo>
                    <a:pt x="1614" y="342"/>
                  </a:lnTo>
                  <a:lnTo>
                    <a:pt x="1618" y="342"/>
                  </a:lnTo>
                  <a:lnTo>
                    <a:pt x="1622" y="341"/>
                  </a:lnTo>
                  <a:lnTo>
                    <a:pt x="1629" y="341"/>
                  </a:lnTo>
                  <a:lnTo>
                    <a:pt x="1636" y="341"/>
                  </a:lnTo>
                  <a:lnTo>
                    <a:pt x="1642" y="341"/>
                  </a:lnTo>
                  <a:lnTo>
                    <a:pt x="1648" y="342"/>
                  </a:lnTo>
                  <a:lnTo>
                    <a:pt x="1656" y="343"/>
                  </a:lnTo>
                  <a:lnTo>
                    <a:pt x="1662" y="346"/>
                  </a:lnTo>
                  <a:lnTo>
                    <a:pt x="1669" y="348"/>
                  </a:lnTo>
                  <a:lnTo>
                    <a:pt x="1676" y="350"/>
                  </a:lnTo>
                  <a:lnTo>
                    <a:pt x="1674" y="358"/>
                  </a:lnTo>
                  <a:lnTo>
                    <a:pt x="1672" y="365"/>
                  </a:lnTo>
                  <a:lnTo>
                    <a:pt x="1671" y="374"/>
                  </a:lnTo>
                  <a:lnTo>
                    <a:pt x="1670" y="382"/>
                  </a:lnTo>
                  <a:lnTo>
                    <a:pt x="1668" y="390"/>
                  </a:lnTo>
                  <a:lnTo>
                    <a:pt x="1667" y="399"/>
                  </a:lnTo>
                  <a:lnTo>
                    <a:pt x="1666" y="406"/>
                  </a:lnTo>
                  <a:lnTo>
                    <a:pt x="1665" y="414"/>
                  </a:lnTo>
                  <a:lnTo>
                    <a:pt x="1660" y="412"/>
                  </a:lnTo>
                  <a:lnTo>
                    <a:pt x="1655" y="410"/>
                  </a:lnTo>
                  <a:lnTo>
                    <a:pt x="1650" y="408"/>
                  </a:lnTo>
                  <a:lnTo>
                    <a:pt x="1644" y="407"/>
                  </a:lnTo>
                  <a:lnTo>
                    <a:pt x="1639" y="406"/>
                  </a:lnTo>
                  <a:lnTo>
                    <a:pt x="1635" y="406"/>
                  </a:lnTo>
                  <a:lnTo>
                    <a:pt x="1630" y="406"/>
                  </a:lnTo>
                  <a:lnTo>
                    <a:pt x="1626" y="406"/>
                  </a:lnTo>
                  <a:lnTo>
                    <a:pt x="1621" y="407"/>
                  </a:lnTo>
                  <a:lnTo>
                    <a:pt x="1618" y="408"/>
                  </a:lnTo>
                  <a:lnTo>
                    <a:pt x="1614" y="409"/>
                  </a:lnTo>
                  <a:lnTo>
                    <a:pt x="1611" y="410"/>
                  </a:lnTo>
                  <a:lnTo>
                    <a:pt x="1608" y="411"/>
                  </a:lnTo>
                  <a:lnTo>
                    <a:pt x="1605" y="413"/>
                  </a:lnTo>
                  <a:lnTo>
                    <a:pt x="1602" y="415"/>
                  </a:lnTo>
                  <a:lnTo>
                    <a:pt x="1598" y="418"/>
                  </a:lnTo>
                  <a:lnTo>
                    <a:pt x="1596" y="420"/>
                  </a:lnTo>
                  <a:lnTo>
                    <a:pt x="1594" y="423"/>
                  </a:lnTo>
                  <a:lnTo>
                    <a:pt x="1592" y="426"/>
                  </a:lnTo>
                  <a:lnTo>
                    <a:pt x="1590" y="429"/>
                  </a:lnTo>
                  <a:lnTo>
                    <a:pt x="1589" y="433"/>
                  </a:lnTo>
                  <a:lnTo>
                    <a:pt x="1588" y="438"/>
                  </a:lnTo>
                  <a:lnTo>
                    <a:pt x="1587" y="444"/>
                  </a:lnTo>
                  <a:lnTo>
                    <a:pt x="1587" y="449"/>
                  </a:lnTo>
                  <a:lnTo>
                    <a:pt x="1587" y="455"/>
                  </a:lnTo>
                  <a:lnTo>
                    <a:pt x="1587" y="462"/>
                  </a:lnTo>
                  <a:lnTo>
                    <a:pt x="1588" y="472"/>
                  </a:lnTo>
                  <a:lnTo>
                    <a:pt x="1589" y="482"/>
                  </a:lnTo>
                  <a:lnTo>
                    <a:pt x="1590" y="494"/>
                  </a:lnTo>
                  <a:lnTo>
                    <a:pt x="1593" y="507"/>
                  </a:lnTo>
                  <a:lnTo>
                    <a:pt x="1595" y="522"/>
                  </a:lnTo>
                  <a:lnTo>
                    <a:pt x="1598" y="539"/>
                  </a:lnTo>
                  <a:lnTo>
                    <a:pt x="1600" y="549"/>
                  </a:lnTo>
                  <a:lnTo>
                    <a:pt x="1604" y="559"/>
                  </a:lnTo>
                  <a:lnTo>
                    <a:pt x="1606" y="570"/>
                  </a:lnTo>
                  <a:lnTo>
                    <a:pt x="1609" y="580"/>
                  </a:lnTo>
                  <a:lnTo>
                    <a:pt x="1612" y="591"/>
                  </a:lnTo>
                  <a:lnTo>
                    <a:pt x="1615" y="601"/>
                  </a:lnTo>
                  <a:lnTo>
                    <a:pt x="1618" y="612"/>
                  </a:lnTo>
                  <a:lnTo>
                    <a:pt x="1621" y="621"/>
                  </a:lnTo>
                  <a:close/>
                  <a:moveTo>
                    <a:pt x="2093" y="688"/>
                  </a:moveTo>
                  <a:lnTo>
                    <a:pt x="2086" y="689"/>
                  </a:lnTo>
                  <a:lnTo>
                    <a:pt x="2079" y="689"/>
                  </a:lnTo>
                  <a:lnTo>
                    <a:pt x="2072" y="690"/>
                  </a:lnTo>
                  <a:lnTo>
                    <a:pt x="2066" y="691"/>
                  </a:lnTo>
                  <a:lnTo>
                    <a:pt x="2058" y="691"/>
                  </a:lnTo>
                  <a:lnTo>
                    <a:pt x="2052" y="692"/>
                  </a:lnTo>
                  <a:lnTo>
                    <a:pt x="2045" y="693"/>
                  </a:lnTo>
                  <a:lnTo>
                    <a:pt x="2039" y="693"/>
                  </a:lnTo>
                  <a:lnTo>
                    <a:pt x="2023" y="679"/>
                  </a:lnTo>
                  <a:lnTo>
                    <a:pt x="2009" y="666"/>
                  </a:lnTo>
                  <a:lnTo>
                    <a:pt x="1996" y="651"/>
                  </a:lnTo>
                  <a:lnTo>
                    <a:pt x="1982" y="638"/>
                  </a:lnTo>
                  <a:lnTo>
                    <a:pt x="1971" y="623"/>
                  </a:lnTo>
                  <a:lnTo>
                    <a:pt x="1958" y="608"/>
                  </a:lnTo>
                  <a:lnTo>
                    <a:pt x="1947" y="594"/>
                  </a:lnTo>
                  <a:lnTo>
                    <a:pt x="1936" y="579"/>
                  </a:lnTo>
                  <a:lnTo>
                    <a:pt x="1926" y="564"/>
                  </a:lnTo>
                  <a:lnTo>
                    <a:pt x="1918" y="549"/>
                  </a:lnTo>
                  <a:lnTo>
                    <a:pt x="1909" y="534"/>
                  </a:lnTo>
                  <a:lnTo>
                    <a:pt x="1903" y="519"/>
                  </a:lnTo>
                  <a:lnTo>
                    <a:pt x="1897" y="504"/>
                  </a:lnTo>
                  <a:lnTo>
                    <a:pt x="1893" y="490"/>
                  </a:lnTo>
                  <a:lnTo>
                    <a:pt x="1888" y="474"/>
                  </a:lnTo>
                  <a:lnTo>
                    <a:pt x="1884" y="459"/>
                  </a:lnTo>
                  <a:lnTo>
                    <a:pt x="1881" y="442"/>
                  </a:lnTo>
                  <a:lnTo>
                    <a:pt x="1878" y="423"/>
                  </a:lnTo>
                  <a:lnTo>
                    <a:pt x="1877" y="405"/>
                  </a:lnTo>
                  <a:lnTo>
                    <a:pt x="1876" y="388"/>
                  </a:lnTo>
                  <a:lnTo>
                    <a:pt x="1876" y="371"/>
                  </a:lnTo>
                  <a:lnTo>
                    <a:pt x="1877" y="353"/>
                  </a:lnTo>
                  <a:lnTo>
                    <a:pt x="1880" y="336"/>
                  </a:lnTo>
                  <a:lnTo>
                    <a:pt x="1883" y="319"/>
                  </a:lnTo>
                  <a:lnTo>
                    <a:pt x="1886" y="305"/>
                  </a:lnTo>
                  <a:lnTo>
                    <a:pt x="1891" y="290"/>
                  </a:lnTo>
                  <a:lnTo>
                    <a:pt x="1896" y="276"/>
                  </a:lnTo>
                  <a:lnTo>
                    <a:pt x="1901" y="262"/>
                  </a:lnTo>
                  <a:lnTo>
                    <a:pt x="1906" y="249"/>
                  </a:lnTo>
                  <a:lnTo>
                    <a:pt x="1912" y="235"/>
                  </a:lnTo>
                  <a:lnTo>
                    <a:pt x="1919" y="221"/>
                  </a:lnTo>
                  <a:lnTo>
                    <a:pt x="1926" y="209"/>
                  </a:lnTo>
                  <a:lnTo>
                    <a:pt x="1932" y="208"/>
                  </a:lnTo>
                  <a:lnTo>
                    <a:pt x="1940" y="207"/>
                  </a:lnTo>
                  <a:lnTo>
                    <a:pt x="1946" y="207"/>
                  </a:lnTo>
                  <a:lnTo>
                    <a:pt x="1953" y="206"/>
                  </a:lnTo>
                  <a:lnTo>
                    <a:pt x="1959" y="205"/>
                  </a:lnTo>
                  <a:lnTo>
                    <a:pt x="1967" y="205"/>
                  </a:lnTo>
                  <a:lnTo>
                    <a:pt x="1974" y="204"/>
                  </a:lnTo>
                  <a:lnTo>
                    <a:pt x="1980" y="203"/>
                  </a:lnTo>
                  <a:lnTo>
                    <a:pt x="1974" y="222"/>
                  </a:lnTo>
                  <a:lnTo>
                    <a:pt x="1968" y="242"/>
                  </a:lnTo>
                  <a:lnTo>
                    <a:pt x="1963" y="260"/>
                  </a:lnTo>
                  <a:lnTo>
                    <a:pt x="1957" y="278"/>
                  </a:lnTo>
                  <a:lnTo>
                    <a:pt x="1954" y="294"/>
                  </a:lnTo>
                  <a:lnTo>
                    <a:pt x="1951" y="310"/>
                  </a:lnTo>
                  <a:lnTo>
                    <a:pt x="1949" y="325"/>
                  </a:lnTo>
                  <a:lnTo>
                    <a:pt x="1948" y="339"/>
                  </a:lnTo>
                  <a:lnTo>
                    <a:pt x="1948" y="353"/>
                  </a:lnTo>
                  <a:lnTo>
                    <a:pt x="1949" y="366"/>
                  </a:lnTo>
                  <a:lnTo>
                    <a:pt x="1950" y="381"/>
                  </a:lnTo>
                  <a:lnTo>
                    <a:pt x="1951" y="396"/>
                  </a:lnTo>
                  <a:lnTo>
                    <a:pt x="1952" y="410"/>
                  </a:lnTo>
                  <a:lnTo>
                    <a:pt x="1955" y="425"/>
                  </a:lnTo>
                  <a:lnTo>
                    <a:pt x="1957" y="439"/>
                  </a:lnTo>
                  <a:lnTo>
                    <a:pt x="1960" y="454"/>
                  </a:lnTo>
                  <a:lnTo>
                    <a:pt x="1963" y="464"/>
                  </a:lnTo>
                  <a:lnTo>
                    <a:pt x="1965" y="475"/>
                  </a:lnTo>
                  <a:lnTo>
                    <a:pt x="1968" y="485"/>
                  </a:lnTo>
                  <a:lnTo>
                    <a:pt x="1970" y="496"/>
                  </a:lnTo>
                  <a:lnTo>
                    <a:pt x="1974" y="506"/>
                  </a:lnTo>
                  <a:lnTo>
                    <a:pt x="1977" y="517"/>
                  </a:lnTo>
                  <a:lnTo>
                    <a:pt x="1982" y="528"/>
                  </a:lnTo>
                  <a:lnTo>
                    <a:pt x="1986" y="539"/>
                  </a:lnTo>
                  <a:lnTo>
                    <a:pt x="1992" y="549"/>
                  </a:lnTo>
                  <a:lnTo>
                    <a:pt x="1997" y="559"/>
                  </a:lnTo>
                  <a:lnTo>
                    <a:pt x="2003" y="569"/>
                  </a:lnTo>
                  <a:lnTo>
                    <a:pt x="2009" y="579"/>
                  </a:lnTo>
                  <a:lnTo>
                    <a:pt x="2016" y="589"/>
                  </a:lnTo>
                  <a:lnTo>
                    <a:pt x="2022" y="599"/>
                  </a:lnTo>
                  <a:lnTo>
                    <a:pt x="2029" y="608"/>
                  </a:lnTo>
                  <a:lnTo>
                    <a:pt x="2036" y="618"/>
                  </a:lnTo>
                  <a:lnTo>
                    <a:pt x="2040" y="624"/>
                  </a:lnTo>
                  <a:lnTo>
                    <a:pt x="2046" y="631"/>
                  </a:lnTo>
                  <a:lnTo>
                    <a:pt x="2051" y="639"/>
                  </a:lnTo>
                  <a:lnTo>
                    <a:pt x="2058" y="647"/>
                  </a:lnTo>
                  <a:lnTo>
                    <a:pt x="2066" y="656"/>
                  </a:lnTo>
                  <a:lnTo>
                    <a:pt x="2074" y="666"/>
                  </a:lnTo>
                  <a:lnTo>
                    <a:pt x="2084" y="676"/>
                  </a:lnTo>
                  <a:lnTo>
                    <a:pt x="2093" y="688"/>
                  </a:lnTo>
                  <a:close/>
                  <a:moveTo>
                    <a:pt x="2346" y="414"/>
                  </a:moveTo>
                  <a:lnTo>
                    <a:pt x="2357" y="416"/>
                  </a:lnTo>
                  <a:lnTo>
                    <a:pt x="2367" y="419"/>
                  </a:lnTo>
                  <a:lnTo>
                    <a:pt x="2378" y="421"/>
                  </a:lnTo>
                  <a:lnTo>
                    <a:pt x="2388" y="422"/>
                  </a:lnTo>
                  <a:lnTo>
                    <a:pt x="2399" y="424"/>
                  </a:lnTo>
                  <a:lnTo>
                    <a:pt x="2409" y="426"/>
                  </a:lnTo>
                  <a:lnTo>
                    <a:pt x="2419" y="428"/>
                  </a:lnTo>
                  <a:lnTo>
                    <a:pt x="2431" y="430"/>
                  </a:lnTo>
                  <a:lnTo>
                    <a:pt x="2429" y="445"/>
                  </a:lnTo>
                  <a:lnTo>
                    <a:pt x="2427" y="459"/>
                  </a:lnTo>
                  <a:lnTo>
                    <a:pt x="2423" y="473"/>
                  </a:lnTo>
                  <a:lnTo>
                    <a:pt x="2418" y="485"/>
                  </a:lnTo>
                  <a:lnTo>
                    <a:pt x="2414" y="497"/>
                  </a:lnTo>
                  <a:lnTo>
                    <a:pt x="2408" y="507"/>
                  </a:lnTo>
                  <a:lnTo>
                    <a:pt x="2401" y="518"/>
                  </a:lnTo>
                  <a:lnTo>
                    <a:pt x="2392" y="526"/>
                  </a:lnTo>
                  <a:lnTo>
                    <a:pt x="2383" y="533"/>
                  </a:lnTo>
                  <a:lnTo>
                    <a:pt x="2374" y="541"/>
                  </a:lnTo>
                  <a:lnTo>
                    <a:pt x="2362" y="547"/>
                  </a:lnTo>
                  <a:lnTo>
                    <a:pt x="2351" y="552"/>
                  </a:lnTo>
                  <a:lnTo>
                    <a:pt x="2338" y="557"/>
                  </a:lnTo>
                  <a:lnTo>
                    <a:pt x="2325" y="560"/>
                  </a:lnTo>
                  <a:lnTo>
                    <a:pt x="2309" y="564"/>
                  </a:lnTo>
                  <a:lnTo>
                    <a:pt x="2293" y="566"/>
                  </a:lnTo>
                  <a:lnTo>
                    <a:pt x="2273" y="567"/>
                  </a:lnTo>
                  <a:lnTo>
                    <a:pt x="2254" y="566"/>
                  </a:lnTo>
                  <a:lnTo>
                    <a:pt x="2234" y="564"/>
                  </a:lnTo>
                  <a:lnTo>
                    <a:pt x="2215" y="560"/>
                  </a:lnTo>
                  <a:lnTo>
                    <a:pt x="2195" y="554"/>
                  </a:lnTo>
                  <a:lnTo>
                    <a:pt x="2177" y="548"/>
                  </a:lnTo>
                  <a:lnTo>
                    <a:pt x="2160" y="539"/>
                  </a:lnTo>
                  <a:lnTo>
                    <a:pt x="2142" y="528"/>
                  </a:lnTo>
                  <a:lnTo>
                    <a:pt x="2135" y="522"/>
                  </a:lnTo>
                  <a:lnTo>
                    <a:pt x="2127" y="516"/>
                  </a:lnTo>
                  <a:lnTo>
                    <a:pt x="2120" y="509"/>
                  </a:lnTo>
                  <a:lnTo>
                    <a:pt x="2114" y="503"/>
                  </a:lnTo>
                  <a:lnTo>
                    <a:pt x="2101" y="488"/>
                  </a:lnTo>
                  <a:lnTo>
                    <a:pt x="2091" y="472"/>
                  </a:lnTo>
                  <a:lnTo>
                    <a:pt x="2081" y="454"/>
                  </a:lnTo>
                  <a:lnTo>
                    <a:pt x="2074" y="435"/>
                  </a:lnTo>
                  <a:lnTo>
                    <a:pt x="2067" y="415"/>
                  </a:lnTo>
                  <a:lnTo>
                    <a:pt x="2063" y="395"/>
                  </a:lnTo>
                  <a:lnTo>
                    <a:pt x="2058" y="372"/>
                  </a:lnTo>
                  <a:lnTo>
                    <a:pt x="2056" y="351"/>
                  </a:lnTo>
                  <a:lnTo>
                    <a:pt x="2056" y="330"/>
                  </a:lnTo>
                  <a:lnTo>
                    <a:pt x="2057" y="311"/>
                  </a:lnTo>
                  <a:lnTo>
                    <a:pt x="2060" y="302"/>
                  </a:lnTo>
                  <a:lnTo>
                    <a:pt x="2062" y="292"/>
                  </a:lnTo>
                  <a:lnTo>
                    <a:pt x="2065" y="284"/>
                  </a:lnTo>
                  <a:lnTo>
                    <a:pt x="2068" y="276"/>
                  </a:lnTo>
                  <a:lnTo>
                    <a:pt x="2071" y="267"/>
                  </a:lnTo>
                  <a:lnTo>
                    <a:pt x="2076" y="260"/>
                  </a:lnTo>
                  <a:lnTo>
                    <a:pt x="2080" y="253"/>
                  </a:lnTo>
                  <a:lnTo>
                    <a:pt x="2086" y="245"/>
                  </a:lnTo>
                  <a:lnTo>
                    <a:pt x="2098" y="232"/>
                  </a:lnTo>
                  <a:lnTo>
                    <a:pt x="2111" y="220"/>
                  </a:lnTo>
                  <a:lnTo>
                    <a:pt x="2125" y="210"/>
                  </a:lnTo>
                  <a:lnTo>
                    <a:pt x="2142" y="202"/>
                  </a:lnTo>
                  <a:lnTo>
                    <a:pt x="2159" y="194"/>
                  </a:lnTo>
                  <a:lnTo>
                    <a:pt x="2176" y="188"/>
                  </a:lnTo>
                  <a:lnTo>
                    <a:pt x="2196" y="184"/>
                  </a:lnTo>
                  <a:lnTo>
                    <a:pt x="2216" y="182"/>
                  </a:lnTo>
                  <a:lnTo>
                    <a:pt x="2235" y="181"/>
                  </a:lnTo>
                  <a:lnTo>
                    <a:pt x="2254" y="181"/>
                  </a:lnTo>
                  <a:lnTo>
                    <a:pt x="2270" y="183"/>
                  </a:lnTo>
                  <a:lnTo>
                    <a:pt x="2286" y="186"/>
                  </a:lnTo>
                  <a:lnTo>
                    <a:pt x="2302" y="190"/>
                  </a:lnTo>
                  <a:lnTo>
                    <a:pt x="2316" y="196"/>
                  </a:lnTo>
                  <a:lnTo>
                    <a:pt x="2331" y="203"/>
                  </a:lnTo>
                  <a:lnTo>
                    <a:pt x="2343" y="211"/>
                  </a:lnTo>
                  <a:lnTo>
                    <a:pt x="2352" y="217"/>
                  </a:lnTo>
                  <a:lnTo>
                    <a:pt x="2359" y="224"/>
                  </a:lnTo>
                  <a:lnTo>
                    <a:pt x="2366" y="231"/>
                  </a:lnTo>
                  <a:lnTo>
                    <a:pt x="2374" y="238"/>
                  </a:lnTo>
                  <a:lnTo>
                    <a:pt x="2380" y="246"/>
                  </a:lnTo>
                  <a:lnTo>
                    <a:pt x="2387" y="256"/>
                  </a:lnTo>
                  <a:lnTo>
                    <a:pt x="2392" y="265"/>
                  </a:lnTo>
                  <a:lnTo>
                    <a:pt x="2399" y="276"/>
                  </a:lnTo>
                  <a:lnTo>
                    <a:pt x="2388" y="279"/>
                  </a:lnTo>
                  <a:lnTo>
                    <a:pt x="2379" y="282"/>
                  </a:lnTo>
                  <a:lnTo>
                    <a:pt x="2368" y="285"/>
                  </a:lnTo>
                  <a:lnTo>
                    <a:pt x="2359" y="288"/>
                  </a:lnTo>
                  <a:lnTo>
                    <a:pt x="2350" y="291"/>
                  </a:lnTo>
                  <a:lnTo>
                    <a:pt x="2339" y="294"/>
                  </a:lnTo>
                  <a:lnTo>
                    <a:pt x="2331" y="298"/>
                  </a:lnTo>
                  <a:lnTo>
                    <a:pt x="2321" y="301"/>
                  </a:lnTo>
                  <a:lnTo>
                    <a:pt x="2318" y="294"/>
                  </a:lnTo>
                  <a:lnTo>
                    <a:pt x="2314" y="287"/>
                  </a:lnTo>
                  <a:lnTo>
                    <a:pt x="2310" y="281"/>
                  </a:lnTo>
                  <a:lnTo>
                    <a:pt x="2305" y="276"/>
                  </a:lnTo>
                  <a:lnTo>
                    <a:pt x="2299" y="270"/>
                  </a:lnTo>
                  <a:lnTo>
                    <a:pt x="2294" y="266"/>
                  </a:lnTo>
                  <a:lnTo>
                    <a:pt x="2288" y="262"/>
                  </a:lnTo>
                  <a:lnTo>
                    <a:pt x="2282" y="258"/>
                  </a:lnTo>
                  <a:lnTo>
                    <a:pt x="2274" y="255"/>
                  </a:lnTo>
                  <a:lnTo>
                    <a:pt x="2267" y="252"/>
                  </a:lnTo>
                  <a:lnTo>
                    <a:pt x="2261" y="250"/>
                  </a:lnTo>
                  <a:lnTo>
                    <a:pt x="2254" y="248"/>
                  </a:lnTo>
                  <a:lnTo>
                    <a:pt x="2245" y="246"/>
                  </a:lnTo>
                  <a:lnTo>
                    <a:pt x="2238" y="245"/>
                  </a:lnTo>
                  <a:lnTo>
                    <a:pt x="2230" y="245"/>
                  </a:lnTo>
                  <a:lnTo>
                    <a:pt x="2220" y="246"/>
                  </a:lnTo>
                  <a:lnTo>
                    <a:pt x="2211" y="248"/>
                  </a:lnTo>
                  <a:lnTo>
                    <a:pt x="2200" y="250"/>
                  </a:lnTo>
                  <a:lnTo>
                    <a:pt x="2191" y="254"/>
                  </a:lnTo>
                  <a:lnTo>
                    <a:pt x="2183" y="257"/>
                  </a:lnTo>
                  <a:lnTo>
                    <a:pt x="2174" y="262"/>
                  </a:lnTo>
                  <a:lnTo>
                    <a:pt x="2167" y="268"/>
                  </a:lnTo>
                  <a:lnTo>
                    <a:pt x="2160" y="275"/>
                  </a:lnTo>
                  <a:lnTo>
                    <a:pt x="2154" y="282"/>
                  </a:lnTo>
                  <a:lnTo>
                    <a:pt x="2149" y="291"/>
                  </a:lnTo>
                  <a:lnTo>
                    <a:pt x="2145" y="301"/>
                  </a:lnTo>
                  <a:lnTo>
                    <a:pt x="2143" y="311"/>
                  </a:lnTo>
                  <a:lnTo>
                    <a:pt x="2142" y="324"/>
                  </a:lnTo>
                  <a:lnTo>
                    <a:pt x="2141" y="336"/>
                  </a:lnTo>
                  <a:lnTo>
                    <a:pt x="2142" y="350"/>
                  </a:lnTo>
                  <a:lnTo>
                    <a:pt x="2144" y="364"/>
                  </a:lnTo>
                  <a:lnTo>
                    <a:pt x="2146" y="380"/>
                  </a:lnTo>
                  <a:lnTo>
                    <a:pt x="2150" y="397"/>
                  </a:lnTo>
                  <a:lnTo>
                    <a:pt x="2154" y="412"/>
                  </a:lnTo>
                  <a:lnTo>
                    <a:pt x="2160" y="427"/>
                  </a:lnTo>
                  <a:lnTo>
                    <a:pt x="2165" y="439"/>
                  </a:lnTo>
                  <a:lnTo>
                    <a:pt x="2171" y="451"/>
                  </a:lnTo>
                  <a:lnTo>
                    <a:pt x="2178" y="461"/>
                  </a:lnTo>
                  <a:lnTo>
                    <a:pt x="2186" y="470"/>
                  </a:lnTo>
                  <a:lnTo>
                    <a:pt x="2194" y="477"/>
                  </a:lnTo>
                  <a:lnTo>
                    <a:pt x="2202" y="484"/>
                  </a:lnTo>
                  <a:lnTo>
                    <a:pt x="2212" y="490"/>
                  </a:lnTo>
                  <a:lnTo>
                    <a:pt x="2221" y="494"/>
                  </a:lnTo>
                  <a:lnTo>
                    <a:pt x="2231" y="498"/>
                  </a:lnTo>
                  <a:lnTo>
                    <a:pt x="2241" y="500"/>
                  </a:lnTo>
                  <a:lnTo>
                    <a:pt x="2251" y="502"/>
                  </a:lnTo>
                  <a:lnTo>
                    <a:pt x="2263" y="502"/>
                  </a:lnTo>
                  <a:lnTo>
                    <a:pt x="2274" y="502"/>
                  </a:lnTo>
                  <a:lnTo>
                    <a:pt x="2282" y="501"/>
                  </a:lnTo>
                  <a:lnTo>
                    <a:pt x="2289" y="499"/>
                  </a:lnTo>
                  <a:lnTo>
                    <a:pt x="2296" y="497"/>
                  </a:lnTo>
                  <a:lnTo>
                    <a:pt x="2303" y="494"/>
                  </a:lnTo>
                  <a:lnTo>
                    <a:pt x="2309" y="491"/>
                  </a:lnTo>
                  <a:lnTo>
                    <a:pt x="2314" y="486"/>
                  </a:lnTo>
                  <a:lnTo>
                    <a:pt x="2319" y="482"/>
                  </a:lnTo>
                  <a:lnTo>
                    <a:pt x="2325" y="477"/>
                  </a:lnTo>
                  <a:lnTo>
                    <a:pt x="2329" y="472"/>
                  </a:lnTo>
                  <a:lnTo>
                    <a:pt x="2333" y="464"/>
                  </a:lnTo>
                  <a:lnTo>
                    <a:pt x="2337" y="458"/>
                  </a:lnTo>
                  <a:lnTo>
                    <a:pt x="2340" y="451"/>
                  </a:lnTo>
                  <a:lnTo>
                    <a:pt x="2342" y="443"/>
                  </a:lnTo>
                  <a:lnTo>
                    <a:pt x="2344" y="434"/>
                  </a:lnTo>
                  <a:lnTo>
                    <a:pt x="2345" y="425"/>
                  </a:lnTo>
                  <a:lnTo>
                    <a:pt x="2346" y="414"/>
                  </a:lnTo>
                  <a:close/>
                  <a:moveTo>
                    <a:pt x="2900" y="503"/>
                  </a:moveTo>
                  <a:lnTo>
                    <a:pt x="2889" y="504"/>
                  </a:lnTo>
                  <a:lnTo>
                    <a:pt x="2877" y="505"/>
                  </a:lnTo>
                  <a:lnTo>
                    <a:pt x="2866" y="506"/>
                  </a:lnTo>
                  <a:lnTo>
                    <a:pt x="2854" y="507"/>
                  </a:lnTo>
                  <a:lnTo>
                    <a:pt x="2843" y="508"/>
                  </a:lnTo>
                  <a:lnTo>
                    <a:pt x="2832" y="509"/>
                  </a:lnTo>
                  <a:lnTo>
                    <a:pt x="2821" y="510"/>
                  </a:lnTo>
                  <a:lnTo>
                    <a:pt x="2810" y="511"/>
                  </a:lnTo>
                  <a:lnTo>
                    <a:pt x="2802" y="502"/>
                  </a:lnTo>
                  <a:lnTo>
                    <a:pt x="2795" y="492"/>
                  </a:lnTo>
                  <a:lnTo>
                    <a:pt x="2788" y="481"/>
                  </a:lnTo>
                  <a:lnTo>
                    <a:pt x="2779" y="472"/>
                  </a:lnTo>
                  <a:lnTo>
                    <a:pt x="2772" y="461"/>
                  </a:lnTo>
                  <a:lnTo>
                    <a:pt x="2765" y="451"/>
                  </a:lnTo>
                  <a:lnTo>
                    <a:pt x="2759" y="440"/>
                  </a:lnTo>
                  <a:lnTo>
                    <a:pt x="2751" y="431"/>
                  </a:lnTo>
                  <a:lnTo>
                    <a:pt x="2730" y="432"/>
                  </a:lnTo>
                  <a:lnTo>
                    <a:pt x="2709" y="434"/>
                  </a:lnTo>
                  <a:lnTo>
                    <a:pt x="2690" y="436"/>
                  </a:lnTo>
                  <a:lnTo>
                    <a:pt x="2669" y="437"/>
                  </a:lnTo>
                  <a:lnTo>
                    <a:pt x="2648" y="439"/>
                  </a:lnTo>
                  <a:lnTo>
                    <a:pt x="2628" y="442"/>
                  </a:lnTo>
                  <a:lnTo>
                    <a:pt x="2608" y="444"/>
                  </a:lnTo>
                  <a:lnTo>
                    <a:pt x="2587" y="445"/>
                  </a:lnTo>
                  <a:lnTo>
                    <a:pt x="2586" y="456"/>
                  </a:lnTo>
                  <a:lnTo>
                    <a:pt x="2584" y="467"/>
                  </a:lnTo>
                  <a:lnTo>
                    <a:pt x="2583" y="478"/>
                  </a:lnTo>
                  <a:lnTo>
                    <a:pt x="2582" y="488"/>
                  </a:lnTo>
                  <a:lnTo>
                    <a:pt x="2580" y="500"/>
                  </a:lnTo>
                  <a:lnTo>
                    <a:pt x="2579" y="511"/>
                  </a:lnTo>
                  <a:lnTo>
                    <a:pt x="2578" y="522"/>
                  </a:lnTo>
                  <a:lnTo>
                    <a:pt x="2576" y="533"/>
                  </a:lnTo>
                  <a:lnTo>
                    <a:pt x="2565" y="534"/>
                  </a:lnTo>
                  <a:lnTo>
                    <a:pt x="2554" y="535"/>
                  </a:lnTo>
                  <a:lnTo>
                    <a:pt x="2544" y="536"/>
                  </a:lnTo>
                  <a:lnTo>
                    <a:pt x="2532" y="537"/>
                  </a:lnTo>
                  <a:lnTo>
                    <a:pt x="2522" y="537"/>
                  </a:lnTo>
                  <a:lnTo>
                    <a:pt x="2510" y="539"/>
                  </a:lnTo>
                  <a:lnTo>
                    <a:pt x="2500" y="540"/>
                  </a:lnTo>
                  <a:lnTo>
                    <a:pt x="2488" y="541"/>
                  </a:lnTo>
                  <a:lnTo>
                    <a:pt x="2497" y="493"/>
                  </a:lnTo>
                  <a:lnTo>
                    <a:pt x="2506" y="445"/>
                  </a:lnTo>
                  <a:lnTo>
                    <a:pt x="2515" y="397"/>
                  </a:lnTo>
                  <a:lnTo>
                    <a:pt x="2526" y="349"/>
                  </a:lnTo>
                  <a:lnTo>
                    <a:pt x="2536" y="301"/>
                  </a:lnTo>
                  <a:lnTo>
                    <a:pt x="2548" y="253"/>
                  </a:lnTo>
                  <a:lnTo>
                    <a:pt x="2559" y="205"/>
                  </a:lnTo>
                  <a:lnTo>
                    <a:pt x="2572" y="157"/>
                  </a:lnTo>
                  <a:lnTo>
                    <a:pt x="2582" y="156"/>
                  </a:lnTo>
                  <a:lnTo>
                    <a:pt x="2594" y="155"/>
                  </a:lnTo>
                  <a:lnTo>
                    <a:pt x="2604" y="154"/>
                  </a:lnTo>
                  <a:lnTo>
                    <a:pt x="2616" y="154"/>
                  </a:lnTo>
                  <a:lnTo>
                    <a:pt x="2626" y="153"/>
                  </a:lnTo>
                  <a:lnTo>
                    <a:pt x="2636" y="152"/>
                  </a:lnTo>
                  <a:lnTo>
                    <a:pt x="2647" y="151"/>
                  </a:lnTo>
                  <a:lnTo>
                    <a:pt x="2657" y="149"/>
                  </a:lnTo>
                  <a:lnTo>
                    <a:pt x="2687" y="193"/>
                  </a:lnTo>
                  <a:lnTo>
                    <a:pt x="2715" y="238"/>
                  </a:lnTo>
                  <a:lnTo>
                    <a:pt x="2745" y="282"/>
                  </a:lnTo>
                  <a:lnTo>
                    <a:pt x="2774" y="327"/>
                  </a:lnTo>
                  <a:lnTo>
                    <a:pt x="2805" y="371"/>
                  </a:lnTo>
                  <a:lnTo>
                    <a:pt x="2836" y="415"/>
                  </a:lnTo>
                  <a:lnTo>
                    <a:pt x="2868" y="459"/>
                  </a:lnTo>
                  <a:lnTo>
                    <a:pt x="2900" y="503"/>
                  </a:lnTo>
                  <a:close/>
                  <a:moveTo>
                    <a:pt x="2713" y="372"/>
                  </a:moveTo>
                  <a:lnTo>
                    <a:pt x="2702" y="355"/>
                  </a:lnTo>
                  <a:lnTo>
                    <a:pt x="2691" y="338"/>
                  </a:lnTo>
                  <a:lnTo>
                    <a:pt x="2680" y="322"/>
                  </a:lnTo>
                  <a:lnTo>
                    <a:pt x="2670" y="305"/>
                  </a:lnTo>
                  <a:lnTo>
                    <a:pt x="2659" y="288"/>
                  </a:lnTo>
                  <a:lnTo>
                    <a:pt x="2649" y="273"/>
                  </a:lnTo>
                  <a:lnTo>
                    <a:pt x="2639" y="256"/>
                  </a:lnTo>
                  <a:lnTo>
                    <a:pt x="2628" y="239"/>
                  </a:lnTo>
                  <a:lnTo>
                    <a:pt x="2625" y="257"/>
                  </a:lnTo>
                  <a:lnTo>
                    <a:pt x="2621" y="275"/>
                  </a:lnTo>
                  <a:lnTo>
                    <a:pt x="2618" y="292"/>
                  </a:lnTo>
                  <a:lnTo>
                    <a:pt x="2613" y="310"/>
                  </a:lnTo>
                  <a:lnTo>
                    <a:pt x="2610" y="328"/>
                  </a:lnTo>
                  <a:lnTo>
                    <a:pt x="2607" y="346"/>
                  </a:lnTo>
                  <a:lnTo>
                    <a:pt x="2604" y="363"/>
                  </a:lnTo>
                  <a:lnTo>
                    <a:pt x="2601" y="381"/>
                  </a:lnTo>
                  <a:lnTo>
                    <a:pt x="2615" y="380"/>
                  </a:lnTo>
                  <a:lnTo>
                    <a:pt x="2629" y="379"/>
                  </a:lnTo>
                  <a:lnTo>
                    <a:pt x="2643" y="377"/>
                  </a:lnTo>
                  <a:lnTo>
                    <a:pt x="2656" y="376"/>
                  </a:lnTo>
                  <a:lnTo>
                    <a:pt x="2670" y="375"/>
                  </a:lnTo>
                  <a:lnTo>
                    <a:pt x="2684" y="374"/>
                  </a:lnTo>
                  <a:lnTo>
                    <a:pt x="2698" y="373"/>
                  </a:lnTo>
                  <a:lnTo>
                    <a:pt x="2713" y="372"/>
                  </a:lnTo>
                  <a:close/>
                  <a:moveTo>
                    <a:pt x="2956" y="608"/>
                  </a:moveTo>
                  <a:lnTo>
                    <a:pt x="2958" y="598"/>
                  </a:lnTo>
                  <a:lnTo>
                    <a:pt x="2960" y="588"/>
                  </a:lnTo>
                  <a:lnTo>
                    <a:pt x="2962" y="577"/>
                  </a:lnTo>
                  <a:lnTo>
                    <a:pt x="2963" y="568"/>
                  </a:lnTo>
                  <a:lnTo>
                    <a:pt x="2964" y="559"/>
                  </a:lnTo>
                  <a:lnTo>
                    <a:pt x="2965" y="552"/>
                  </a:lnTo>
                  <a:lnTo>
                    <a:pt x="2965" y="545"/>
                  </a:lnTo>
                  <a:lnTo>
                    <a:pt x="2965" y="539"/>
                  </a:lnTo>
                  <a:lnTo>
                    <a:pt x="2966" y="532"/>
                  </a:lnTo>
                  <a:lnTo>
                    <a:pt x="2966" y="526"/>
                  </a:lnTo>
                  <a:lnTo>
                    <a:pt x="2966" y="519"/>
                  </a:lnTo>
                  <a:lnTo>
                    <a:pt x="2966" y="512"/>
                  </a:lnTo>
                  <a:lnTo>
                    <a:pt x="2966" y="505"/>
                  </a:lnTo>
                  <a:lnTo>
                    <a:pt x="2966" y="498"/>
                  </a:lnTo>
                  <a:lnTo>
                    <a:pt x="2966" y="491"/>
                  </a:lnTo>
                  <a:lnTo>
                    <a:pt x="2965" y="483"/>
                  </a:lnTo>
                  <a:lnTo>
                    <a:pt x="2965" y="475"/>
                  </a:lnTo>
                  <a:lnTo>
                    <a:pt x="2965" y="467"/>
                  </a:lnTo>
                  <a:lnTo>
                    <a:pt x="2965" y="458"/>
                  </a:lnTo>
                  <a:lnTo>
                    <a:pt x="2965" y="451"/>
                  </a:lnTo>
                  <a:lnTo>
                    <a:pt x="2964" y="444"/>
                  </a:lnTo>
                  <a:lnTo>
                    <a:pt x="2964" y="435"/>
                  </a:lnTo>
                  <a:lnTo>
                    <a:pt x="2963" y="428"/>
                  </a:lnTo>
                  <a:lnTo>
                    <a:pt x="2963" y="421"/>
                  </a:lnTo>
                  <a:lnTo>
                    <a:pt x="2962" y="413"/>
                  </a:lnTo>
                  <a:lnTo>
                    <a:pt x="2961" y="407"/>
                  </a:lnTo>
                  <a:lnTo>
                    <a:pt x="2960" y="400"/>
                  </a:lnTo>
                  <a:lnTo>
                    <a:pt x="2959" y="393"/>
                  </a:lnTo>
                  <a:lnTo>
                    <a:pt x="2958" y="385"/>
                  </a:lnTo>
                  <a:lnTo>
                    <a:pt x="2957" y="378"/>
                  </a:lnTo>
                  <a:lnTo>
                    <a:pt x="2955" y="371"/>
                  </a:lnTo>
                  <a:lnTo>
                    <a:pt x="2954" y="363"/>
                  </a:lnTo>
                  <a:lnTo>
                    <a:pt x="2950" y="349"/>
                  </a:lnTo>
                  <a:lnTo>
                    <a:pt x="2947" y="334"/>
                  </a:lnTo>
                  <a:lnTo>
                    <a:pt x="2943" y="319"/>
                  </a:lnTo>
                  <a:lnTo>
                    <a:pt x="2939" y="305"/>
                  </a:lnTo>
                  <a:lnTo>
                    <a:pt x="2934" y="290"/>
                  </a:lnTo>
                  <a:lnTo>
                    <a:pt x="2929" y="277"/>
                  </a:lnTo>
                  <a:lnTo>
                    <a:pt x="2923" y="263"/>
                  </a:lnTo>
                  <a:lnTo>
                    <a:pt x="2917" y="250"/>
                  </a:lnTo>
                  <a:lnTo>
                    <a:pt x="2910" y="237"/>
                  </a:lnTo>
                  <a:lnTo>
                    <a:pt x="2902" y="224"/>
                  </a:lnTo>
                  <a:lnTo>
                    <a:pt x="2894" y="209"/>
                  </a:lnTo>
                  <a:lnTo>
                    <a:pt x="2885" y="193"/>
                  </a:lnTo>
                  <a:lnTo>
                    <a:pt x="2875" y="178"/>
                  </a:lnTo>
                  <a:lnTo>
                    <a:pt x="2864" y="161"/>
                  </a:lnTo>
                  <a:lnTo>
                    <a:pt x="2853" y="143"/>
                  </a:lnTo>
                  <a:lnTo>
                    <a:pt x="2841" y="124"/>
                  </a:lnTo>
                  <a:lnTo>
                    <a:pt x="2848" y="124"/>
                  </a:lnTo>
                  <a:lnTo>
                    <a:pt x="2854" y="124"/>
                  </a:lnTo>
                  <a:lnTo>
                    <a:pt x="2862" y="123"/>
                  </a:lnTo>
                  <a:lnTo>
                    <a:pt x="2868" y="123"/>
                  </a:lnTo>
                  <a:lnTo>
                    <a:pt x="2875" y="122"/>
                  </a:lnTo>
                  <a:lnTo>
                    <a:pt x="2883" y="121"/>
                  </a:lnTo>
                  <a:lnTo>
                    <a:pt x="2889" y="121"/>
                  </a:lnTo>
                  <a:lnTo>
                    <a:pt x="2896" y="120"/>
                  </a:lnTo>
                  <a:lnTo>
                    <a:pt x="2908" y="134"/>
                  </a:lnTo>
                  <a:lnTo>
                    <a:pt x="2919" y="146"/>
                  </a:lnTo>
                  <a:lnTo>
                    <a:pt x="2931" y="160"/>
                  </a:lnTo>
                  <a:lnTo>
                    <a:pt x="2941" y="173"/>
                  </a:lnTo>
                  <a:lnTo>
                    <a:pt x="2952" y="187"/>
                  </a:lnTo>
                  <a:lnTo>
                    <a:pt x="2962" y="202"/>
                  </a:lnTo>
                  <a:lnTo>
                    <a:pt x="2971" y="215"/>
                  </a:lnTo>
                  <a:lnTo>
                    <a:pt x="2981" y="230"/>
                  </a:lnTo>
                  <a:lnTo>
                    <a:pt x="2989" y="245"/>
                  </a:lnTo>
                  <a:lnTo>
                    <a:pt x="2996" y="260"/>
                  </a:lnTo>
                  <a:lnTo>
                    <a:pt x="3004" y="275"/>
                  </a:lnTo>
                  <a:lnTo>
                    <a:pt x="3010" y="290"/>
                  </a:lnTo>
                  <a:lnTo>
                    <a:pt x="3015" y="305"/>
                  </a:lnTo>
                  <a:lnTo>
                    <a:pt x="3020" y="321"/>
                  </a:lnTo>
                  <a:lnTo>
                    <a:pt x="3025" y="336"/>
                  </a:lnTo>
                  <a:lnTo>
                    <a:pt x="3028" y="352"/>
                  </a:lnTo>
                  <a:lnTo>
                    <a:pt x="3030" y="365"/>
                  </a:lnTo>
                  <a:lnTo>
                    <a:pt x="3032" y="379"/>
                  </a:lnTo>
                  <a:lnTo>
                    <a:pt x="3033" y="393"/>
                  </a:lnTo>
                  <a:lnTo>
                    <a:pt x="3034" y="407"/>
                  </a:lnTo>
                  <a:lnTo>
                    <a:pt x="3035" y="422"/>
                  </a:lnTo>
                  <a:lnTo>
                    <a:pt x="3035" y="436"/>
                  </a:lnTo>
                  <a:lnTo>
                    <a:pt x="3035" y="452"/>
                  </a:lnTo>
                  <a:lnTo>
                    <a:pt x="3035" y="467"/>
                  </a:lnTo>
                  <a:lnTo>
                    <a:pt x="3035" y="484"/>
                  </a:lnTo>
                  <a:lnTo>
                    <a:pt x="3034" y="501"/>
                  </a:lnTo>
                  <a:lnTo>
                    <a:pt x="3032" y="519"/>
                  </a:lnTo>
                  <a:lnTo>
                    <a:pt x="3030" y="535"/>
                  </a:lnTo>
                  <a:lnTo>
                    <a:pt x="3026" y="553"/>
                  </a:lnTo>
                  <a:lnTo>
                    <a:pt x="3021" y="570"/>
                  </a:lnTo>
                  <a:lnTo>
                    <a:pt x="3015" y="587"/>
                  </a:lnTo>
                  <a:lnTo>
                    <a:pt x="3009" y="604"/>
                  </a:lnTo>
                  <a:lnTo>
                    <a:pt x="3002" y="605"/>
                  </a:lnTo>
                  <a:lnTo>
                    <a:pt x="2995" y="605"/>
                  </a:lnTo>
                  <a:lnTo>
                    <a:pt x="2988" y="606"/>
                  </a:lnTo>
                  <a:lnTo>
                    <a:pt x="2982" y="606"/>
                  </a:lnTo>
                  <a:lnTo>
                    <a:pt x="2975" y="607"/>
                  </a:lnTo>
                  <a:lnTo>
                    <a:pt x="2968" y="607"/>
                  </a:lnTo>
                  <a:lnTo>
                    <a:pt x="2962" y="608"/>
                  </a:lnTo>
                  <a:lnTo>
                    <a:pt x="2956" y="608"/>
                  </a:lnTo>
                  <a:close/>
                  <a:moveTo>
                    <a:pt x="3215" y="100"/>
                  </a:moveTo>
                  <a:lnTo>
                    <a:pt x="3234" y="99"/>
                  </a:lnTo>
                  <a:lnTo>
                    <a:pt x="3253" y="97"/>
                  </a:lnTo>
                  <a:lnTo>
                    <a:pt x="3272" y="96"/>
                  </a:lnTo>
                  <a:lnTo>
                    <a:pt x="3291" y="94"/>
                  </a:lnTo>
                  <a:lnTo>
                    <a:pt x="3309" y="93"/>
                  </a:lnTo>
                  <a:lnTo>
                    <a:pt x="3328" y="92"/>
                  </a:lnTo>
                  <a:lnTo>
                    <a:pt x="3347" y="90"/>
                  </a:lnTo>
                  <a:lnTo>
                    <a:pt x="3366" y="89"/>
                  </a:lnTo>
                  <a:lnTo>
                    <a:pt x="3378" y="88"/>
                  </a:lnTo>
                  <a:lnTo>
                    <a:pt x="3390" y="88"/>
                  </a:lnTo>
                  <a:lnTo>
                    <a:pt x="3400" y="87"/>
                  </a:lnTo>
                  <a:lnTo>
                    <a:pt x="3411" y="87"/>
                  </a:lnTo>
                  <a:lnTo>
                    <a:pt x="3419" y="87"/>
                  </a:lnTo>
                  <a:lnTo>
                    <a:pt x="3427" y="87"/>
                  </a:lnTo>
                  <a:lnTo>
                    <a:pt x="3436" y="88"/>
                  </a:lnTo>
                  <a:lnTo>
                    <a:pt x="3443" y="89"/>
                  </a:lnTo>
                  <a:lnTo>
                    <a:pt x="3452" y="91"/>
                  </a:lnTo>
                  <a:lnTo>
                    <a:pt x="3462" y="93"/>
                  </a:lnTo>
                  <a:lnTo>
                    <a:pt x="3470" y="96"/>
                  </a:lnTo>
                  <a:lnTo>
                    <a:pt x="3479" y="99"/>
                  </a:lnTo>
                  <a:lnTo>
                    <a:pt x="3487" y="104"/>
                  </a:lnTo>
                  <a:lnTo>
                    <a:pt x="3495" y="108"/>
                  </a:lnTo>
                  <a:lnTo>
                    <a:pt x="3503" y="113"/>
                  </a:lnTo>
                  <a:lnTo>
                    <a:pt x="3511" y="118"/>
                  </a:lnTo>
                  <a:lnTo>
                    <a:pt x="3518" y="124"/>
                  </a:lnTo>
                  <a:lnTo>
                    <a:pt x="3524" y="131"/>
                  </a:lnTo>
                  <a:lnTo>
                    <a:pt x="3532" y="137"/>
                  </a:lnTo>
                  <a:lnTo>
                    <a:pt x="3538" y="144"/>
                  </a:lnTo>
                  <a:lnTo>
                    <a:pt x="3544" y="152"/>
                  </a:lnTo>
                  <a:lnTo>
                    <a:pt x="3550" y="160"/>
                  </a:lnTo>
                  <a:lnTo>
                    <a:pt x="3556" y="167"/>
                  </a:lnTo>
                  <a:lnTo>
                    <a:pt x="3561" y="177"/>
                  </a:lnTo>
                  <a:lnTo>
                    <a:pt x="3566" y="185"/>
                  </a:lnTo>
                  <a:lnTo>
                    <a:pt x="3571" y="194"/>
                  </a:lnTo>
                  <a:lnTo>
                    <a:pt x="3575" y="205"/>
                  </a:lnTo>
                  <a:lnTo>
                    <a:pt x="3580" y="215"/>
                  </a:lnTo>
                  <a:lnTo>
                    <a:pt x="3583" y="227"/>
                  </a:lnTo>
                  <a:lnTo>
                    <a:pt x="3586" y="238"/>
                  </a:lnTo>
                  <a:lnTo>
                    <a:pt x="3589" y="250"/>
                  </a:lnTo>
                  <a:lnTo>
                    <a:pt x="3592" y="262"/>
                  </a:lnTo>
                  <a:lnTo>
                    <a:pt x="3594" y="274"/>
                  </a:lnTo>
                  <a:lnTo>
                    <a:pt x="3595" y="285"/>
                  </a:lnTo>
                  <a:lnTo>
                    <a:pt x="3596" y="296"/>
                  </a:lnTo>
                  <a:lnTo>
                    <a:pt x="3597" y="305"/>
                  </a:lnTo>
                  <a:lnTo>
                    <a:pt x="3597" y="314"/>
                  </a:lnTo>
                  <a:lnTo>
                    <a:pt x="3597" y="324"/>
                  </a:lnTo>
                  <a:lnTo>
                    <a:pt x="3596" y="333"/>
                  </a:lnTo>
                  <a:lnTo>
                    <a:pt x="3595" y="341"/>
                  </a:lnTo>
                  <a:lnTo>
                    <a:pt x="3593" y="352"/>
                  </a:lnTo>
                  <a:lnTo>
                    <a:pt x="3591" y="361"/>
                  </a:lnTo>
                  <a:lnTo>
                    <a:pt x="3588" y="371"/>
                  </a:lnTo>
                  <a:lnTo>
                    <a:pt x="3586" y="380"/>
                  </a:lnTo>
                  <a:lnTo>
                    <a:pt x="3582" y="388"/>
                  </a:lnTo>
                  <a:lnTo>
                    <a:pt x="3578" y="396"/>
                  </a:lnTo>
                  <a:lnTo>
                    <a:pt x="3573" y="404"/>
                  </a:lnTo>
                  <a:lnTo>
                    <a:pt x="3568" y="411"/>
                  </a:lnTo>
                  <a:lnTo>
                    <a:pt x="3564" y="415"/>
                  </a:lnTo>
                  <a:lnTo>
                    <a:pt x="3559" y="421"/>
                  </a:lnTo>
                  <a:lnTo>
                    <a:pt x="3553" y="425"/>
                  </a:lnTo>
                  <a:lnTo>
                    <a:pt x="3547" y="429"/>
                  </a:lnTo>
                  <a:lnTo>
                    <a:pt x="3540" y="432"/>
                  </a:lnTo>
                  <a:lnTo>
                    <a:pt x="3534" y="436"/>
                  </a:lnTo>
                  <a:lnTo>
                    <a:pt x="3526" y="439"/>
                  </a:lnTo>
                  <a:lnTo>
                    <a:pt x="3518" y="444"/>
                  </a:lnTo>
                  <a:lnTo>
                    <a:pt x="3512" y="446"/>
                  </a:lnTo>
                  <a:lnTo>
                    <a:pt x="3504" y="448"/>
                  </a:lnTo>
                  <a:lnTo>
                    <a:pt x="3497" y="450"/>
                  </a:lnTo>
                  <a:lnTo>
                    <a:pt x="3489" y="452"/>
                  </a:lnTo>
                  <a:lnTo>
                    <a:pt x="3479" y="454"/>
                  </a:lnTo>
                  <a:lnTo>
                    <a:pt x="3469" y="455"/>
                  </a:lnTo>
                  <a:lnTo>
                    <a:pt x="3459" y="456"/>
                  </a:lnTo>
                  <a:lnTo>
                    <a:pt x="3447" y="457"/>
                  </a:lnTo>
                  <a:lnTo>
                    <a:pt x="3427" y="459"/>
                  </a:lnTo>
                  <a:lnTo>
                    <a:pt x="3408" y="460"/>
                  </a:lnTo>
                  <a:lnTo>
                    <a:pt x="3389" y="462"/>
                  </a:lnTo>
                  <a:lnTo>
                    <a:pt x="3369" y="463"/>
                  </a:lnTo>
                  <a:lnTo>
                    <a:pt x="3350" y="466"/>
                  </a:lnTo>
                  <a:lnTo>
                    <a:pt x="3331" y="467"/>
                  </a:lnTo>
                  <a:lnTo>
                    <a:pt x="3311" y="469"/>
                  </a:lnTo>
                  <a:lnTo>
                    <a:pt x="3293" y="470"/>
                  </a:lnTo>
                  <a:lnTo>
                    <a:pt x="3281" y="424"/>
                  </a:lnTo>
                  <a:lnTo>
                    <a:pt x="3270" y="378"/>
                  </a:lnTo>
                  <a:lnTo>
                    <a:pt x="3259" y="332"/>
                  </a:lnTo>
                  <a:lnTo>
                    <a:pt x="3250" y="285"/>
                  </a:lnTo>
                  <a:lnTo>
                    <a:pt x="3240" y="239"/>
                  </a:lnTo>
                  <a:lnTo>
                    <a:pt x="3232" y="193"/>
                  </a:lnTo>
                  <a:lnTo>
                    <a:pt x="3224" y="146"/>
                  </a:lnTo>
                  <a:lnTo>
                    <a:pt x="3215" y="100"/>
                  </a:lnTo>
                  <a:close/>
                  <a:moveTo>
                    <a:pt x="3306" y="157"/>
                  </a:moveTo>
                  <a:lnTo>
                    <a:pt x="3312" y="187"/>
                  </a:lnTo>
                  <a:lnTo>
                    <a:pt x="3319" y="217"/>
                  </a:lnTo>
                  <a:lnTo>
                    <a:pt x="3325" y="249"/>
                  </a:lnTo>
                  <a:lnTo>
                    <a:pt x="3331" y="279"/>
                  </a:lnTo>
                  <a:lnTo>
                    <a:pt x="3338" y="310"/>
                  </a:lnTo>
                  <a:lnTo>
                    <a:pt x="3344" y="340"/>
                  </a:lnTo>
                  <a:lnTo>
                    <a:pt x="3351" y="372"/>
                  </a:lnTo>
                  <a:lnTo>
                    <a:pt x="3358" y="402"/>
                  </a:lnTo>
                  <a:lnTo>
                    <a:pt x="3366" y="401"/>
                  </a:lnTo>
                  <a:lnTo>
                    <a:pt x="3373" y="401"/>
                  </a:lnTo>
                  <a:lnTo>
                    <a:pt x="3381" y="400"/>
                  </a:lnTo>
                  <a:lnTo>
                    <a:pt x="3389" y="399"/>
                  </a:lnTo>
                  <a:lnTo>
                    <a:pt x="3396" y="399"/>
                  </a:lnTo>
                  <a:lnTo>
                    <a:pt x="3403" y="398"/>
                  </a:lnTo>
                  <a:lnTo>
                    <a:pt x="3411" y="397"/>
                  </a:lnTo>
                  <a:lnTo>
                    <a:pt x="3419" y="397"/>
                  </a:lnTo>
                  <a:lnTo>
                    <a:pt x="3427" y="396"/>
                  </a:lnTo>
                  <a:lnTo>
                    <a:pt x="3436" y="395"/>
                  </a:lnTo>
                  <a:lnTo>
                    <a:pt x="3443" y="395"/>
                  </a:lnTo>
                  <a:lnTo>
                    <a:pt x="3449" y="394"/>
                  </a:lnTo>
                  <a:lnTo>
                    <a:pt x="3455" y="393"/>
                  </a:lnTo>
                  <a:lnTo>
                    <a:pt x="3461" y="390"/>
                  </a:lnTo>
                  <a:lnTo>
                    <a:pt x="3465" y="389"/>
                  </a:lnTo>
                  <a:lnTo>
                    <a:pt x="3469" y="388"/>
                  </a:lnTo>
                  <a:lnTo>
                    <a:pt x="3473" y="387"/>
                  </a:lnTo>
                  <a:lnTo>
                    <a:pt x="3477" y="385"/>
                  </a:lnTo>
                  <a:lnTo>
                    <a:pt x="3480" y="383"/>
                  </a:lnTo>
                  <a:lnTo>
                    <a:pt x="3485" y="381"/>
                  </a:lnTo>
                  <a:lnTo>
                    <a:pt x="3488" y="379"/>
                  </a:lnTo>
                  <a:lnTo>
                    <a:pt x="3491" y="377"/>
                  </a:lnTo>
                  <a:lnTo>
                    <a:pt x="3494" y="374"/>
                  </a:lnTo>
                  <a:lnTo>
                    <a:pt x="3497" y="372"/>
                  </a:lnTo>
                  <a:lnTo>
                    <a:pt x="3500" y="369"/>
                  </a:lnTo>
                  <a:lnTo>
                    <a:pt x="3502" y="364"/>
                  </a:lnTo>
                  <a:lnTo>
                    <a:pt x="3504" y="360"/>
                  </a:lnTo>
                  <a:lnTo>
                    <a:pt x="3507" y="356"/>
                  </a:lnTo>
                  <a:lnTo>
                    <a:pt x="3509" y="351"/>
                  </a:lnTo>
                  <a:lnTo>
                    <a:pt x="3510" y="346"/>
                  </a:lnTo>
                  <a:lnTo>
                    <a:pt x="3511" y="340"/>
                  </a:lnTo>
                  <a:lnTo>
                    <a:pt x="3512" y="334"/>
                  </a:lnTo>
                  <a:lnTo>
                    <a:pt x="3513" y="328"/>
                  </a:lnTo>
                  <a:lnTo>
                    <a:pt x="3513" y="321"/>
                  </a:lnTo>
                  <a:lnTo>
                    <a:pt x="3513" y="312"/>
                  </a:lnTo>
                  <a:lnTo>
                    <a:pt x="3513" y="304"/>
                  </a:lnTo>
                  <a:lnTo>
                    <a:pt x="3512" y="296"/>
                  </a:lnTo>
                  <a:lnTo>
                    <a:pt x="3510" y="286"/>
                  </a:lnTo>
                  <a:lnTo>
                    <a:pt x="3509" y="276"/>
                  </a:lnTo>
                  <a:lnTo>
                    <a:pt x="3507" y="265"/>
                  </a:lnTo>
                  <a:lnTo>
                    <a:pt x="3503" y="255"/>
                  </a:lnTo>
                  <a:lnTo>
                    <a:pt x="3501" y="245"/>
                  </a:lnTo>
                  <a:lnTo>
                    <a:pt x="3499" y="236"/>
                  </a:lnTo>
                  <a:lnTo>
                    <a:pt x="3496" y="228"/>
                  </a:lnTo>
                  <a:lnTo>
                    <a:pt x="3494" y="219"/>
                  </a:lnTo>
                  <a:lnTo>
                    <a:pt x="3491" y="213"/>
                  </a:lnTo>
                  <a:lnTo>
                    <a:pt x="3488" y="206"/>
                  </a:lnTo>
                  <a:lnTo>
                    <a:pt x="3486" y="201"/>
                  </a:lnTo>
                  <a:lnTo>
                    <a:pt x="3483" y="194"/>
                  </a:lnTo>
                  <a:lnTo>
                    <a:pt x="3478" y="189"/>
                  </a:lnTo>
                  <a:lnTo>
                    <a:pt x="3474" y="185"/>
                  </a:lnTo>
                  <a:lnTo>
                    <a:pt x="3471" y="180"/>
                  </a:lnTo>
                  <a:lnTo>
                    <a:pt x="3467" y="177"/>
                  </a:lnTo>
                  <a:lnTo>
                    <a:pt x="3463" y="172"/>
                  </a:lnTo>
                  <a:lnTo>
                    <a:pt x="3459" y="169"/>
                  </a:lnTo>
                  <a:lnTo>
                    <a:pt x="3454" y="166"/>
                  </a:lnTo>
                  <a:lnTo>
                    <a:pt x="3449" y="163"/>
                  </a:lnTo>
                  <a:lnTo>
                    <a:pt x="3445" y="161"/>
                  </a:lnTo>
                  <a:lnTo>
                    <a:pt x="3440" y="158"/>
                  </a:lnTo>
                  <a:lnTo>
                    <a:pt x="3435" y="157"/>
                  </a:lnTo>
                  <a:lnTo>
                    <a:pt x="3429" y="155"/>
                  </a:lnTo>
                  <a:lnTo>
                    <a:pt x="3424" y="154"/>
                  </a:lnTo>
                  <a:lnTo>
                    <a:pt x="3418" y="153"/>
                  </a:lnTo>
                  <a:lnTo>
                    <a:pt x="3412" y="152"/>
                  </a:lnTo>
                  <a:lnTo>
                    <a:pt x="3406" y="152"/>
                  </a:lnTo>
                  <a:lnTo>
                    <a:pt x="3400" y="152"/>
                  </a:lnTo>
                  <a:lnTo>
                    <a:pt x="3393" y="152"/>
                  </a:lnTo>
                  <a:lnTo>
                    <a:pt x="3385" y="152"/>
                  </a:lnTo>
                  <a:lnTo>
                    <a:pt x="3376" y="152"/>
                  </a:lnTo>
                  <a:lnTo>
                    <a:pt x="3366" y="153"/>
                  </a:lnTo>
                  <a:lnTo>
                    <a:pt x="3355" y="153"/>
                  </a:lnTo>
                  <a:lnTo>
                    <a:pt x="3343" y="154"/>
                  </a:lnTo>
                  <a:lnTo>
                    <a:pt x="3339" y="154"/>
                  </a:lnTo>
                  <a:lnTo>
                    <a:pt x="3334" y="155"/>
                  </a:lnTo>
                  <a:lnTo>
                    <a:pt x="3329" y="155"/>
                  </a:lnTo>
                  <a:lnTo>
                    <a:pt x="3325" y="155"/>
                  </a:lnTo>
                  <a:lnTo>
                    <a:pt x="3320" y="156"/>
                  </a:lnTo>
                  <a:lnTo>
                    <a:pt x="3316" y="156"/>
                  </a:lnTo>
                  <a:lnTo>
                    <a:pt x="3310" y="156"/>
                  </a:lnTo>
                  <a:lnTo>
                    <a:pt x="3306" y="157"/>
                  </a:lnTo>
                  <a:close/>
                  <a:moveTo>
                    <a:pt x="3637" y="134"/>
                  </a:moveTo>
                  <a:lnTo>
                    <a:pt x="3635" y="125"/>
                  </a:lnTo>
                  <a:lnTo>
                    <a:pt x="3633" y="118"/>
                  </a:lnTo>
                  <a:lnTo>
                    <a:pt x="3632" y="110"/>
                  </a:lnTo>
                  <a:lnTo>
                    <a:pt x="3631" y="101"/>
                  </a:lnTo>
                  <a:lnTo>
                    <a:pt x="3629" y="93"/>
                  </a:lnTo>
                  <a:lnTo>
                    <a:pt x="3628" y="86"/>
                  </a:lnTo>
                  <a:lnTo>
                    <a:pt x="3626" y="78"/>
                  </a:lnTo>
                  <a:lnTo>
                    <a:pt x="3626" y="69"/>
                  </a:lnTo>
                  <a:lnTo>
                    <a:pt x="3636" y="68"/>
                  </a:lnTo>
                  <a:lnTo>
                    <a:pt x="3646" y="68"/>
                  </a:lnTo>
                  <a:lnTo>
                    <a:pt x="3656" y="67"/>
                  </a:lnTo>
                  <a:lnTo>
                    <a:pt x="3666" y="66"/>
                  </a:lnTo>
                  <a:lnTo>
                    <a:pt x="3677" y="66"/>
                  </a:lnTo>
                  <a:lnTo>
                    <a:pt x="3687" y="65"/>
                  </a:lnTo>
                  <a:lnTo>
                    <a:pt x="3697" y="64"/>
                  </a:lnTo>
                  <a:lnTo>
                    <a:pt x="3708" y="63"/>
                  </a:lnTo>
                  <a:lnTo>
                    <a:pt x="3708" y="71"/>
                  </a:lnTo>
                  <a:lnTo>
                    <a:pt x="3709" y="79"/>
                  </a:lnTo>
                  <a:lnTo>
                    <a:pt x="3709" y="87"/>
                  </a:lnTo>
                  <a:lnTo>
                    <a:pt x="3710" y="95"/>
                  </a:lnTo>
                  <a:lnTo>
                    <a:pt x="3711" y="104"/>
                  </a:lnTo>
                  <a:lnTo>
                    <a:pt x="3712" y="112"/>
                  </a:lnTo>
                  <a:lnTo>
                    <a:pt x="3713" y="119"/>
                  </a:lnTo>
                  <a:lnTo>
                    <a:pt x="3715" y="128"/>
                  </a:lnTo>
                  <a:lnTo>
                    <a:pt x="3705" y="129"/>
                  </a:lnTo>
                  <a:lnTo>
                    <a:pt x="3695" y="130"/>
                  </a:lnTo>
                  <a:lnTo>
                    <a:pt x="3685" y="131"/>
                  </a:lnTo>
                  <a:lnTo>
                    <a:pt x="3676" y="131"/>
                  </a:lnTo>
                  <a:lnTo>
                    <a:pt x="3665" y="132"/>
                  </a:lnTo>
                  <a:lnTo>
                    <a:pt x="3656" y="133"/>
                  </a:lnTo>
                  <a:lnTo>
                    <a:pt x="3646" y="133"/>
                  </a:lnTo>
                  <a:lnTo>
                    <a:pt x="3637" y="134"/>
                  </a:lnTo>
                  <a:close/>
                  <a:moveTo>
                    <a:pt x="3705" y="438"/>
                  </a:moveTo>
                  <a:lnTo>
                    <a:pt x="3696" y="405"/>
                  </a:lnTo>
                  <a:lnTo>
                    <a:pt x="3688" y="372"/>
                  </a:lnTo>
                  <a:lnTo>
                    <a:pt x="3681" y="338"/>
                  </a:lnTo>
                  <a:lnTo>
                    <a:pt x="3672" y="305"/>
                  </a:lnTo>
                  <a:lnTo>
                    <a:pt x="3665" y="272"/>
                  </a:lnTo>
                  <a:lnTo>
                    <a:pt x="3658" y="238"/>
                  </a:lnTo>
                  <a:lnTo>
                    <a:pt x="3650" y="204"/>
                  </a:lnTo>
                  <a:lnTo>
                    <a:pt x="3644" y="170"/>
                  </a:lnTo>
                  <a:lnTo>
                    <a:pt x="3654" y="170"/>
                  </a:lnTo>
                  <a:lnTo>
                    <a:pt x="3664" y="169"/>
                  </a:lnTo>
                  <a:lnTo>
                    <a:pt x="3673" y="168"/>
                  </a:lnTo>
                  <a:lnTo>
                    <a:pt x="3683" y="168"/>
                  </a:lnTo>
                  <a:lnTo>
                    <a:pt x="3693" y="167"/>
                  </a:lnTo>
                  <a:lnTo>
                    <a:pt x="3703" y="166"/>
                  </a:lnTo>
                  <a:lnTo>
                    <a:pt x="3712" y="165"/>
                  </a:lnTo>
                  <a:lnTo>
                    <a:pt x="3722" y="164"/>
                  </a:lnTo>
                  <a:lnTo>
                    <a:pt x="3730" y="197"/>
                  </a:lnTo>
                  <a:lnTo>
                    <a:pt x="3737" y="232"/>
                  </a:lnTo>
                  <a:lnTo>
                    <a:pt x="3744" y="265"/>
                  </a:lnTo>
                  <a:lnTo>
                    <a:pt x="3752" y="299"/>
                  </a:lnTo>
                  <a:lnTo>
                    <a:pt x="3759" y="332"/>
                  </a:lnTo>
                  <a:lnTo>
                    <a:pt x="3767" y="365"/>
                  </a:lnTo>
                  <a:lnTo>
                    <a:pt x="3776" y="399"/>
                  </a:lnTo>
                  <a:lnTo>
                    <a:pt x="3784" y="432"/>
                  </a:lnTo>
                  <a:lnTo>
                    <a:pt x="3774" y="433"/>
                  </a:lnTo>
                  <a:lnTo>
                    <a:pt x="3764" y="434"/>
                  </a:lnTo>
                  <a:lnTo>
                    <a:pt x="3754" y="435"/>
                  </a:lnTo>
                  <a:lnTo>
                    <a:pt x="3744" y="436"/>
                  </a:lnTo>
                  <a:lnTo>
                    <a:pt x="3734" y="436"/>
                  </a:lnTo>
                  <a:lnTo>
                    <a:pt x="3725" y="437"/>
                  </a:lnTo>
                  <a:lnTo>
                    <a:pt x="3714" y="438"/>
                  </a:lnTo>
                  <a:lnTo>
                    <a:pt x="3705" y="438"/>
                  </a:lnTo>
                  <a:close/>
                  <a:moveTo>
                    <a:pt x="3814" y="353"/>
                  </a:moveTo>
                  <a:lnTo>
                    <a:pt x="3824" y="351"/>
                  </a:lnTo>
                  <a:lnTo>
                    <a:pt x="3834" y="349"/>
                  </a:lnTo>
                  <a:lnTo>
                    <a:pt x="3843" y="347"/>
                  </a:lnTo>
                  <a:lnTo>
                    <a:pt x="3854" y="345"/>
                  </a:lnTo>
                  <a:lnTo>
                    <a:pt x="3863" y="342"/>
                  </a:lnTo>
                  <a:lnTo>
                    <a:pt x="3873" y="340"/>
                  </a:lnTo>
                  <a:lnTo>
                    <a:pt x="3883" y="338"/>
                  </a:lnTo>
                  <a:lnTo>
                    <a:pt x="3893" y="336"/>
                  </a:lnTo>
                  <a:lnTo>
                    <a:pt x="3895" y="340"/>
                  </a:lnTo>
                  <a:lnTo>
                    <a:pt x="3898" y="346"/>
                  </a:lnTo>
                  <a:lnTo>
                    <a:pt x="3901" y="350"/>
                  </a:lnTo>
                  <a:lnTo>
                    <a:pt x="3905" y="353"/>
                  </a:lnTo>
                  <a:lnTo>
                    <a:pt x="3908" y="357"/>
                  </a:lnTo>
                  <a:lnTo>
                    <a:pt x="3912" y="360"/>
                  </a:lnTo>
                  <a:lnTo>
                    <a:pt x="3917" y="363"/>
                  </a:lnTo>
                  <a:lnTo>
                    <a:pt x="3921" y="365"/>
                  </a:lnTo>
                  <a:lnTo>
                    <a:pt x="3925" y="369"/>
                  </a:lnTo>
                  <a:lnTo>
                    <a:pt x="3930" y="371"/>
                  </a:lnTo>
                  <a:lnTo>
                    <a:pt x="3934" y="372"/>
                  </a:lnTo>
                  <a:lnTo>
                    <a:pt x="3939" y="374"/>
                  </a:lnTo>
                  <a:lnTo>
                    <a:pt x="3946" y="375"/>
                  </a:lnTo>
                  <a:lnTo>
                    <a:pt x="3952" y="375"/>
                  </a:lnTo>
                  <a:lnTo>
                    <a:pt x="3958" y="375"/>
                  </a:lnTo>
                  <a:lnTo>
                    <a:pt x="3966" y="375"/>
                  </a:lnTo>
                  <a:lnTo>
                    <a:pt x="3973" y="374"/>
                  </a:lnTo>
                  <a:lnTo>
                    <a:pt x="3979" y="373"/>
                  </a:lnTo>
                  <a:lnTo>
                    <a:pt x="3985" y="372"/>
                  </a:lnTo>
                  <a:lnTo>
                    <a:pt x="3992" y="371"/>
                  </a:lnTo>
                  <a:lnTo>
                    <a:pt x="3997" y="369"/>
                  </a:lnTo>
                  <a:lnTo>
                    <a:pt x="4001" y="366"/>
                  </a:lnTo>
                  <a:lnTo>
                    <a:pt x="4005" y="363"/>
                  </a:lnTo>
                  <a:lnTo>
                    <a:pt x="4009" y="360"/>
                  </a:lnTo>
                  <a:lnTo>
                    <a:pt x="4011" y="359"/>
                  </a:lnTo>
                  <a:lnTo>
                    <a:pt x="4014" y="357"/>
                  </a:lnTo>
                  <a:lnTo>
                    <a:pt x="4015" y="354"/>
                  </a:lnTo>
                  <a:lnTo>
                    <a:pt x="4016" y="352"/>
                  </a:lnTo>
                  <a:lnTo>
                    <a:pt x="4017" y="350"/>
                  </a:lnTo>
                  <a:lnTo>
                    <a:pt x="4017" y="347"/>
                  </a:lnTo>
                  <a:lnTo>
                    <a:pt x="4017" y="345"/>
                  </a:lnTo>
                  <a:lnTo>
                    <a:pt x="4016" y="341"/>
                  </a:lnTo>
                  <a:lnTo>
                    <a:pt x="4015" y="339"/>
                  </a:lnTo>
                  <a:lnTo>
                    <a:pt x="4014" y="337"/>
                  </a:lnTo>
                  <a:lnTo>
                    <a:pt x="4012" y="335"/>
                  </a:lnTo>
                  <a:lnTo>
                    <a:pt x="4011" y="333"/>
                  </a:lnTo>
                  <a:lnTo>
                    <a:pt x="4010" y="332"/>
                  </a:lnTo>
                  <a:lnTo>
                    <a:pt x="4009" y="331"/>
                  </a:lnTo>
                  <a:lnTo>
                    <a:pt x="4008" y="329"/>
                  </a:lnTo>
                  <a:lnTo>
                    <a:pt x="4006" y="328"/>
                  </a:lnTo>
                  <a:lnTo>
                    <a:pt x="4004" y="327"/>
                  </a:lnTo>
                  <a:lnTo>
                    <a:pt x="4002" y="326"/>
                  </a:lnTo>
                  <a:lnTo>
                    <a:pt x="3999" y="325"/>
                  </a:lnTo>
                  <a:lnTo>
                    <a:pt x="3996" y="324"/>
                  </a:lnTo>
                  <a:lnTo>
                    <a:pt x="3992" y="323"/>
                  </a:lnTo>
                  <a:lnTo>
                    <a:pt x="3987" y="323"/>
                  </a:lnTo>
                  <a:lnTo>
                    <a:pt x="3983" y="322"/>
                  </a:lnTo>
                  <a:lnTo>
                    <a:pt x="3978" y="321"/>
                  </a:lnTo>
                  <a:lnTo>
                    <a:pt x="3954" y="317"/>
                  </a:lnTo>
                  <a:lnTo>
                    <a:pt x="3932" y="314"/>
                  </a:lnTo>
                  <a:lnTo>
                    <a:pt x="3913" y="311"/>
                  </a:lnTo>
                  <a:lnTo>
                    <a:pt x="3896" y="308"/>
                  </a:lnTo>
                  <a:lnTo>
                    <a:pt x="3881" y="305"/>
                  </a:lnTo>
                  <a:lnTo>
                    <a:pt x="3869" y="302"/>
                  </a:lnTo>
                  <a:lnTo>
                    <a:pt x="3858" y="299"/>
                  </a:lnTo>
                  <a:lnTo>
                    <a:pt x="3850" y="294"/>
                  </a:lnTo>
                  <a:lnTo>
                    <a:pt x="3840" y="290"/>
                  </a:lnTo>
                  <a:lnTo>
                    <a:pt x="3832" y="284"/>
                  </a:lnTo>
                  <a:lnTo>
                    <a:pt x="3824" y="278"/>
                  </a:lnTo>
                  <a:lnTo>
                    <a:pt x="3817" y="270"/>
                  </a:lnTo>
                  <a:lnTo>
                    <a:pt x="3812" y="263"/>
                  </a:lnTo>
                  <a:lnTo>
                    <a:pt x="3807" y="255"/>
                  </a:lnTo>
                  <a:lnTo>
                    <a:pt x="3804" y="245"/>
                  </a:lnTo>
                  <a:lnTo>
                    <a:pt x="3801" y="236"/>
                  </a:lnTo>
                  <a:lnTo>
                    <a:pt x="3800" y="228"/>
                  </a:lnTo>
                  <a:lnTo>
                    <a:pt x="3800" y="220"/>
                  </a:lnTo>
                  <a:lnTo>
                    <a:pt x="3800" y="212"/>
                  </a:lnTo>
                  <a:lnTo>
                    <a:pt x="3802" y="205"/>
                  </a:lnTo>
                  <a:lnTo>
                    <a:pt x="3805" y="196"/>
                  </a:lnTo>
                  <a:lnTo>
                    <a:pt x="3809" y="190"/>
                  </a:lnTo>
                  <a:lnTo>
                    <a:pt x="3814" y="183"/>
                  </a:lnTo>
                  <a:lnTo>
                    <a:pt x="3821" y="177"/>
                  </a:lnTo>
                  <a:lnTo>
                    <a:pt x="3827" y="170"/>
                  </a:lnTo>
                  <a:lnTo>
                    <a:pt x="3835" y="164"/>
                  </a:lnTo>
                  <a:lnTo>
                    <a:pt x="3846" y="160"/>
                  </a:lnTo>
                  <a:lnTo>
                    <a:pt x="3856" y="156"/>
                  </a:lnTo>
                  <a:lnTo>
                    <a:pt x="3867" y="152"/>
                  </a:lnTo>
                  <a:lnTo>
                    <a:pt x="3880" y="149"/>
                  </a:lnTo>
                  <a:lnTo>
                    <a:pt x="3894" y="147"/>
                  </a:lnTo>
                  <a:lnTo>
                    <a:pt x="3909" y="145"/>
                  </a:lnTo>
                  <a:lnTo>
                    <a:pt x="3924" y="145"/>
                  </a:lnTo>
                  <a:lnTo>
                    <a:pt x="3938" y="145"/>
                  </a:lnTo>
                  <a:lnTo>
                    <a:pt x="3951" y="145"/>
                  </a:lnTo>
                  <a:lnTo>
                    <a:pt x="3963" y="146"/>
                  </a:lnTo>
                  <a:lnTo>
                    <a:pt x="3975" y="148"/>
                  </a:lnTo>
                  <a:lnTo>
                    <a:pt x="3985" y="151"/>
                  </a:lnTo>
                  <a:lnTo>
                    <a:pt x="3995" y="154"/>
                  </a:lnTo>
                  <a:lnTo>
                    <a:pt x="4004" y="157"/>
                  </a:lnTo>
                  <a:lnTo>
                    <a:pt x="4011" y="162"/>
                  </a:lnTo>
                  <a:lnTo>
                    <a:pt x="4020" y="166"/>
                  </a:lnTo>
                  <a:lnTo>
                    <a:pt x="4027" y="172"/>
                  </a:lnTo>
                  <a:lnTo>
                    <a:pt x="4033" y="178"/>
                  </a:lnTo>
                  <a:lnTo>
                    <a:pt x="4040" y="185"/>
                  </a:lnTo>
                  <a:lnTo>
                    <a:pt x="4046" y="192"/>
                  </a:lnTo>
                  <a:lnTo>
                    <a:pt x="4051" y="200"/>
                  </a:lnTo>
                  <a:lnTo>
                    <a:pt x="4055" y="208"/>
                  </a:lnTo>
                  <a:lnTo>
                    <a:pt x="4047" y="210"/>
                  </a:lnTo>
                  <a:lnTo>
                    <a:pt x="4038" y="212"/>
                  </a:lnTo>
                  <a:lnTo>
                    <a:pt x="4029" y="214"/>
                  </a:lnTo>
                  <a:lnTo>
                    <a:pt x="4020" y="217"/>
                  </a:lnTo>
                  <a:lnTo>
                    <a:pt x="4011" y="219"/>
                  </a:lnTo>
                  <a:lnTo>
                    <a:pt x="4002" y="221"/>
                  </a:lnTo>
                  <a:lnTo>
                    <a:pt x="3994" y="222"/>
                  </a:lnTo>
                  <a:lnTo>
                    <a:pt x="3984" y="225"/>
                  </a:lnTo>
                  <a:lnTo>
                    <a:pt x="3982" y="221"/>
                  </a:lnTo>
                  <a:lnTo>
                    <a:pt x="3980" y="217"/>
                  </a:lnTo>
                  <a:lnTo>
                    <a:pt x="3977" y="214"/>
                  </a:lnTo>
                  <a:lnTo>
                    <a:pt x="3974" y="212"/>
                  </a:lnTo>
                  <a:lnTo>
                    <a:pt x="3972" y="209"/>
                  </a:lnTo>
                  <a:lnTo>
                    <a:pt x="3968" y="207"/>
                  </a:lnTo>
                  <a:lnTo>
                    <a:pt x="3964" y="205"/>
                  </a:lnTo>
                  <a:lnTo>
                    <a:pt x="3960" y="203"/>
                  </a:lnTo>
                  <a:lnTo>
                    <a:pt x="3957" y="201"/>
                  </a:lnTo>
                  <a:lnTo>
                    <a:pt x="3952" y="200"/>
                  </a:lnTo>
                  <a:lnTo>
                    <a:pt x="3948" y="197"/>
                  </a:lnTo>
                  <a:lnTo>
                    <a:pt x="3943" y="196"/>
                  </a:lnTo>
                  <a:lnTo>
                    <a:pt x="3937" y="196"/>
                  </a:lnTo>
                  <a:lnTo>
                    <a:pt x="3932" y="195"/>
                  </a:lnTo>
                  <a:lnTo>
                    <a:pt x="3927" y="195"/>
                  </a:lnTo>
                  <a:lnTo>
                    <a:pt x="3921" y="196"/>
                  </a:lnTo>
                  <a:lnTo>
                    <a:pt x="3913" y="196"/>
                  </a:lnTo>
                  <a:lnTo>
                    <a:pt x="3907" y="197"/>
                  </a:lnTo>
                  <a:lnTo>
                    <a:pt x="3901" y="199"/>
                  </a:lnTo>
                  <a:lnTo>
                    <a:pt x="3896" y="200"/>
                  </a:lnTo>
                  <a:lnTo>
                    <a:pt x="3890" y="202"/>
                  </a:lnTo>
                  <a:lnTo>
                    <a:pt x="3886" y="204"/>
                  </a:lnTo>
                  <a:lnTo>
                    <a:pt x="3882" y="206"/>
                  </a:lnTo>
                  <a:lnTo>
                    <a:pt x="3879" y="208"/>
                  </a:lnTo>
                  <a:lnTo>
                    <a:pt x="3877" y="209"/>
                  </a:lnTo>
                  <a:lnTo>
                    <a:pt x="3876" y="211"/>
                  </a:lnTo>
                  <a:lnTo>
                    <a:pt x="3875" y="213"/>
                  </a:lnTo>
                  <a:lnTo>
                    <a:pt x="3874" y="214"/>
                  </a:lnTo>
                  <a:lnTo>
                    <a:pt x="3874" y="216"/>
                  </a:lnTo>
                  <a:lnTo>
                    <a:pt x="3873" y="218"/>
                  </a:lnTo>
                  <a:lnTo>
                    <a:pt x="3873" y="220"/>
                  </a:lnTo>
                  <a:lnTo>
                    <a:pt x="3874" y="222"/>
                  </a:lnTo>
                  <a:lnTo>
                    <a:pt x="3874" y="224"/>
                  </a:lnTo>
                  <a:lnTo>
                    <a:pt x="3875" y="226"/>
                  </a:lnTo>
                  <a:lnTo>
                    <a:pt x="3876" y="228"/>
                  </a:lnTo>
                  <a:lnTo>
                    <a:pt x="3877" y="229"/>
                  </a:lnTo>
                  <a:lnTo>
                    <a:pt x="3878" y="231"/>
                  </a:lnTo>
                  <a:lnTo>
                    <a:pt x="3880" y="232"/>
                  </a:lnTo>
                  <a:lnTo>
                    <a:pt x="3882" y="233"/>
                  </a:lnTo>
                  <a:lnTo>
                    <a:pt x="3884" y="235"/>
                  </a:lnTo>
                  <a:lnTo>
                    <a:pt x="3887" y="236"/>
                  </a:lnTo>
                  <a:lnTo>
                    <a:pt x="3893" y="238"/>
                  </a:lnTo>
                  <a:lnTo>
                    <a:pt x="3900" y="240"/>
                  </a:lnTo>
                  <a:lnTo>
                    <a:pt x="3909" y="241"/>
                  </a:lnTo>
                  <a:lnTo>
                    <a:pt x="3920" y="243"/>
                  </a:lnTo>
                  <a:lnTo>
                    <a:pt x="3932" y="245"/>
                  </a:lnTo>
                  <a:lnTo>
                    <a:pt x="3946" y="248"/>
                  </a:lnTo>
                  <a:lnTo>
                    <a:pt x="3960" y="250"/>
                  </a:lnTo>
                  <a:lnTo>
                    <a:pt x="3977" y="253"/>
                  </a:lnTo>
                  <a:lnTo>
                    <a:pt x="3992" y="255"/>
                  </a:lnTo>
                  <a:lnTo>
                    <a:pt x="4005" y="258"/>
                  </a:lnTo>
                  <a:lnTo>
                    <a:pt x="4018" y="261"/>
                  </a:lnTo>
                  <a:lnTo>
                    <a:pt x="4028" y="264"/>
                  </a:lnTo>
                  <a:lnTo>
                    <a:pt x="4039" y="267"/>
                  </a:lnTo>
                  <a:lnTo>
                    <a:pt x="4047" y="272"/>
                  </a:lnTo>
                  <a:lnTo>
                    <a:pt x="4054" y="275"/>
                  </a:lnTo>
                  <a:lnTo>
                    <a:pt x="4062" y="280"/>
                  </a:lnTo>
                  <a:lnTo>
                    <a:pt x="4068" y="285"/>
                  </a:lnTo>
                  <a:lnTo>
                    <a:pt x="4073" y="290"/>
                  </a:lnTo>
                  <a:lnTo>
                    <a:pt x="4078" y="297"/>
                  </a:lnTo>
                  <a:lnTo>
                    <a:pt x="4082" y="303"/>
                  </a:lnTo>
                  <a:lnTo>
                    <a:pt x="4086" y="310"/>
                  </a:lnTo>
                  <a:lnTo>
                    <a:pt x="4089" y="317"/>
                  </a:lnTo>
                  <a:lnTo>
                    <a:pt x="4091" y="326"/>
                  </a:lnTo>
                  <a:lnTo>
                    <a:pt x="4093" y="335"/>
                  </a:lnTo>
                  <a:lnTo>
                    <a:pt x="4094" y="343"/>
                  </a:lnTo>
                  <a:lnTo>
                    <a:pt x="4093" y="352"/>
                  </a:lnTo>
                  <a:lnTo>
                    <a:pt x="4091" y="360"/>
                  </a:lnTo>
                  <a:lnTo>
                    <a:pt x="4088" y="369"/>
                  </a:lnTo>
                  <a:lnTo>
                    <a:pt x="4083" y="377"/>
                  </a:lnTo>
                  <a:lnTo>
                    <a:pt x="4078" y="384"/>
                  </a:lnTo>
                  <a:lnTo>
                    <a:pt x="4072" y="391"/>
                  </a:lnTo>
                  <a:lnTo>
                    <a:pt x="4066" y="399"/>
                  </a:lnTo>
                  <a:lnTo>
                    <a:pt x="4057" y="404"/>
                  </a:lnTo>
                  <a:lnTo>
                    <a:pt x="4048" y="410"/>
                  </a:lnTo>
                  <a:lnTo>
                    <a:pt x="4038" y="414"/>
                  </a:lnTo>
                  <a:lnTo>
                    <a:pt x="4025" y="419"/>
                  </a:lnTo>
                  <a:lnTo>
                    <a:pt x="4012" y="422"/>
                  </a:lnTo>
                  <a:lnTo>
                    <a:pt x="3998" y="425"/>
                  </a:lnTo>
                  <a:lnTo>
                    <a:pt x="3981" y="426"/>
                  </a:lnTo>
                  <a:lnTo>
                    <a:pt x="3967" y="427"/>
                  </a:lnTo>
                  <a:lnTo>
                    <a:pt x="3952" y="427"/>
                  </a:lnTo>
                  <a:lnTo>
                    <a:pt x="3938" y="426"/>
                  </a:lnTo>
                  <a:lnTo>
                    <a:pt x="3925" y="424"/>
                  </a:lnTo>
                  <a:lnTo>
                    <a:pt x="3912" y="422"/>
                  </a:lnTo>
                  <a:lnTo>
                    <a:pt x="3900" y="419"/>
                  </a:lnTo>
                  <a:lnTo>
                    <a:pt x="3888" y="414"/>
                  </a:lnTo>
                  <a:lnTo>
                    <a:pt x="3878" y="410"/>
                  </a:lnTo>
                  <a:lnTo>
                    <a:pt x="3867" y="405"/>
                  </a:lnTo>
                  <a:lnTo>
                    <a:pt x="3858" y="399"/>
                  </a:lnTo>
                  <a:lnTo>
                    <a:pt x="3849" y="393"/>
                  </a:lnTo>
                  <a:lnTo>
                    <a:pt x="3840" y="385"/>
                  </a:lnTo>
                  <a:lnTo>
                    <a:pt x="3833" y="378"/>
                  </a:lnTo>
                  <a:lnTo>
                    <a:pt x="3826" y="371"/>
                  </a:lnTo>
                  <a:lnTo>
                    <a:pt x="3819" y="361"/>
                  </a:lnTo>
                  <a:lnTo>
                    <a:pt x="3814" y="353"/>
                  </a:lnTo>
                  <a:close/>
                  <a:moveTo>
                    <a:pt x="4257" y="131"/>
                  </a:moveTo>
                  <a:lnTo>
                    <a:pt x="4259" y="137"/>
                  </a:lnTo>
                  <a:lnTo>
                    <a:pt x="4261" y="144"/>
                  </a:lnTo>
                  <a:lnTo>
                    <a:pt x="4262" y="152"/>
                  </a:lnTo>
                  <a:lnTo>
                    <a:pt x="4264" y="159"/>
                  </a:lnTo>
                  <a:lnTo>
                    <a:pt x="4265" y="166"/>
                  </a:lnTo>
                  <a:lnTo>
                    <a:pt x="4267" y="172"/>
                  </a:lnTo>
                  <a:lnTo>
                    <a:pt x="4269" y="180"/>
                  </a:lnTo>
                  <a:lnTo>
                    <a:pt x="4270" y="187"/>
                  </a:lnTo>
                  <a:lnTo>
                    <a:pt x="4263" y="188"/>
                  </a:lnTo>
                  <a:lnTo>
                    <a:pt x="4257" y="188"/>
                  </a:lnTo>
                  <a:lnTo>
                    <a:pt x="4249" y="189"/>
                  </a:lnTo>
                  <a:lnTo>
                    <a:pt x="4242" y="189"/>
                  </a:lnTo>
                  <a:lnTo>
                    <a:pt x="4236" y="189"/>
                  </a:lnTo>
                  <a:lnTo>
                    <a:pt x="4228" y="190"/>
                  </a:lnTo>
                  <a:lnTo>
                    <a:pt x="4222" y="190"/>
                  </a:lnTo>
                  <a:lnTo>
                    <a:pt x="4216" y="190"/>
                  </a:lnTo>
                  <a:lnTo>
                    <a:pt x="4218" y="204"/>
                  </a:lnTo>
                  <a:lnTo>
                    <a:pt x="4221" y="217"/>
                  </a:lnTo>
                  <a:lnTo>
                    <a:pt x="4224" y="231"/>
                  </a:lnTo>
                  <a:lnTo>
                    <a:pt x="4227" y="244"/>
                  </a:lnTo>
                  <a:lnTo>
                    <a:pt x="4229" y="258"/>
                  </a:lnTo>
                  <a:lnTo>
                    <a:pt x="4233" y="272"/>
                  </a:lnTo>
                  <a:lnTo>
                    <a:pt x="4236" y="285"/>
                  </a:lnTo>
                  <a:lnTo>
                    <a:pt x="4239" y="299"/>
                  </a:lnTo>
                  <a:lnTo>
                    <a:pt x="4241" y="306"/>
                  </a:lnTo>
                  <a:lnTo>
                    <a:pt x="4243" y="313"/>
                  </a:lnTo>
                  <a:lnTo>
                    <a:pt x="4244" y="318"/>
                  </a:lnTo>
                  <a:lnTo>
                    <a:pt x="4246" y="324"/>
                  </a:lnTo>
                  <a:lnTo>
                    <a:pt x="4247" y="328"/>
                  </a:lnTo>
                  <a:lnTo>
                    <a:pt x="4248" y="331"/>
                  </a:lnTo>
                  <a:lnTo>
                    <a:pt x="4249" y="334"/>
                  </a:lnTo>
                  <a:lnTo>
                    <a:pt x="4249" y="335"/>
                  </a:lnTo>
                  <a:lnTo>
                    <a:pt x="4250" y="336"/>
                  </a:lnTo>
                  <a:lnTo>
                    <a:pt x="4250" y="338"/>
                  </a:lnTo>
                  <a:lnTo>
                    <a:pt x="4251" y="339"/>
                  </a:lnTo>
                  <a:lnTo>
                    <a:pt x="4252" y="340"/>
                  </a:lnTo>
                  <a:lnTo>
                    <a:pt x="4253" y="341"/>
                  </a:lnTo>
                  <a:lnTo>
                    <a:pt x="4256" y="343"/>
                  </a:lnTo>
                  <a:lnTo>
                    <a:pt x="4257" y="345"/>
                  </a:lnTo>
                  <a:lnTo>
                    <a:pt x="4259" y="346"/>
                  </a:lnTo>
                  <a:lnTo>
                    <a:pt x="4260" y="346"/>
                  </a:lnTo>
                  <a:lnTo>
                    <a:pt x="4261" y="347"/>
                  </a:lnTo>
                  <a:lnTo>
                    <a:pt x="4263" y="347"/>
                  </a:lnTo>
                  <a:lnTo>
                    <a:pt x="4264" y="348"/>
                  </a:lnTo>
                  <a:lnTo>
                    <a:pt x="4266" y="348"/>
                  </a:lnTo>
                  <a:lnTo>
                    <a:pt x="4268" y="348"/>
                  </a:lnTo>
                  <a:lnTo>
                    <a:pt x="4270" y="348"/>
                  </a:lnTo>
                  <a:lnTo>
                    <a:pt x="4273" y="348"/>
                  </a:lnTo>
                  <a:lnTo>
                    <a:pt x="4275" y="348"/>
                  </a:lnTo>
                  <a:lnTo>
                    <a:pt x="4279" y="347"/>
                  </a:lnTo>
                  <a:lnTo>
                    <a:pt x="4282" y="347"/>
                  </a:lnTo>
                  <a:lnTo>
                    <a:pt x="4285" y="346"/>
                  </a:lnTo>
                  <a:lnTo>
                    <a:pt x="4289" y="345"/>
                  </a:lnTo>
                  <a:lnTo>
                    <a:pt x="4293" y="342"/>
                  </a:lnTo>
                  <a:lnTo>
                    <a:pt x="4298" y="340"/>
                  </a:lnTo>
                  <a:lnTo>
                    <a:pt x="4303" y="339"/>
                  </a:lnTo>
                  <a:lnTo>
                    <a:pt x="4305" y="346"/>
                  </a:lnTo>
                  <a:lnTo>
                    <a:pt x="4307" y="353"/>
                  </a:lnTo>
                  <a:lnTo>
                    <a:pt x="4310" y="360"/>
                  </a:lnTo>
                  <a:lnTo>
                    <a:pt x="4312" y="366"/>
                  </a:lnTo>
                  <a:lnTo>
                    <a:pt x="4315" y="374"/>
                  </a:lnTo>
                  <a:lnTo>
                    <a:pt x="4318" y="380"/>
                  </a:lnTo>
                  <a:lnTo>
                    <a:pt x="4320" y="387"/>
                  </a:lnTo>
                  <a:lnTo>
                    <a:pt x="4323" y="394"/>
                  </a:lnTo>
                  <a:lnTo>
                    <a:pt x="4318" y="397"/>
                  </a:lnTo>
                  <a:lnTo>
                    <a:pt x="4312" y="399"/>
                  </a:lnTo>
                  <a:lnTo>
                    <a:pt x="4305" y="401"/>
                  </a:lnTo>
                  <a:lnTo>
                    <a:pt x="4298" y="403"/>
                  </a:lnTo>
                  <a:lnTo>
                    <a:pt x="4291" y="405"/>
                  </a:lnTo>
                  <a:lnTo>
                    <a:pt x="4283" y="406"/>
                  </a:lnTo>
                  <a:lnTo>
                    <a:pt x="4274" y="407"/>
                  </a:lnTo>
                  <a:lnTo>
                    <a:pt x="4266" y="408"/>
                  </a:lnTo>
                  <a:lnTo>
                    <a:pt x="4261" y="408"/>
                  </a:lnTo>
                  <a:lnTo>
                    <a:pt x="4255" y="408"/>
                  </a:lnTo>
                  <a:lnTo>
                    <a:pt x="4249" y="407"/>
                  </a:lnTo>
                  <a:lnTo>
                    <a:pt x="4244" y="407"/>
                  </a:lnTo>
                  <a:lnTo>
                    <a:pt x="4239" y="406"/>
                  </a:lnTo>
                  <a:lnTo>
                    <a:pt x="4234" y="405"/>
                  </a:lnTo>
                  <a:lnTo>
                    <a:pt x="4229" y="404"/>
                  </a:lnTo>
                  <a:lnTo>
                    <a:pt x="4224" y="403"/>
                  </a:lnTo>
                  <a:lnTo>
                    <a:pt x="4219" y="402"/>
                  </a:lnTo>
                  <a:lnTo>
                    <a:pt x="4215" y="400"/>
                  </a:lnTo>
                  <a:lnTo>
                    <a:pt x="4211" y="399"/>
                  </a:lnTo>
                  <a:lnTo>
                    <a:pt x="4207" y="397"/>
                  </a:lnTo>
                  <a:lnTo>
                    <a:pt x="4202" y="395"/>
                  </a:lnTo>
                  <a:lnTo>
                    <a:pt x="4199" y="393"/>
                  </a:lnTo>
                  <a:lnTo>
                    <a:pt x="4196" y="390"/>
                  </a:lnTo>
                  <a:lnTo>
                    <a:pt x="4193" y="387"/>
                  </a:lnTo>
                  <a:lnTo>
                    <a:pt x="4191" y="385"/>
                  </a:lnTo>
                  <a:lnTo>
                    <a:pt x="4189" y="383"/>
                  </a:lnTo>
                  <a:lnTo>
                    <a:pt x="4187" y="380"/>
                  </a:lnTo>
                  <a:lnTo>
                    <a:pt x="4184" y="377"/>
                  </a:lnTo>
                  <a:lnTo>
                    <a:pt x="4181" y="373"/>
                  </a:lnTo>
                  <a:lnTo>
                    <a:pt x="4178" y="370"/>
                  </a:lnTo>
                  <a:lnTo>
                    <a:pt x="4176" y="365"/>
                  </a:lnTo>
                  <a:lnTo>
                    <a:pt x="4174" y="360"/>
                  </a:lnTo>
                  <a:lnTo>
                    <a:pt x="4173" y="357"/>
                  </a:lnTo>
                  <a:lnTo>
                    <a:pt x="4171" y="353"/>
                  </a:lnTo>
                  <a:lnTo>
                    <a:pt x="4170" y="348"/>
                  </a:lnTo>
                  <a:lnTo>
                    <a:pt x="4168" y="342"/>
                  </a:lnTo>
                  <a:lnTo>
                    <a:pt x="4166" y="335"/>
                  </a:lnTo>
                  <a:lnTo>
                    <a:pt x="4165" y="328"/>
                  </a:lnTo>
                  <a:lnTo>
                    <a:pt x="4163" y="319"/>
                  </a:lnTo>
                  <a:lnTo>
                    <a:pt x="4161" y="311"/>
                  </a:lnTo>
                  <a:lnTo>
                    <a:pt x="4157" y="297"/>
                  </a:lnTo>
                  <a:lnTo>
                    <a:pt x="4154" y="282"/>
                  </a:lnTo>
                  <a:lnTo>
                    <a:pt x="4151" y="267"/>
                  </a:lnTo>
                  <a:lnTo>
                    <a:pt x="4148" y="253"/>
                  </a:lnTo>
                  <a:lnTo>
                    <a:pt x="4146" y="238"/>
                  </a:lnTo>
                  <a:lnTo>
                    <a:pt x="4143" y="224"/>
                  </a:lnTo>
                  <a:lnTo>
                    <a:pt x="4140" y="209"/>
                  </a:lnTo>
                  <a:lnTo>
                    <a:pt x="4137" y="194"/>
                  </a:lnTo>
                  <a:lnTo>
                    <a:pt x="4132" y="194"/>
                  </a:lnTo>
                  <a:lnTo>
                    <a:pt x="4127" y="194"/>
                  </a:lnTo>
                  <a:lnTo>
                    <a:pt x="4123" y="195"/>
                  </a:lnTo>
                  <a:lnTo>
                    <a:pt x="4118" y="195"/>
                  </a:lnTo>
                  <a:lnTo>
                    <a:pt x="4114" y="195"/>
                  </a:lnTo>
                  <a:lnTo>
                    <a:pt x="4110" y="196"/>
                  </a:lnTo>
                  <a:lnTo>
                    <a:pt x="4105" y="196"/>
                  </a:lnTo>
                  <a:lnTo>
                    <a:pt x="4101" y="196"/>
                  </a:lnTo>
                  <a:lnTo>
                    <a:pt x="4100" y="190"/>
                  </a:lnTo>
                  <a:lnTo>
                    <a:pt x="4098" y="183"/>
                  </a:lnTo>
                  <a:lnTo>
                    <a:pt x="4097" y="176"/>
                  </a:lnTo>
                  <a:lnTo>
                    <a:pt x="4096" y="168"/>
                  </a:lnTo>
                  <a:lnTo>
                    <a:pt x="4094" y="161"/>
                  </a:lnTo>
                  <a:lnTo>
                    <a:pt x="4093" y="155"/>
                  </a:lnTo>
                  <a:lnTo>
                    <a:pt x="4091" y="147"/>
                  </a:lnTo>
                  <a:lnTo>
                    <a:pt x="4090" y="140"/>
                  </a:lnTo>
                  <a:lnTo>
                    <a:pt x="4094" y="140"/>
                  </a:lnTo>
                  <a:lnTo>
                    <a:pt x="4097" y="139"/>
                  </a:lnTo>
                  <a:lnTo>
                    <a:pt x="4101" y="139"/>
                  </a:lnTo>
                  <a:lnTo>
                    <a:pt x="4105" y="139"/>
                  </a:lnTo>
                  <a:lnTo>
                    <a:pt x="4110" y="139"/>
                  </a:lnTo>
                  <a:lnTo>
                    <a:pt x="4114" y="138"/>
                  </a:lnTo>
                  <a:lnTo>
                    <a:pt x="4119" y="138"/>
                  </a:lnTo>
                  <a:lnTo>
                    <a:pt x="4124" y="138"/>
                  </a:lnTo>
                  <a:lnTo>
                    <a:pt x="4122" y="131"/>
                  </a:lnTo>
                  <a:lnTo>
                    <a:pt x="4121" y="124"/>
                  </a:lnTo>
                  <a:lnTo>
                    <a:pt x="4120" y="118"/>
                  </a:lnTo>
                  <a:lnTo>
                    <a:pt x="4119" y="111"/>
                  </a:lnTo>
                  <a:lnTo>
                    <a:pt x="4117" y="105"/>
                  </a:lnTo>
                  <a:lnTo>
                    <a:pt x="4116" y="98"/>
                  </a:lnTo>
                  <a:lnTo>
                    <a:pt x="4115" y="91"/>
                  </a:lnTo>
                  <a:lnTo>
                    <a:pt x="4114" y="85"/>
                  </a:lnTo>
                  <a:lnTo>
                    <a:pt x="4122" y="79"/>
                  </a:lnTo>
                  <a:lnTo>
                    <a:pt x="4131" y="73"/>
                  </a:lnTo>
                  <a:lnTo>
                    <a:pt x="4141" y="68"/>
                  </a:lnTo>
                  <a:lnTo>
                    <a:pt x="4150" y="62"/>
                  </a:lnTo>
                  <a:lnTo>
                    <a:pt x="4160" y="57"/>
                  </a:lnTo>
                  <a:lnTo>
                    <a:pt x="4169" y="51"/>
                  </a:lnTo>
                  <a:lnTo>
                    <a:pt x="4178" y="45"/>
                  </a:lnTo>
                  <a:lnTo>
                    <a:pt x="4188" y="40"/>
                  </a:lnTo>
                  <a:lnTo>
                    <a:pt x="4189" y="51"/>
                  </a:lnTo>
                  <a:lnTo>
                    <a:pt x="4191" y="63"/>
                  </a:lnTo>
                  <a:lnTo>
                    <a:pt x="4193" y="75"/>
                  </a:lnTo>
                  <a:lnTo>
                    <a:pt x="4195" y="87"/>
                  </a:lnTo>
                  <a:lnTo>
                    <a:pt x="4197" y="98"/>
                  </a:lnTo>
                  <a:lnTo>
                    <a:pt x="4199" y="110"/>
                  </a:lnTo>
                  <a:lnTo>
                    <a:pt x="4201" y="122"/>
                  </a:lnTo>
                  <a:lnTo>
                    <a:pt x="4203" y="134"/>
                  </a:lnTo>
                  <a:lnTo>
                    <a:pt x="4211" y="134"/>
                  </a:lnTo>
                  <a:lnTo>
                    <a:pt x="4217" y="133"/>
                  </a:lnTo>
                  <a:lnTo>
                    <a:pt x="4223" y="133"/>
                  </a:lnTo>
                  <a:lnTo>
                    <a:pt x="4231" y="133"/>
                  </a:lnTo>
                  <a:lnTo>
                    <a:pt x="4237" y="132"/>
                  </a:lnTo>
                  <a:lnTo>
                    <a:pt x="4244" y="132"/>
                  </a:lnTo>
                  <a:lnTo>
                    <a:pt x="4250" y="131"/>
                  </a:lnTo>
                  <a:lnTo>
                    <a:pt x="4257" y="131"/>
                  </a:lnTo>
                  <a:close/>
                  <a:moveTo>
                    <a:pt x="4305" y="91"/>
                  </a:moveTo>
                  <a:lnTo>
                    <a:pt x="4303" y="83"/>
                  </a:lnTo>
                  <a:lnTo>
                    <a:pt x="4301" y="75"/>
                  </a:lnTo>
                  <a:lnTo>
                    <a:pt x="4299" y="67"/>
                  </a:lnTo>
                  <a:lnTo>
                    <a:pt x="4298" y="59"/>
                  </a:lnTo>
                  <a:lnTo>
                    <a:pt x="4297" y="51"/>
                  </a:lnTo>
                  <a:lnTo>
                    <a:pt x="4296" y="43"/>
                  </a:lnTo>
                  <a:lnTo>
                    <a:pt x="4295" y="35"/>
                  </a:lnTo>
                  <a:lnTo>
                    <a:pt x="4294" y="26"/>
                  </a:lnTo>
                  <a:lnTo>
                    <a:pt x="4304" y="25"/>
                  </a:lnTo>
                  <a:lnTo>
                    <a:pt x="4314" y="25"/>
                  </a:lnTo>
                  <a:lnTo>
                    <a:pt x="4324" y="24"/>
                  </a:lnTo>
                  <a:lnTo>
                    <a:pt x="4334" y="24"/>
                  </a:lnTo>
                  <a:lnTo>
                    <a:pt x="4344" y="23"/>
                  </a:lnTo>
                  <a:lnTo>
                    <a:pt x="4354" y="23"/>
                  </a:lnTo>
                  <a:lnTo>
                    <a:pt x="4364" y="23"/>
                  </a:lnTo>
                  <a:lnTo>
                    <a:pt x="4373" y="22"/>
                  </a:lnTo>
                  <a:lnTo>
                    <a:pt x="4374" y="31"/>
                  </a:lnTo>
                  <a:lnTo>
                    <a:pt x="4376" y="39"/>
                  </a:lnTo>
                  <a:lnTo>
                    <a:pt x="4377" y="47"/>
                  </a:lnTo>
                  <a:lnTo>
                    <a:pt x="4378" y="56"/>
                  </a:lnTo>
                  <a:lnTo>
                    <a:pt x="4379" y="64"/>
                  </a:lnTo>
                  <a:lnTo>
                    <a:pt x="4380" y="71"/>
                  </a:lnTo>
                  <a:lnTo>
                    <a:pt x="4381" y="80"/>
                  </a:lnTo>
                  <a:lnTo>
                    <a:pt x="4383" y="87"/>
                  </a:lnTo>
                  <a:lnTo>
                    <a:pt x="4372" y="88"/>
                  </a:lnTo>
                  <a:lnTo>
                    <a:pt x="4363" y="88"/>
                  </a:lnTo>
                  <a:lnTo>
                    <a:pt x="4354" y="88"/>
                  </a:lnTo>
                  <a:lnTo>
                    <a:pt x="4343" y="89"/>
                  </a:lnTo>
                  <a:lnTo>
                    <a:pt x="4334" y="89"/>
                  </a:lnTo>
                  <a:lnTo>
                    <a:pt x="4324" y="90"/>
                  </a:lnTo>
                  <a:lnTo>
                    <a:pt x="4314" y="90"/>
                  </a:lnTo>
                  <a:lnTo>
                    <a:pt x="4305" y="91"/>
                  </a:lnTo>
                  <a:close/>
                  <a:moveTo>
                    <a:pt x="4372" y="397"/>
                  </a:moveTo>
                  <a:lnTo>
                    <a:pt x="4364" y="363"/>
                  </a:lnTo>
                  <a:lnTo>
                    <a:pt x="4356" y="330"/>
                  </a:lnTo>
                  <a:lnTo>
                    <a:pt x="4347" y="296"/>
                  </a:lnTo>
                  <a:lnTo>
                    <a:pt x="4340" y="262"/>
                  </a:lnTo>
                  <a:lnTo>
                    <a:pt x="4333" y="229"/>
                  </a:lnTo>
                  <a:lnTo>
                    <a:pt x="4325" y="195"/>
                  </a:lnTo>
                  <a:lnTo>
                    <a:pt x="4318" y="161"/>
                  </a:lnTo>
                  <a:lnTo>
                    <a:pt x="4312" y="128"/>
                  </a:lnTo>
                  <a:lnTo>
                    <a:pt x="4321" y="128"/>
                  </a:lnTo>
                  <a:lnTo>
                    <a:pt x="4332" y="127"/>
                  </a:lnTo>
                  <a:lnTo>
                    <a:pt x="4342" y="127"/>
                  </a:lnTo>
                  <a:lnTo>
                    <a:pt x="4352" y="125"/>
                  </a:lnTo>
                  <a:lnTo>
                    <a:pt x="4361" y="125"/>
                  </a:lnTo>
                  <a:lnTo>
                    <a:pt x="4371" y="124"/>
                  </a:lnTo>
                  <a:lnTo>
                    <a:pt x="4381" y="124"/>
                  </a:lnTo>
                  <a:lnTo>
                    <a:pt x="4390" y="124"/>
                  </a:lnTo>
                  <a:lnTo>
                    <a:pt x="4397" y="158"/>
                  </a:lnTo>
                  <a:lnTo>
                    <a:pt x="4405" y="191"/>
                  </a:lnTo>
                  <a:lnTo>
                    <a:pt x="4412" y="226"/>
                  </a:lnTo>
                  <a:lnTo>
                    <a:pt x="4419" y="259"/>
                  </a:lnTo>
                  <a:lnTo>
                    <a:pt x="4428" y="292"/>
                  </a:lnTo>
                  <a:lnTo>
                    <a:pt x="4435" y="326"/>
                  </a:lnTo>
                  <a:lnTo>
                    <a:pt x="4443" y="359"/>
                  </a:lnTo>
                  <a:lnTo>
                    <a:pt x="4453" y="393"/>
                  </a:lnTo>
                  <a:lnTo>
                    <a:pt x="4442" y="394"/>
                  </a:lnTo>
                  <a:lnTo>
                    <a:pt x="4433" y="394"/>
                  </a:lnTo>
                  <a:lnTo>
                    <a:pt x="4422" y="395"/>
                  </a:lnTo>
                  <a:lnTo>
                    <a:pt x="4412" y="395"/>
                  </a:lnTo>
                  <a:lnTo>
                    <a:pt x="4403" y="396"/>
                  </a:lnTo>
                  <a:lnTo>
                    <a:pt x="4392" y="396"/>
                  </a:lnTo>
                  <a:lnTo>
                    <a:pt x="4383" y="396"/>
                  </a:lnTo>
                  <a:lnTo>
                    <a:pt x="4372" y="397"/>
                  </a:lnTo>
                  <a:close/>
                  <a:moveTo>
                    <a:pt x="4805" y="379"/>
                  </a:moveTo>
                  <a:lnTo>
                    <a:pt x="4795" y="379"/>
                  </a:lnTo>
                  <a:lnTo>
                    <a:pt x="4784" y="379"/>
                  </a:lnTo>
                  <a:lnTo>
                    <a:pt x="4775" y="380"/>
                  </a:lnTo>
                  <a:lnTo>
                    <a:pt x="4765" y="380"/>
                  </a:lnTo>
                  <a:lnTo>
                    <a:pt x="4755" y="380"/>
                  </a:lnTo>
                  <a:lnTo>
                    <a:pt x="4745" y="381"/>
                  </a:lnTo>
                  <a:lnTo>
                    <a:pt x="4734" y="381"/>
                  </a:lnTo>
                  <a:lnTo>
                    <a:pt x="4725" y="381"/>
                  </a:lnTo>
                  <a:lnTo>
                    <a:pt x="4721" y="364"/>
                  </a:lnTo>
                  <a:lnTo>
                    <a:pt x="4716" y="348"/>
                  </a:lnTo>
                  <a:lnTo>
                    <a:pt x="4711" y="330"/>
                  </a:lnTo>
                  <a:lnTo>
                    <a:pt x="4707" y="313"/>
                  </a:lnTo>
                  <a:lnTo>
                    <a:pt x="4703" y="296"/>
                  </a:lnTo>
                  <a:lnTo>
                    <a:pt x="4699" y="278"/>
                  </a:lnTo>
                  <a:lnTo>
                    <a:pt x="4695" y="261"/>
                  </a:lnTo>
                  <a:lnTo>
                    <a:pt x="4691" y="243"/>
                  </a:lnTo>
                  <a:lnTo>
                    <a:pt x="4689" y="234"/>
                  </a:lnTo>
                  <a:lnTo>
                    <a:pt x="4686" y="225"/>
                  </a:lnTo>
                  <a:lnTo>
                    <a:pt x="4684" y="216"/>
                  </a:lnTo>
                  <a:lnTo>
                    <a:pt x="4682" y="209"/>
                  </a:lnTo>
                  <a:lnTo>
                    <a:pt x="4681" y="202"/>
                  </a:lnTo>
                  <a:lnTo>
                    <a:pt x="4679" y="196"/>
                  </a:lnTo>
                  <a:lnTo>
                    <a:pt x="4677" y="191"/>
                  </a:lnTo>
                  <a:lnTo>
                    <a:pt x="4675" y="188"/>
                  </a:lnTo>
                  <a:lnTo>
                    <a:pt x="4673" y="185"/>
                  </a:lnTo>
                  <a:lnTo>
                    <a:pt x="4670" y="182"/>
                  </a:lnTo>
                  <a:lnTo>
                    <a:pt x="4668" y="180"/>
                  </a:lnTo>
                  <a:lnTo>
                    <a:pt x="4666" y="177"/>
                  </a:lnTo>
                  <a:lnTo>
                    <a:pt x="4662" y="175"/>
                  </a:lnTo>
                  <a:lnTo>
                    <a:pt x="4660" y="172"/>
                  </a:lnTo>
                  <a:lnTo>
                    <a:pt x="4657" y="170"/>
                  </a:lnTo>
                  <a:lnTo>
                    <a:pt x="4654" y="169"/>
                  </a:lnTo>
                  <a:lnTo>
                    <a:pt x="4651" y="167"/>
                  </a:lnTo>
                  <a:lnTo>
                    <a:pt x="4648" y="166"/>
                  </a:lnTo>
                  <a:lnTo>
                    <a:pt x="4645" y="165"/>
                  </a:lnTo>
                  <a:lnTo>
                    <a:pt x="4641" y="164"/>
                  </a:lnTo>
                  <a:lnTo>
                    <a:pt x="4636" y="163"/>
                  </a:lnTo>
                  <a:lnTo>
                    <a:pt x="4633" y="163"/>
                  </a:lnTo>
                  <a:lnTo>
                    <a:pt x="4629" y="163"/>
                  </a:lnTo>
                  <a:lnTo>
                    <a:pt x="4624" y="163"/>
                  </a:lnTo>
                  <a:lnTo>
                    <a:pt x="4619" y="163"/>
                  </a:lnTo>
                  <a:lnTo>
                    <a:pt x="4614" y="163"/>
                  </a:lnTo>
                  <a:lnTo>
                    <a:pt x="4610" y="164"/>
                  </a:lnTo>
                  <a:lnTo>
                    <a:pt x="4606" y="165"/>
                  </a:lnTo>
                  <a:lnTo>
                    <a:pt x="4602" y="167"/>
                  </a:lnTo>
                  <a:lnTo>
                    <a:pt x="4598" y="168"/>
                  </a:lnTo>
                  <a:lnTo>
                    <a:pt x="4595" y="171"/>
                  </a:lnTo>
                  <a:lnTo>
                    <a:pt x="4590" y="173"/>
                  </a:lnTo>
                  <a:lnTo>
                    <a:pt x="4586" y="176"/>
                  </a:lnTo>
                  <a:lnTo>
                    <a:pt x="4584" y="179"/>
                  </a:lnTo>
                  <a:lnTo>
                    <a:pt x="4581" y="182"/>
                  </a:lnTo>
                  <a:lnTo>
                    <a:pt x="4579" y="185"/>
                  </a:lnTo>
                  <a:lnTo>
                    <a:pt x="4577" y="189"/>
                  </a:lnTo>
                  <a:lnTo>
                    <a:pt x="4576" y="193"/>
                  </a:lnTo>
                  <a:lnTo>
                    <a:pt x="4575" y="197"/>
                  </a:lnTo>
                  <a:lnTo>
                    <a:pt x="4574" y="202"/>
                  </a:lnTo>
                  <a:lnTo>
                    <a:pt x="4574" y="206"/>
                  </a:lnTo>
                  <a:lnTo>
                    <a:pt x="4574" y="211"/>
                  </a:lnTo>
                  <a:lnTo>
                    <a:pt x="4574" y="217"/>
                  </a:lnTo>
                  <a:lnTo>
                    <a:pt x="4574" y="225"/>
                  </a:lnTo>
                  <a:lnTo>
                    <a:pt x="4575" y="233"/>
                  </a:lnTo>
                  <a:lnTo>
                    <a:pt x="4576" y="242"/>
                  </a:lnTo>
                  <a:lnTo>
                    <a:pt x="4578" y="253"/>
                  </a:lnTo>
                  <a:lnTo>
                    <a:pt x="4580" y="263"/>
                  </a:lnTo>
                  <a:lnTo>
                    <a:pt x="4583" y="279"/>
                  </a:lnTo>
                  <a:lnTo>
                    <a:pt x="4586" y="294"/>
                  </a:lnTo>
                  <a:lnTo>
                    <a:pt x="4589" y="309"/>
                  </a:lnTo>
                  <a:lnTo>
                    <a:pt x="4594" y="325"/>
                  </a:lnTo>
                  <a:lnTo>
                    <a:pt x="4598" y="339"/>
                  </a:lnTo>
                  <a:lnTo>
                    <a:pt x="4602" y="355"/>
                  </a:lnTo>
                  <a:lnTo>
                    <a:pt x="4606" y="370"/>
                  </a:lnTo>
                  <a:lnTo>
                    <a:pt x="4611" y="385"/>
                  </a:lnTo>
                  <a:lnTo>
                    <a:pt x="4601" y="385"/>
                  </a:lnTo>
                  <a:lnTo>
                    <a:pt x="4590" y="385"/>
                  </a:lnTo>
                  <a:lnTo>
                    <a:pt x="4581" y="386"/>
                  </a:lnTo>
                  <a:lnTo>
                    <a:pt x="4571" y="386"/>
                  </a:lnTo>
                  <a:lnTo>
                    <a:pt x="4561" y="387"/>
                  </a:lnTo>
                  <a:lnTo>
                    <a:pt x="4552" y="387"/>
                  </a:lnTo>
                  <a:lnTo>
                    <a:pt x="4541" y="388"/>
                  </a:lnTo>
                  <a:lnTo>
                    <a:pt x="4532" y="388"/>
                  </a:lnTo>
                  <a:lnTo>
                    <a:pt x="4524" y="355"/>
                  </a:lnTo>
                  <a:lnTo>
                    <a:pt x="4516" y="322"/>
                  </a:lnTo>
                  <a:lnTo>
                    <a:pt x="4508" y="288"/>
                  </a:lnTo>
                  <a:lnTo>
                    <a:pt x="4501" y="254"/>
                  </a:lnTo>
                  <a:lnTo>
                    <a:pt x="4492" y="220"/>
                  </a:lnTo>
                  <a:lnTo>
                    <a:pt x="4485" y="187"/>
                  </a:lnTo>
                  <a:lnTo>
                    <a:pt x="4479" y="154"/>
                  </a:lnTo>
                  <a:lnTo>
                    <a:pt x="4472" y="119"/>
                  </a:lnTo>
                  <a:lnTo>
                    <a:pt x="4481" y="119"/>
                  </a:lnTo>
                  <a:lnTo>
                    <a:pt x="4489" y="119"/>
                  </a:lnTo>
                  <a:lnTo>
                    <a:pt x="4498" y="118"/>
                  </a:lnTo>
                  <a:lnTo>
                    <a:pt x="4507" y="118"/>
                  </a:lnTo>
                  <a:lnTo>
                    <a:pt x="4515" y="117"/>
                  </a:lnTo>
                  <a:lnTo>
                    <a:pt x="4525" y="117"/>
                  </a:lnTo>
                  <a:lnTo>
                    <a:pt x="4533" y="116"/>
                  </a:lnTo>
                  <a:lnTo>
                    <a:pt x="4542" y="116"/>
                  </a:lnTo>
                  <a:lnTo>
                    <a:pt x="4544" y="121"/>
                  </a:lnTo>
                  <a:lnTo>
                    <a:pt x="4545" y="127"/>
                  </a:lnTo>
                  <a:lnTo>
                    <a:pt x="4547" y="132"/>
                  </a:lnTo>
                  <a:lnTo>
                    <a:pt x="4548" y="136"/>
                  </a:lnTo>
                  <a:lnTo>
                    <a:pt x="4549" y="141"/>
                  </a:lnTo>
                  <a:lnTo>
                    <a:pt x="4550" y="146"/>
                  </a:lnTo>
                  <a:lnTo>
                    <a:pt x="4551" y="151"/>
                  </a:lnTo>
                  <a:lnTo>
                    <a:pt x="4552" y="156"/>
                  </a:lnTo>
                  <a:lnTo>
                    <a:pt x="4560" y="144"/>
                  </a:lnTo>
                  <a:lnTo>
                    <a:pt x="4569" y="135"/>
                  </a:lnTo>
                  <a:lnTo>
                    <a:pt x="4579" y="128"/>
                  </a:lnTo>
                  <a:lnTo>
                    <a:pt x="4589" y="120"/>
                  </a:lnTo>
                  <a:lnTo>
                    <a:pt x="4601" y="115"/>
                  </a:lnTo>
                  <a:lnTo>
                    <a:pt x="4614" y="112"/>
                  </a:lnTo>
                  <a:lnTo>
                    <a:pt x="4628" y="109"/>
                  </a:lnTo>
                  <a:lnTo>
                    <a:pt x="4642" y="108"/>
                  </a:lnTo>
                  <a:lnTo>
                    <a:pt x="4649" y="108"/>
                  </a:lnTo>
                  <a:lnTo>
                    <a:pt x="4655" y="108"/>
                  </a:lnTo>
                  <a:lnTo>
                    <a:pt x="4661" y="109"/>
                  </a:lnTo>
                  <a:lnTo>
                    <a:pt x="4668" y="109"/>
                  </a:lnTo>
                  <a:lnTo>
                    <a:pt x="4674" y="110"/>
                  </a:lnTo>
                  <a:lnTo>
                    <a:pt x="4679" y="111"/>
                  </a:lnTo>
                  <a:lnTo>
                    <a:pt x="4685" y="112"/>
                  </a:lnTo>
                  <a:lnTo>
                    <a:pt x="4691" y="114"/>
                  </a:lnTo>
                  <a:lnTo>
                    <a:pt x="4697" y="116"/>
                  </a:lnTo>
                  <a:lnTo>
                    <a:pt x="4702" y="118"/>
                  </a:lnTo>
                  <a:lnTo>
                    <a:pt x="4707" y="120"/>
                  </a:lnTo>
                  <a:lnTo>
                    <a:pt x="4713" y="123"/>
                  </a:lnTo>
                  <a:lnTo>
                    <a:pt x="4718" y="125"/>
                  </a:lnTo>
                  <a:lnTo>
                    <a:pt x="4722" y="129"/>
                  </a:lnTo>
                  <a:lnTo>
                    <a:pt x="4726" y="131"/>
                  </a:lnTo>
                  <a:lnTo>
                    <a:pt x="4729" y="134"/>
                  </a:lnTo>
                  <a:lnTo>
                    <a:pt x="4732" y="137"/>
                  </a:lnTo>
                  <a:lnTo>
                    <a:pt x="4735" y="141"/>
                  </a:lnTo>
                  <a:lnTo>
                    <a:pt x="4739" y="144"/>
                  </a:lnTo>
                  <a:lnTo>
                    <a:pt x="4742" y="148"/>
                  </a:lnTo>
                  <a:lnTo>
                    <a:pt x="4744" y="152"/>
                  </a:lnTo>
                  <a:lnTo>
                    <a:pt x="4746" y="156"/>
                  </a:lnTo>
                  <a:lnTo>
                    <a:pt x="4748" y="160"/>
                  </a:lnTo>
                  <a:lnTo>
                    <a:pt x="4750" y="164"/>
                  </a:lnTo>
                  <a:lnTo>
                    <a:pt x="4752" y="169"/>
                  </a:lnTo>
                  <a:lnTo>
                    <a:pt x="4754" y="173"/>
                  </a:lnTo>
                  <a:lnTo>
                    <a:pt x="4756" y="179"/>
                  </a:lnTo>
                  <a:lnTo>
                    <a:pt x="4757" y="184"/>
                  </a:lnTo>
                  <a:lnTo>
                    <a:pt x="4759" y="190"/>
                  </a:lnTo>
                  <a:lnTo>
                    <a:pt x="4762" y="197"/>
                  </a:lnTo>
                  <a:lnTo>
                    <a:pt x="4764" y="205"/>
                  </a:lnTo>
                  <a:lnTo>
                    <a:pt x="4765" y="212"/>
                  </a:lnTo>
                  <a:lnTo>
                    <a:pt x="4770" y="233"/>
                  </a:lnTo>
                  <a:lnTo>
                    <a:pt x="4774" y="254"/>
                  </a:lnTo>
                  <a:lnTo>
                    <a:pt x="4779" y="275"/>
                  </a:lnTo>
                  <a:lnTo>
                    <a:pt x="4783" y="296"/>
                  </a:lnTo>
                  <a:lnTo>
                    <a:pt x="4789" y="316"/>
                  </a:lnTo>
                  <a:lnTo>
                    <a:pt x="4794" y="337"/>
                  </a:lnTo>
                  <a:lnTo>
                    <a:pt x="4799" y="358"/>
                  </a:lnTo>
                  <a:lnTo>
                    <a:pt x="4805" y="379"/>
                  </a:lnTo>
                  <a:close/>
                  <a:moveTo>
                    <a:pt x="4884" y="393"/>
                  </a:moveTo>
                  <a:lnTo>
                    <a:pt x="4895" y="394"/>
                  </a:lnTo>
                  <a:lnTo>
                    <a:pt x="4907" y="395"/>
                  </a:lnTo>
                  <a:lnTo>
                    <a:pt x="4918" y="396"/>
                  </a:lnTo>
                  <a:lnTo>
                    <a:pt x="4931" y="397"/>
                  </a:lnTo>
                  <a:lnTo>
                    <a:pt x="4942" y="398"/>
                  </a:lnTo>
                  <a:lnTo>
                    <a:pt x="4953" y="398"/>
                  </a:lnTo>
                  <a:lnTo>
                    <a:pt x="4965" y="399"/>
                  </a:lnTo>
                  <a:lnTo>
                    <a:pt x="4976" y="400"/>
                  </a:lnTo>
                  <a:lnTo>
                    <a:pt x="4979" y="404"/>
                  </a:lnTo>
                  <a:lnTo>
                    <a:pt x="4981" y="407"/>
                  </a:lnTo>
                  <a:lnTo>
                    <a:pt x="4983" y="409"/>
                  </a:lnTo>
                  <a:lnTo>
                    <a:pt x="4985" y="412"/>
                  </a:lnTo>
                  <a:lnTo>
                    <a:pt x="4987" y="414"/>
                  </a:lnTo>
                  <a:lnTo>
                    <a:pt x="4989" y="416"/>
                  </a:lnTo>
                  <a:lnTo>
                    <a:pt x="4992" y="419"/>
                  </a:lnTo>
                  <a:lnTo>
                    <a:pt x="4994" y="420"/>
                  </a:lnTo>
                  <a:lnTo>
                    <a:pt x="4998" y="422"/>
                  </a:lnTo>
                  <a:lnTo>
                    <a:pt x="5001" y="423"/>
                  </a:lnTo>
                  <a:lnTo>
                    <a:pt x="5006" y="424"/>
                  </a:lnTo>
                  <a:lnTo>
                    <a:pt x="5010" y="425"/>
                  </a:lnTo>
                  <a:lnTo>
                    <a:pt x="5015" y="426"/>
                  </a:lnTo>
                  <a:lnTo>
                    <a:pt x="5020" y="426"/>
                  </a:lnTo>
                  <a:lnTo>
                    <a:pt x="5025" y="426"/>
                  </a:lnTo>
                  <a:lnTo>
                    <a:pt x="5032" y="426"/>
                  </a:lnTo>
                  <a:lnTo>
                    <a:pt x="5039" y="426"/>
                  </a:lnTo>
                  <a:lnTo>
                    <a:pt x="5046" y="426"/>
                  </a:lnTo>
                  <a:lnTo>
                    <a:pt x="5053" y="425"/>
                  </a:lnTo>
                  <a:lnTo>
                    <a:pt x="5058" y="424"/>
                  </a:lnTo>
                  <a:lnTo>
                    <a:pt x="5063" y="423"/>
                  </a:lnTo>
                  <a:lnTo>
                    <a:pt x="5068" y="422"/>
                  </a:lnTo>
                  <a:lnTo>
                    <a:pt x="5072" y="420"/>
                  </a:lnTo>
                  <a:lnTo>
                    <a:pt x="5076" y="418"/>
                  </a:lnTo>
                  <a:lnTo>
                    <a:pt x="5078" y="416"/>
                  </a:lnTo>
                  <a:lnTo>
                    <a:pt x="5080" y="414"/>
                  </a:lnTo>
                  <a:lnTo>
                    <a:pt x="5081" y="412"/>
                  </a:lnTo>
                  <a:lnTo>
                    <a:pt x="5083" y="410"/>
                  </a:lnTo>
                  <a:lnTo>
                    <a:pt x="5083" y="408"/>
                  </a:lnTo>
                  <a:lnTo>
                    <a:pt x="5084" y="406"/>
                  </a:lnTo>
                  <a:lnTo>
                    <a:pt x="5085" y="403"/>
                  </a:lnTo>
                  <a:lnTo>
                    <a:pt x="5085" y="400"/>
                  </a:lnTo>
                  <a:lnTo>
                    <a:pt x="5085" y="398"/>
                  </a:lnTo>
                  <a:lnTo>
                    <a:pt x="5085" y="395"/>
                  </a:lnTo>
                  <a:lnTo>
                    <a:pt x="5085" y="391"/>
                  </a:lnTo>
                  <a:lnTo>
                    <a:pt x="5084" y="387"/>
                  </a:lnTo>
                  <a:lnTo>
                    <a:pt x="5083" y="383"/>
                  </a:lnTo>
                  <a:lnTo>
                    <a:pt x="5082" y="378"/>
                  </a:lnTo>
                  <a:lnTo>
                    <a:pt x="5081" y="374"/>
                  </a:lnTo>
                  <a:lnTo>
                    <a:pt x="5079" y="367"/>
                  </a:lnTo>
                  <a:lnTo>
                    <a:pt x="5078" y="362"/>
                  </a:lnTo>
                  <a:lnTo>
                    <a:pt x="5076" y="358"/>
                  </a:lnTo>
                  <a:lnTo>
                    <a:pt x="5075" y="353"/>
                  </a:lnTo>
                  <a:lnTo>
                    <a:pt x="5073" y="348"/>
                  </a:lnTo>
                  <a:lnTo>
                    <a:pt x="5071" y="343"/>
                  </a:lnTo>
                  <a:lnTo>
                    <a:pt x="5070" y="338"/>
                  </a:lnTo>
                  <a:lnTo>
                    <a:pt x="5069" y="333"/>
                  </a:lnTo>
                  <a:lnTo>
                    <a:pt x="5068" y="328"/>
                  </a:lnTo>
                  <a:lnTo>
                    <a:pt x="5062" y="338"/>
                  </a:lnTo>
                  <a:lnTo>
                    <a:pt x="5055" y="348"/>
                  </a:lnTo>
                  <a:lnTo>
                    <a:pt x="5046" y="355"/>
                  </a:lnTo>
                  <a:lnTo>
                    <a:pt x="5037" y="361"/>
                  </a:lnTo>
                  <a:lnTo>
                    <a:pt x="5027" y="366"/>
                  </a:lnTo>
                  <a:lnTo>
                    <a:pt x="5016" y="370"/>
                  </a:lnTo>
                  <a:lnTo>
                    <a:pt x="5004" y="372"/>
                  </a:lnTo>
                  <a:lnTo>
                    <a:pt x="4990" y="373"/>
                  </a:lnTo>
                  <a:lnTo>
                    <a:pt x="4975" y="373"/>
                  </a:lnTo>
                  <a:lnTo>
                    <a:pt x="4961" y="371"/>
                  </a:lnTo>
                  <a:lnTo>
                    <a:pt x="4946" y="367"/>
                  </a:lnTo>
                  <a:lnTo>
                    <a:pt x="4933" y="362"/>
                  </a:lnTo>
                  <a:lnTo>
                    <a:pt x="4919" y="356"/>
                  </a:lnTo>
                  <a:lnTo>
                    <a:pt x="4907" y="349"/>
                  </a:lnTo>
                  <a:lnTo>
                    <a:pt x="4894" y="339"/>
                  </a:lnTo>
                  <a:lnTo>
                    <a:pt x="4882" y="329"/>
                  </a:lnTo>
                  <a:lnTo>
                    <a:pt x="4873" y="319"/>
                  </a:lnTo>
                  <a:lnTo>
                    <a:pt x="4865" y="310"/>
                  </a:lnTo>
                  <a:lnTo>
                    <a:pt x="4858" y="300"/>
                  </a:lnTo>
                  <a:lnTo>
                    <a:pt x="4851" y="289"/>
                  </a:lnTo>
                  <a:lnTo>
                    <a:pt x="4845" y="278"/>
                  </a:lnTo>
                  <a:lnTo>
                    <a:pt x="4840" y="266"/>
                  </a:lnTo>
                  <a:lnTo>
                    <a:pt x="4837" y="253"/>
                  </a:lnTo>
                  <a:lnTo>
                    <a:pt x="4834" y="240"/>
                  </a:lnTo>
                  <a:lnTo>
                    <a:pt x="4830" y="224"/>
                  </a:lnTo>
                  <a:lnTo>
                    <a:pt x="4828" y="208"/>
                  </a:lnTo>
                  <a:lnTo>
                    <a:pt x="4828" y="194"/>
                  </a:lnTo>
                  <a:lnTo>
                    <a:pt x="4829" y="181"/>
                  </a:lnTo>
                  <a:lnTo>
                    <a:pt x="4832" y="168"/>
                  </a:lnTo>
                  <a:lnTo>
                    <a:pt x="4836" y="156"/>
                  </a:lnTo>
                  <a:lnTo>
                    <a:pt x="4841" y="145"/>
                  </a:lnTo>
                  <a:lnTo>
                    <a:pt x="4848" y="136"/>
                  </a:lnTo>
                  <a:lnTo>
                    <a:pt x="4855" y="128"/>
                  </a:lnTo>
                  <a:lnTo>
                    <a:pt x="4864" y="119"/>
                  </a:lnTo>
                  <a:lnTo>
                    <a:pt x="4873" y="113"/>
                  </a:lnTo>
                  <a:lnTo>
                    <a:pt x="4883" y="108"/>
                  </a:lnTo>
                  <a:lnTo>
                    <a:pt x="4894" y="104"/>
                  </a:lnTo>
                  <a:lnTo>
                    <a:pt x="4904" y="100"/>
                  </a:lnTo>
                  <a:lnTo>
                    <a:pt x="4917" y="98"/>
                  </a:lnTo>
                  <a:lnTo>
                    <a:pt x="4930" y="98"/>
                  </a:lnTo>
                  <a:lnTo>
                    <a:pt x="4943" y="98"/>
                  </a:lnTo>
                  <a:lnTo>
                    <a:pt x="4957" y="100"/>
                  </a:lnTo>
                  <a:lnTo>
                    <a:pt x="4969" y="104"/>
                  </a:lnTo>
                  <a:lnTo>
                    <a:pt x="4983" y="108"/>
                  </a:lnTo>
                  <a:lnTo>
                    <a:pt x="4995" y="114"/>
                  </a:lnTo>
                  <a:lnTo>
                    <a:pt x="5007" y="121"/>
                  </a:lnTo>
                  <a:lnTo>
                    <a:pt x="5018" y="131"/>
                  </a:lnTo>
                  <a:lnTo>
                    <a:pt x="5030" y="141"/>
                  </a:lnTo>
                  <a:lnTo>
                    <a:pt x="5029" y="136"/>
                  </a:lnTo>
                  <a:lnTo>
                    <a:pt x="5028" y="132"/>
                  </a:lnTo>
                  <a:lnTo>
                    <a:pt x="5028" y="127"/>
                  </a:lnTo>
                  <a:lnTo>
                    <a:pt x="5027" y="122"/>
                  </a:lnTo>
                  <a:lnTo>
                    <a:pt x="5025" y="117"/>
                  </a:lnTo>
                  <a:lnTo>
                    <a:pt x="5024" y="113"/>
                  </a:lnTo>
                  <a:lnTo>
                    <a:pt x="5023" y="108"/>
                  </a:lnTo>
                  <a:lnTo>
                    <a:pt x="5022" y="104"/>
                  </a:lnTo>
                  <a:lnTo>
                    <a:pt x="5032" y="103"/>
                  </a:lnTo>
                  <a:lnTo>
                    <a:pt x="5041" y="103"/>
                  </a:lnTo>
                  <a:lnTo>
                    <a:pt x="5049" y="103"/>
                  </a:lnTo>
                  <a:lnTo>
                    <a:pt x="5059" y="103"/>
                  </a:lnTo>
                  <a:lnTo>
                    <a:pt x="5068" y="103"/>
                  </a:lnTo>
                  <a:lnTo>
                    <a:pt x="5078" y="103"/>
                  </a:lnTo>
                  <a:lnTo>
                    <a:pt x="5087" y="101"/>
                  </a:lnTo>
                  <a:lnTo>
                    <a:pt x="5096" y="101"/>
                  </a:lnTo>
                  <a:lnTo>
                    <a:pt x="5103" y="132"/>
                  </a:lnTo>
                  <a:lnTo>
                    <a:pt x="5110" y="162"/>
                  </a:lnTo>
                  <a:lnTo>
                    <a:pt x="5116" y="192"/>
                  </a:lnTo>
                  <a:lnTo>
                    <a:pt x="5123" y="222"/>
                  </a:lnTo>
                  <a:lnTo>
                    <a:pt x="5129" y="253"/>
                  </a:lnTo>
                  <a:lnTo>
                    <a:pt x="5135" y="282"/>
                  </a:lnTo>
                  <a:lnTo>
                    <a:pt x="5142" y="312"/>
                  </a:lnTo>
                  <a:lnTo>
                    <a:pt x="5150" y="341"/>
                  </a:lnTo>
                  <a:lnTo>
                    <a:pt x="5153" y="353"/>
                  </a:lnTo>
                  <a:lnTo>
                    <a:pt x="5156" y="364"/>
                  </a:lnTo>
                  <a:lnTo>
                    <a:pt x="5159" y="375"/>
                  </a:lnTo>
                  <a:lnTo>
                    <a:pt x="5161" y="383"/>
                  </a:lnTo>
                  <a:lnTo>
                    <a:pt x="5163" y="393"/>
                  </a:lnTo>
                  <a:lnTo>
                    <a:pt x="5164" y="400"/>
                  </a:lnTo>
                  <a:lnTo>
                    <a:pt x="5165" y="406"/>
                  </a:lnTo>
                  <a:lnTo>
                    <a:pt x="5165" y="412"/>
                  </a:lnTo>
                  <a:lnTo>
                    <a:pt x="5164" y="419"/>
                  </a:lnTo>
                  <a:lnTo>
                    <a:pt x="5163" y="425"/>
                  </a:lnTo>
                  <a:lnTo>
                    <a:pt x="5162" y="430"/>
                  </a:lnTo>
                  <a:lnTo>
                    <a:pt x="5161" y="435"/>
                  </a:lnTo>
                  <a:lnTo>
                    <a:pt x="5160" y="439"/>
                  </a:lnTo>
                  <a:lnTo>
                    <a:pt x="5158" y="444"/>
                  </a:lnTo>
                  <a:lnTo>
                    <a:pt x="5156" y="448"/>
                  </a:lnTo>
                  <a:lnTo>
                    <a:pt x="5153" y="451"/>
                  </a:lnTo>
                  <a:lnTo>
                    <a:pt x="5150" y="455"/>
                  </a:lnTo>
                  <a:lnTo>
                    <a:pt x="5145" y="458"/>
                  </a:lnTo>
                  <a:lnTo>
                    <a:pt x="5141" y="460"/>
                  </a:lnTo>
                  <a:lnTo>
                    <a:pt x="5137" y="463"/>
                  </a:lnTo>
                  <a:lnTo>
                    <a:pt x="5133" y="466"/>
                  </a:lnTo>
                  <a:lnTo>
                    <a:pt x="5128" y="469"/>
                  </a:lnTo>
                  <a:lnTo>
                    <a:pt x="5121" y="471"/>
                  </a:lnTo>
                  <a:lnTo>
                    <a:pt x="5116" y="473"/>
                  </a:lnTo>
                  <a:lnTo>
                    <a:pt x="5110" y="475"/>
                  </a:lnTo>
                  <a:lnTo>
                    <a:pt x="5104" y="477"/>
                  </a:lnTo>
                  <a:lnTo>
                    <a:pt x="5096" y="478"/>
                  </a:lnTo>
                  <a:lnTo>
                    <a:pt x="5089" y="479"/>
                  </a:lnTo>
                  <a:lnTo>
                    <a:pt x="5081" y="480"/>
                  </a:lnTo>
                  <a:lnTo>
                    <a:pt x="5072" y="480"/>
                  </a:lnTo>
                  <a:lnTo>
                    <a:pt x="5063" y="481"/>
                  </a:lnTo>
                  <a:lnTo>
                    <a:pt x="5054" y="481"/>
                  </a:lnTo>
                  <a:lnTo>
                    <a:pt x="5035" y="481"/>
                  </a:lnTo>
                  <a:lnTo>
                    <a:pt x="5017" y="480"/>
                  </a:lnTo>
                  <a:lnTo>
                    <a:pt x="5000" y="479"/>
                  </a:lnTo>
                  <a:lnTo>
                    <a:pt x="4986" y="477"/>
                  </a:lnTo>
                  <a:lnTo>
                    <a:pt x="4971" y="475"/>
                  </a:lnTo>
                  <a:lnTo>
                    <a:pt x="4959" y="471"/>
                  </a:lnTo>
                  <a:lnTo>
                    <a:pt x="4947" y="467"/>
                  </a:lnTo>
                  <a:lnTo>
                    <a:pt x="4937" y="461"/>
                  </a:lnTo>
                  <a:lnTo>
                    <a:pt x="4927" y="455"/>
                  </a:lnTo>
                  <a:lnTo>
                    <a:pt x="4919" y="449"/>
                  </a:lnTo>
                  <a:lnTo>
                    <a:pt x="4912" y="443"/>
                  </a:lnTo>
                  <a:lnTo>
                    <a:pt x="4904" y="435"/>
                  </a:lnTo>
                  <a:lnTo>
                    <a:pt x="4899" y="427"/>
                  </a:lnTo>
                  <a:lnTo>
                    <a:pt x="4894" y="420"/>
                  </a:lnTo>
                  <a:lnTo>
                    <a:pt x="4890" y="410"/>
                  </a:lnTo>
                  <a:lnTo>
                    <a:pt x="4887" y="402"/>
                  </a:lnTo>
                  <a:lnTo>
                    <a:pt x="4886" y="401"/>
                  </a:lnTo>
                  <a:lnTo>
                    <a:pt x="4886" y="400"/>
                  </a:lnTo>
                  <a:lnTo>
                    <a:pt x="4886" y="399"/>
                  </a:lnTo>
                  <a:lnTo>
                    <a:pt x="4885" y="398"/>
                  </a:lnTo>
                  <a:lnTo>
                    <a:pt x="4885" y="397"/>
                  </a:lnTo>
                  <a:lnTo>
                    <a:pt x="4885" y="396"/>
                  </a:lnTo>
                  <a:lnTo>
                    <a:pt x="4884" y="395"/>
                  </a:lnTo>
                  <a:lnTo>
                    <a:pt x="4884" y="393"/>
                  </a:lnTo>
                  <a:close/>
                  <a:moveTo>
                    <a:pt x="4913" y="233"/>
                  </a:moveTo>
                  <a:lnTo>
                    <a:pt x="4916" y="243"/>
                  </a:lnTo>
                  <a:lnTo>
                    <a:pt x="4919" y="254"/>
                  </a:lnTo>
                  <a:lnTo>
                    <a:pt x="4922" y="262"/>
                  </a:lnTo>
                  <a:lnTo>
                    <a:pt x="4926" y="270"/>
                  </a:lnTo>
                  <a:lnTo>
                    <a:pt x="4931" y="278"/>
                  </a:lnTo>
                  <a:lnTo>
                    <a:pt x="4936" y="284"/>
                  </a:lnTo>
                  <a:lnTo>
                    <a:pt x="4940" y="290"/>
                  </a:lnTo>
                  <a:lnTo>
                    <a:pt x="4945" y="294"/>
                  </a:lnTo>
                  <a:lnTo>
                    <a:pt x="4951" y="300"/>
                  </a:lnTo>
                  <a:lnTo>
                    <a:pt x="4958" y="304"/>
                  </a:lnTo>
                  <a:lnTo>
                    <a:pt x="4965" y="307"/>
                  </a:lnTo>
                  <a:lnTo>
                    <a:pt x="4971" y="310"/>
                  </a:lnTo>
                  <a:lnTo>
                    <a:pt x="4977" y="313"/>
                  </a:lnTo>
                  <a:lnTo>
                    <a:pt x="4984" y="314"/>
                  </a:lnTo>
                  <a:lnTo>
                    <a:pt x="4991" y="315"/>
                  </a:lnTo>
                  <a:lnTo>
                    <a:pt x="4997" y="315"/>
                  </a:lnTo>
                  <a:lnTo>
                    <a:pt x="5005" y="315"/>
                  </a:lnTo>
                  <a:lnTo>
                    <a:pt x="5011" y="314"/>
                  </a:lnTo>
                  <a:lnTo>
                    <a:pt x="5017" y="312"/>
                  </a:lnTo>
                  <a:lnTo>
                    <a:pt x="5022" y="310"/>
                  </a:lnTo>
                  <a:lnTo>
                    <a:pt x="5028" y="307"/>
                  </a:lnTo>
                  <a:lnTo>
                    <a:pt x="5032" y="303"/>
                  </a:lnTo>
                  <a:lnTo>
                    <a:pt x="5037" y="299"/>
                  </a:lnTo>
                  <a:lnTo>
                    <a:pt x="5040" y="294"/>
                  </a:lnTo>
                  <a:lnTo>
                    <a:pt x="5043" y="288"/>
                  </a:lnTo>
                  <a:lnTo>
                    <a:pt x="5046" y="283"/>
                  </a:lnTo>
                  <a:lnTo>
                    <a:pt x="5048" y="276"/>
                  </a:lnTo>
                  <a:lnTo>
                    <a:pt x="5049" y="268"/>
                  </a:lnTo>
                  <a:lnTo>
                    <a:pt x="5049" y="261"/>
                  </a:lnTo>
                  <a:lnTo>
                    <a:pt x="5049" y="252"/>
                  </a:lnTo>
                  <a:lnTo>
                    <a:pt x="5048" y="242"/>
                  </a:lnTo>
                  <a:lnTo>
                    <a:pt x="5046" y="233"/>
                  </a:lnTo>
                  <a:lnTo>
                    <a:pt x="5044" y="222"/>
                  </a:lnTo>
                  <a:lnTo>
                    <a:pt x="5041" y="214"/>
                  </a:lnTo>
                  <a:lnTo>
                    <a:pt x="5038" y="205"/>
                  </a:lnTo>
                  <a:lnTo>
                    <a:pt x="5034" y="197"/>
                  </a:lnTo>
                  <a:lnTo>
                    <a:pt x="5030" y="190"/>
                  </a:lnTo>
                  <a:lnTo>
                    <a:pt x="5025" y="183"/>
                  </a:lnTo>
                  <a:lnTo>
                    <a:pt x="5020" y="177"/>
                  </a:lnTo>
                  <a:lnTo>
                    <a:pt x="5015" y="171"/>
                  </a:lnTo>
                  <a:lnTo>
                    <a:pt x="5009" y="167"/>
                  </a:lnTo>
                  <a:lnTo>
                    <a:pt x="5003" y="163"/>
                  </a:lnTo>
                  <a:lnTo>
                    <a:pt x="4996" y="159"/>
                  </a:lnTo>
                  <a:lnTo>
                    <a:pt x="4990" y="157"/>
                  </a:lnTo>
                  <a:lnTo>
                    <a:pt x="4983" y="155"/>
                  </a:lnTo>
                  <a:lnTo>
                    <a:pt x="4976" y="153"/>
                  </a:lnTo>
                  <a:lnTo>
                    <a:pt x="4969" y="152"/>
                  </a:lnTo>
                  <a:lnTo>
                    <a:pt x="4962" y="152"/>
                  </a:lnTo>
                  <a:lnTo>
                    <a:pt x="4955" y="153"/>
                  </a:lnTo>
                  <a:lnTo>
                    <a:pt x="4948" y="154"/>
                  </a:lnTo>
                  <a:lnTo>
                    <a:pt x="4942" y="155"/>
                  </a:lnTo>
                  <a:lnTo>
                    <a:pt x="4937" y="157"/>
                  </a:lnTo>
                  <a:lnTo>
                    <a:pt x="4932" y="160"/>
                  </a:lnTo>
                  <a:lnTo>
                    <a:pt x="4927" y="163"/>
                  </a:lnTo>
                  <a:lnTo>
                    <a:pt x="4922" y="167"/>
                  </a:lnTo>
                  <a:lnTo>
                    <a:pt x="4919" y="171"/>
                  </a:lnTo>
                  <a:lnTo>
                    <a:pt x="4916" y="178"/>
                  </a:lnTo>
                  <a:lnTo>
                    <a:pt x="4913" y="183"/>
                  </a:lnTo>
                  <a:lnTo>
                    <a:pt x="4911" y="190"/>
                  </a:lnTo>
                  <a:lnTo>
                    <a:pt x="4910" y="197"/>
                  </a:lnTo>
                  <a:lnTo>
                    <a:pt x="4910" y="206"/>
                  </a:lnTo>
                  <a:lnTo>
                    <a:pt x="4910" y="214"/>
                  </a:lnTo>
                  <a:lnTo>
                    <a:pt x="4911" y="224"/>
                  </a:lnTo>
                  <a:lnTo>
                    <a:pt x="4913" y="233"/>
                  </a:lnTo>
                  <a:close/>
                  <a:moveTo>
                    <a:pt x="5435" y="370"/>
                  </a:moveTo>
                  <a:lnTo>
                    <a:pt x="5434" y="364"/>
                  </a:lnTo>
                  <a:lnTo>
                    <a:pt x="5432" y="359"/>
                  </a:lnTo>
                  <a:lnTo>
                    <a:pt x="5431" y="354"/>
                  </a:lnTo>
                  <a:lnTo>
                    <a:pt x="5429" y="350"/>
                  </a:lnTo>
                  <a:lnTo>
                    <a:pt x="5428" y="345"/>
                  </a:lnTo>
                  <a:lnTo>
                    <a:pt x="5426" y="339"/>
                  </a:lnTo>
                  <a:lnTo>
                    <a:pt x="5425" y="334"/>
                  </a:lnTo>
                  <a:lnTo>
                    <a:pt x="5424" y="329"/>
                  </a:lnTo>
                  <a:lnTo>
                    <a:pt x="5421" y="334"/>
                  </a:lnTo>
                  <a:lnTo>
                    <a:pt x="5418" y="338"/>
                  </a:lnTo>
                  <a:lnTo>
                    <a:pt x="5415" y="342"/>
                  </a:lnTo>
                  <a:lnTo>
                    <a:pt x="5410" y="347"/>
                  </a:lnTo>
                  <a:lnTo>
                    <a:pt x="5406" y="351"/>
                  </a:lnTo>
                  <a:lnTo>
                    <a:pt x="5401" y="355"/>
                  </a:lnTo>
                  <a:lnTo>
                    <a:pt x="5397" y="358"/>
                  </a:lnTo>
                  <a:lnTo>
                    <a:pt x="5392" y="361"/>
                  </a:lnTo>
                  <a:lnTo>
                    <a:pt x="5385" y="364"/>
                  </a:lnTo>
                  <a:lnTo>
                    <a:pt x="5379" y="366"/>
                  </a:lnTo>
                  <a:lnTo>
                    <a:pt x="5373" y="370"/>
                  </a:lnTo>
                  <a:lnTo>
                    <a:pt x="5367" y="371"/>
                  </a:lnTo>
                  <a:lnTo>
                    <a:pt x="5360" y="373"/>
                  </a:lnTo>
                  <a:lnTo>
                    <a:pt x="5353" y="374"/>
                  </a:lnTo>
                  <a:lnTo>
                    <a:pt x="5346" y="374"/>
                  </a:lnTo>
                  <a:lnTo>
                    <a:pt x="5338" y="374"/>
                  </a:lnTo>
                  <a:lnTo>
                    <a:pt x="5330" y="374"/>
                  </a:lnTo>
                  <a:lnTo>
                    <a:pt x="5323" y="373"/>
                  </a:lnTo>
                  <a:lnTo>
                    <a:pt x="5316" y="372"/>
                  </a:lnTo>
                  <a:lnTo>
                    <a:pt x="5308" y="371"/>
                  </a:lnTo>
                  <a:lnTo>
                    <a:pt x="5301" y="370"/>
                  </a:lnTo>
                  <a:lnTo>
                    <a:pt x="5294" y="367"/>
                  </a:lnTo>
                  <a:lnTo>
                    <a:pt x="5286" y="365"/>
                  </a:lnTo>
                  <a:lnTo>
                    <a:pt x="5279" y="362"/>
                  </a:lnTo>
                  <a:lnTo>
                    <a:pt x="5273" y="359"/>
                  </a:lnTo>
                  <a:lnTo>
                    <a:pt x="5266" y="356"/>
                  </a:lnTo>
                  <a:lnTo>
                    <a:pt x="5260" y="353"/>
                  </a:lnTo>
                  <a:lnTo>
                    <a:pt x="5254" y="349"/>
                  </a:lnTo>
                  <a:lnTo>
                    <a:pt x="5249" y="345"/>
                  </a:lnTo>
                  <a:lnTo>
                    <a:pt x="5244" y="340"/>
                  </a:lnTo>
                  <a:lnTo>
                    <a:pt x="5239" y="335"/>
                  </a:lnTo>
                  <a:lnTo>
                    <a:pt x="5234" y="330"/>
                  </a:lnTo>
                  <a:lnTo>
                    <a:pt x="5230" y="324"/>
                  </a:lnTo>
                  <a:lnTo>
                    <a:pt x="5227" y="317"/>
                  </a:lnTo>
                  <a:lnTo>
                    <a:pt x="5223" y="311"/>
                  </a:lnTo>
                  <a:lnTo>
                    <a:pt x="5220" y="304"/>
                  </a:lnTo>
                  <a:lnTo>
                    <a:pt x="5217" y="297"/>
                  </a:lnTo>
                  <a:lnTo>
                    <a:pt x="5215" y="288"/>
                  </a:lnTo>
                  <a:lnTo>
                    <a:pt x="5212" y="279"/>
                  </a:lnTo>
                  <a:lnTo>
                    <a:pt x="5211" y="269"/>
                  </a:lnTo>
                  <a:lnTo>
                    <a:pt x="5206" y="249"/>
                  </a:lnTo>
                  <a:lnTo>
                    <a:pt x="5202" y="228"/>
                  </a:lnTo>
                  <a:lnTo>
                    <a:pt x="5198" y="206"/>
                  </a:lnTo>
                  <a:lnTo>
                    <a:pt x="5193" y="185"/>
                  </a:lnTo>
                  <a:lnTo>
                    <a:pt x="5188" y="164"/>
                  </a:lnTo>
                  <a:lnTo>
                    <a:pt x="5184" y="142"/>
                  </a:lnTo>
                  <a:lnTo>
                    <a:pt x="5180" y="121"/>
                  </a:lnTo>
                  <a:lnTo>
                    <a:pt x="5175" y="100"/>
                  </a:lnTo>
                  <a:lnTo>
                    <a:pt x="5185" y="100"/>
                  </a:lnTo>
                  <a:lnTo>
                    <a:pt x="5194" y="100"/>
                  </a:lnTo>
                  <a:lnTo>
                    <a:pt x="5204" y="100"/>
                  </a:lnTo>
                  <a:lnTo>
                    <a:pt x="5214" y="100"/>
                  </a:lnTo>
                  <a:lnTo>
                    <a:pt x="5224" y="100"/>
                  </a:lnTo>
                  <a:lnTo>
                    <a:pt x="5234" y="99"/>
                  </a:lnTo>
                  <a:lnTo>
                    <a:pt x="5244" y="99"/>
                  </a:lnTo>
                  <a:lnTo>
                    <a:pt x="5254" y="99"/>
                  </a:lnTo>
                  <a:lnTo>
                    <a:pt x="5256" y="115"/>
                  </a:lnTo>
                  <a:lnTo>
                    <a:pt x="5259" y="131"/>
                  </a:lnTo>
                  <a:lnTo>
                    <a:pt x="5262" y="145"/>
                  </a:lnTo>
                  <a:lnTo>
                    <a:pt x="5265" y="161"/>
                  </a:lnTo>
                  <a:lnTo>
                    <a:pt x="5269" y="177"/>
                  </a:lnTo>
                  <a:lnTo>
                    <a:pt x="5272" y="192"/>
                  </a:lnTo>
                  <a:lnTo>
                    <a:pt x="5276" y="208"/>
                  </a:lnTo>
                  <a:lnTo>
                    <a:pt x="5279" y="222"/>
                  </a:lnTo>
                  <a:lnTo>
                    <a:pt x="5282" y="236"/>
                  </a:lnTo>
                  <a:lnTo>
                    <a:pt x="5285" y="249"/>
                  </a:lnTo>
                  <a:lnTo>
                    <a:pt x="5287" y="259"/>
                  </a:lnTo>
                  <a:lnTo>
                    <a:pt x="5290" y="268"/>
                  </a:lnTo>
                  <a:lnTo>
                    <a:pt x="5293" y="276"/>
                  </a:lnTo>
                  <a:lnTo>
                    <a:pt x="5295" y="283"/>
                  </a:lnTo>
                  <a:lnTo>
                    <a:pt x="5297" y="288"/>
                  </a:lnTo>
                  <a:lnTo>
                    <a:pt x="5300" y="292"/>
                  </a:lnTo>
                  <a:lnTo>
                    <a:pt x="5302" y="296"/>
                  </a:lnTo>
                  <a:lnTo>
                    <a:pt x="5304" y="298"/>
                  </a:lnTo>
                  <a:lnTo>
                    <a:pt x="5306" y="301"/>
                  </a:lnTo>
                  <a:lnTo>
                    <a:pt x="5309" y="303"/>
                  </a:lnTo>
                  <a:lnTo>
                    <a:pt x="5311" y="306"/>
                  </a:lnTo>
                  <a:lnTo>
                    <a:pt x="5314" y="308"/>
                  </a:lnTo>
                  <a:lnTo>
                    <a:pt x="5318" y="310"/>
                  </a:lnTo>
                  <a:lnTo>
                    <a:pt x="5321" y="312"/>
                  </a:lnTo>
                  <a:lnTo>
                    <a:pt x="5324" y="314"/>
                  </a:lnTo>
                  <a:lnTo>
                    <a:pt x="5327" y="315"/>
                  </a:lnTo>
                  <a:lnTo>
                    <a:pt x="5331" y="316"/>
                  </a:lnTo>
                  <a:lnTo>
                    <a:pt x="5334" y="317"/>
                  </a:lnTo>
                  <a:lnTo>
                    <a:pt x="5338" y="318"/>
                  </a:lnTo>
                  <a:lnTo>
                    <a:pt x="5343" y="319"/>
                  </a:lnTo>
                  <a:lnTo>
                    <a:pt x="5346" y="319"/>
                  </a:lnTo>
                  <a:lnTo>
                    <a:pt x="5350" y="321"/>
                  </a:lnTo>
                  <a:lnTo>
                    <a:pt x="5355" y="319"/>
                  </a:lnTo>
                  <a:lnTo>
                    <a:pt x="5360" y="319"/>
                  </a:lnTo>
                  <a:lnTo>
                    <a:pt x="5366" y="318"/>
                  </a:lnTo>
                  <a:lnTo>
                    <a:pt x="5370" y="317"/>
                  </a:lnTo>
                  <a:lnTo>
                    <a:pt x="5374" y="316"/>
                  </a:lnTo>
                  <a:lnTo>
                    <a:pt x="5378" y="314"/>
                  </a:lnTo>
                  <a:lnTo>
                    <a:pt x="5382" y="312"/>
                  </a:lnTo>
                  <a:lnTo>
                    <a:pt x="5385" y="310"/>
                  </a:lnTo>
                  <a:lnTo>
                    <a:pt x="5389" y="307"/>
                  </a:lnTo>
                  <a:lnTo>
                    <a:pt x="5392" y="305"/>
                  </a:lnTo>
                  <a:lnTo>
                    <a:pt x="5394" y="302"/>
                  </a:lnTo>
                  <a:lnTo>
                    <a:pt x="5396" y="299"/>
                  </a:lnTo>
                  <a:lnTo>
                    <a:pt x="5397" y="296"/>
                  </a:lnTo>
                  <a:lnTo>
                    <a:pt x="5399" y="292"/>
                  </a:lnTo>
                  <a:lnTo>
                    <a:pt x="5399" y="289"/>
                  </a:lnTo>
                  <a:lnTo>
                    <a:pt x="5400" y="286"/>
                  </a:lnTo>
                  <a:lnTo>
                    <a:pt x="5401" y="281"/>
                  </a:lnTo>
                  <a:lnTo>
                    <a:pt x="5401" y="275"/>
                  </a:lnTo>
                  <a:lnTo>
                    <a:pt x="5401" y="268"/>
                  </a:lnTo>
                  <a:lnTo>
                    <a:pt x="5400" y="260"/>
                  </a:lnTo>
                  <a:lnTo>
                    <a:pt x="5399" y="251"/>
                  </a:lnTo>
                  <a:lnTo>
                    <a:pt x="5397" y="239"/>
                  </a:lnTo>
                  <a:lnTo>
                    <a:pt x="5394" y="227"/>
                  </a:lnTo>
                  <a:lnTo>
                    <a:pt x="5392" y="213"/>
                  </a:lnTo>
                  <a:lnTo>
                    <a:pt x="5389" y="199"/>
                  </a:lnTo>
                  <a:lnTo>
                    <a:pt x="5385" y="185"/>
                  </a:lnTo>
                  <a:lnTo>
                    <a:pt x="5382" y="170"/>
                  </a:lnTo>
                  <a:lnTo>
                    <a:pt x="5380" y="157"/>
                  </a:lnTo>
                  <a:lnTo>
                    <a:pt x="5377" y="142"/>
                  </a:lnTo>
                  <a:lnTo>
                    <a:pt x="5374" y="128"/>
                  </a:lnTo>
                  <a:lnTo>
                    <a:pt x="5371" y="114"/>
                  </a:lnTo>
                  <a:lnTo>
                    <a:pt x="5368" y="99"/>
                  </a:lnTo>
                  <a:lnTo>
                    <a:pt x="5378" y="100"/>
                  </a:lnTo>
                  <a:lnTo>
                    <a:pt x="5387" y="100"/>
                  </a:lnTo>
                  <a:lnTo>
                    <a:pt x="5398" y="100"/>
                  </a:lnTo>
                  <a:lnTo>
                    <a:pt x="5407" y="100"/>
                  </a:lnTo>
                  <a:lnTo>
                    <a:pt x="5418" y="100"/>
                  </a:lnTo>
                  <a:lnTo>
                    <a:pt x="5428" y="100"/>
                  </a:lnTo>
                  <a:lnTo>
                    <a:pt x="5438" y="100"/>
                  </a:lnTo>
                  <a:lnTo>
                    <a:pt x="5448" y="100"/>
                  </a:lnTo>
                  <a:lnTo>
                    <a:pt x="5455" y="135"/>
                  </a:lnTo>
                  <a:lnTo>
                    <a:pt x="5463" y="168"/>
                  </a:lnTo>
                  <a:lnTo>
                    <a:pt x="5470" y="202"/>
                  </a:lnTo>
                  <a:lnTo>
                    <a:pt x="5477" y="235"/>
                  </a:lnTo>
                  <a:lnTo>
                    <a:pt x="5485" y="269"/>
                  </a:lnTo>
                  <a:lnTo>
                    <a:pt x="5493" y="303"/>
                  </a:lnTo>
                  <a:lnTo>
                    <a:pt x="5501" y="336"/>
                  </a:lnTo>
                  <a:lnTo>
                    <a:pt x="5510" y="370"/>
                  </a:lnTo>
                  <a:lnTo>
                    <a:pt x="5500" y="370"/>
                  </a:lnTo>
                  <a:lnTo>
                    <a:pt x="5491" y="370"/>
                  </a:lnTo>
                  <a:lnTo>
                    <a:pt x="5481" y="370"/>
                  </a:lnTo>
                  <a:lnTo>
                    <a:pt x="5472" y="370"/>
                  </a:lnTo>
                  <a:lnTo>
                    <a:pt x="5463" y="370"/>
                  </a:lnTo>
                  <a:lnTo>
                    <a:pt x="5453" y="370"/>
                  </a:lnTo>
                  <a:lnTo>
                    <a:pt x="5445" y="370"/>
                  </a:lnTo>
                  <a:lnTo>
                    <a:pt x="5435" y="370"/>
                  </a:lnTo>
                  <a:close/>
                  <a:moveTo>
                    <a:pt x="5523" y="65"/>
                  </a:moveTo>
                  <a:lnTo>
                    <a:pt x="5521" y="57"/>
                  </a:lnTo>
                  <a:lnTo>
                    <a:pt x="5519" y="48"/>
                  </a:lnTo>
                  <a:lnTo>
                    <a:pt x="5518" y="41"/>
                  </a:lnTo>
                  <a:lnTo>
                    <a:pt x="5517" y="33"/>
                  </a:lnTo>
                  <a:lnTo>
                    <a:pt x="5515" y="24"/>
                  </a:lnTo>
                  <a:lnTo>
                    <a:pt x="5514" y="17"/>
                  </a:lnTo>
                  <a:lnTo>
                    <a:pt x="5514" y="9"/>
                  </a:lnTo>
                  <a:lnTo>
                    <a:pt x="5513" y="0"/>
                  </a:lnTo>
                  <a:lnTo>
                    <a:pt x="5523" y="0"/>
                  </a:lnTo>
                  <a:lnTo>
                    <a:pt x="5533" y="0"/>
                  </a:lnTo>
                  <a:lnTo>
                    <a:pt x="5543" y="0"/>
                  </a:lnTo>
                  <a:lnTo>
                    <a:pt x="5552" y="0"/>
                  </a:lnTo>
                  <a:lnTo>
                    <a:pt x="5563" y="0"/>
                  </a:lnTo>
                  <a:lnTo>
                    <a:pt x="5573" y="0"/>
                  </a:lnTo>
                  <a:lnTo>
                    <a:pt x="5583" y="0"/>
                  </a:lnTo>
                  <a:lnTo>
                    <a:pt x="5593" y="0"/>
                  </a:lnTo>
                  <a:lnTo>
                    <a:pt x="5593" y="8"/>
                  </a:lnTo>
                  <a:lnTo>
                    <a:pt x="5594" y="16"/>
                  </a:lnTo>
                  <a:lnTo>
                    <a:pt x="5595" y="24"/>
                  </a:lnTo>
                  <a:lnTo>
                    <a:pt x="5595" y="33"/>
                  </a:lnTo>
                  <a:lnTo>
                    <a:pt x="5596" y="40"/>
                  </a:lnTo>
                  <a:lnTo>
                    <a:pt x="5597" y="48"/>
                  </a:lnTo>
                  <a:lnTo>
                    <a:pt x="5598" y="57"/>
                  </a:lnTo>
                  <a:lnTo>
                    <a:pt x="5600" y="65"/>
                  </a:lnTo>
                  <a:lnTo>
                    <a:pt x="5591" y="65"/>
                  </a:lnTo>
                  <a:lnTo>
                    <a:pt x="5580" y="65"/>
                  </a:lnTo>
                  <a:lnTo>
                    <a:pt x="5571" y="65"/>
                  </a:lnTo>
                  <a:lnTo>
                    <a:pt x="5561" y="65"/>
                  </a:lnTo>
                  <a:lnTo>
                    <a:pt x="5551" y="65"/>
                  </a:lnTo>
                  <a:lnTo>
                    <a:pt x="5542" y="65"/>
                  </a:lnTo>
                  <a:lnTo>
                    <a:pt x="5533" y="65"/>
                  </a:lnTo>
                  <a:lnTo>
                    <a:pt x="5523" y="65"/>
                  </a:lnTo>
                  <a:close/>
                  <a:moveTo>
                    <a:pt x="5591" y="370"/>
                  </a:moveTo>
                  <a:lnTo>
                    <a:pt x="5583" y="336"/>
                  </a:lnTo>
                  <a:lnTo>
                    <a:pt x="5575" y="303"/>
                  </a:lnTo>
                  <a:lnTo>
                    <a:pt x="5567" y="269"/>
                  </a:lnTo>
                  <a:lnTo>
                    <a:pt x="5560" y="236"/>
                  </a:lnTo>
                  <a:lnTo>
                    <a:pt x="5551" y="203"/>
                  </a:lnTo>
                  <a:lnTo>
                    <a:pt x="5544" y="169"/>
                  </a:lnTo>
                  <a:lnTo>
                    <a:pt x="5538" y="135"/>
                  </a:lnTo>
                  <a:lnTo>
                    <a:pt x="5530" y="101"/>
                  </a:lnTo>
                  <a:lnTo>
                    <a:pt x="5540" y="101"/>
                  </a:lnTo>
                  <a:lnTo>
                    <a:pt x="5550" y="101"/>
                  </a:lnTo>
                  <a:lnTo>
                    <a:pt x="5560" y="101"/>
                  </a:lnTo>
                  <a:lnTo>
                    <a:pt x="5569" y="101"/>
                  </a:lnTo>
                  <a:lnTo>
                    <a:pt x="5579" y="101"/>
                  </a:lnTo>
                  <a:lnTo>
                    <a:pt x="5589" y="101"/>
                  </a:lnTo>
                  <a:lnTo>
                    <a:pt x="5599" y="101"/>
                  </a:lnTo>
                  <a:lnTo>
                    <a:pt x="5609" y="101"/>
                  </a:lnTo>
                  <a:lnTo>
                    <a:pt x="5616" y="135"/>
                  </a:lnTo>
                  <a:lnTo>
                    <a:pt x="5623" y="168"/>
                  </a:lnTo>
                  <a:lnTo>
                    <a:pt x="5631" y="202"/>
                  </a:lnTo>
                  <a:lnTo>
                    <a:pt x="5639" y="235"/>
                  </a:lnTo>
                  <a:lnTo>
                    <a:pt x="5646" y="269"/>
                  </a:lnTo>
                  <a:lnTo>
                    <a:pt x="5655" y="303"/>
                  </a:lnTo>
                  <a:lnTo>
                    <a:pt x="5663" y="336"/>
                  </a:lnTo>
                  <a:lnTo>
                    <a:pt x="5671" y="370"/>
                  </a:lnTo>
                  <a:lnTo>
                    <a:pt x="5662" y="370"/>
                  </a:lnTo>
                  <a:lnTo>
                    <a:pt x="5651" y="370"/>
                  </a:lnTo>
                  <a:lnTo>
                    <a:pt x="5642" y="370"/>
                  </a:lnTo>
                  <a:lnTo>
                    <a:pt x="5632" y="370"/>
                  </a:lnTo>
                  <a:lnTo>
                    <a:pt x="5621" y="370"/>
                  </a:lnTo>
                  <a:lnTo>
                    <a:pt x="5612" y="370"/>
                  </a:lnTo>
                  <a:lnTo>
                    <a:pt x="5601" y="370"/>
                  </a:lnTo>
                  <a:lnTo>
                    <a:pt x="5591" y="370"/>
                  </a:lnTo>
                  <a:close/>
                  <a:moveTo>
                    <a:pt x="5706" y="294"/>
                  </a:moveTo>
                  <a:lnTo>
                    <a:pt x="5715" y="293"/>
                  </a:lnTo>
                  <a:lnTo>
                    <a:pt x="5724" y="292"/>
                  </a:lnTo>
                  <a:lnTo>
                    <a:pt x="5734" y="291"/>
                  </a:lnTo>
                  <a:lnTo>
                    <a:pt x="5743" y="290"/>
                  </a:lnTo>
                  <a:lnTo>
                    <a:pt x="5753" y="288"/>
                  </a:lnTo>
                  <a:lnTo>
                    <a:pt x="5763" y="287"/>
                  </a:lnTo>
                  <a:lnTo>
                    <a:pt x="5772" y="286"/>
                  </a:lnTo>
                  <a:lnTo>
                    <a:pt x="5783" y="285"/>
                  </a:lnTo>
                  <a:lnTo>
                    <a:pt x="5785" y="290"/>
                  </a:lnTo>
                  <a:lnTo>
                    <a:pt x="5787" y="294"/>
                  </a:lnTo>
                  <a:lnTo>
                    <a:pt x="5790" y="299"/>
                  </a:lnTo>
                  <a:lnTo>
                    <a:pt x="5793" y="303"/>
                  </a:lnTo>
                  <a:lnTo>
                    <a:pt x="5797" y="307"/>
                  </a:lnTo>
                  <a:lnTo>
                    <a:pt x="5802" y="310"/>
                  </a:lnTo>
                  <a:lnTo>
                    <a:pt x="5806" y="313"/>
                  </a:lnTo>
                  <a:lnTo>
                    <a:pt x="5810" y="316"/>
                  </a:lnTo>
                  <a:lnTo>
                    <a:pt x="5815" y="319"/>
                  </a:lnTo>
                  <a:lnTo>
                    <a:pt x="5821" y="322"/>
                  </a:lnTo>
                  <a:lnTo>
                    <a:pt x="5827" y="324"/>
                  </a:lnTo>
                  <a:lnTo>
                    <a:pt x="5832" y="326"/>
                  </a:lnTo>
                  <a:lnTo>
                    <a:pt x="5838" y="327"/>
                  </a:lnTo>
                  <a:lnTo>
                    <a:pt x="5844" y="328"/>
                  </a:lnTo>
                  <a:lnTo>
                    <a:pt x="5851" y="329"/>
                  </a:lnTo>
                  <a:lnTo>
                    <a:pt x="5858" y="329"/>
                  </a:lnTo>
                  <a:lnTo>
                    <a:pt x="5865" y="329"/>
                  </a:lnTo>
                  <a:lnTo>
                    <a:pt x="5872" y="329"/>
                  </a:lnTo>
                  <a:lnTo>
                    <a:pt x="5878" y="328"/>
                  </a:lnTo>
                  <a:lnTo>
                    <a:pt x="5884" y="327"/>
                  </a:lnTo>
                  <a:lnTo>
                    <a:pt x="5888" y="326"/>
                  </a:lnTo>
                  <a:lnTo>
                    <a:pt x="5893" y="324"/>
                  </a:lnTo>
                  <a:lnTo>
                    <a:pt x="5898" y="322"/>
                  </a:lnTo>
                  <a:lnTo>
                    <a:pt x="5901" y="319"/>
                  </a:lnTo>
                  <a:lnTo>
                    <a:pt x="5903" y="317"/>
                  </a:lnTo>
                  <a:lnTo>
                    <a:pt x="5905" y="315"/>
                  </a:lnTo>
                  <a:lnTo>
                    <a:pt x="5907" y="313"/>
                  </a:lnTo>
                  <a:lnTo>
                    <a:pt x="5908" y="311"/>
                  </a:lnTo>
                  <a:lnTo>
                    <a:pt x="5909" y="309"/>
                  </a:lnTo>
                  <a:lnTo>
                    <a:pt x="5909" y="306"/>
                  </a:lnTo>
                  <a:lnTo>
                    <a:pt x="5909" y="304"/>
                  </a:lnTo>
                  <a:lnTo>
                    <a:pt x="5908" y="301"/>
                  </a:lnTo>
                  <a:lnTo>
                    <a:pt x="5907" y="299"/>
                  </a:lnTo>
                  <a:lnTo>
                    <a:pt x="5907" y="297"/>
                  </a:lnTo>
                  <a:lnTo>
                    <a:pt x="5906" y="294"/>
                  </a:lnTo>
                  <a:lnTo>
                    <a:pt x="5905" y="293"/>
                  </a:lnTo>
                  <a:lnTo>
                    <a:pt x="5903" y="291"/>
                  </a:lnTo>
                  <a:lnTo>
                    <a:pt x="5902" y="289"/>
                  </a:lnTo>
                  <a:lnTo>
                    <a:pt x="5900" y="288"/>
                  </a:lnTo>
                  <a:lnTo>
                    <a:pt x="5898" y="287"/>
                  </a:lnTo>
                  <a:lnTo>
                    <a:pt x="5896" y="286"/>
                  </a:lnTo>
                  <a:lnTo>
                    <a:pt x="5893" y="285"/>
                  </a:lnTo>
                  <a:lnTo>
                    <a:pt x="5890" y="283"/>
                  </a:lnTo>
                  <a:lnTo>
                    <a:pt x="5887" y="282"/>
                  </a:lnTo>
                  <a:lnTo>
                    <a:pt x="5883" y="281"/>
                  </a:lnTo>
                  <a:lnTo>
                    <a:pt x="5879" y="280"/>
                  </a:lnTo>
                  <a:lnTo>
                    <a:pt x="5874" y="278"/>
                  </a:lnTo>
                  <a:lnTo>
                    <a:pt x="5868" y="277"/>
                  </a:lnTo>
                  <a:lnTo>
                    <a:pt x="5844" y="272"/>
                  </a:lnTo>
                  <a:lnTo>
                    <a:pt x="5824" y="266"/>
                  </a:lnTo>
                  <a:lnTo>
                    <a:pt x="5804" y="262"/>
                  </a:lnTo>
                  <a:lnTo>
                    <a:pt x="5787" y="258"/>
                  </a:lnTo>
                  <a:lnTo>
                    <a:pt x="5771" y="254"/>
                  </a:lnTo>
                  <a:lnTo>
                    <a:pt x="5759" y="250"/>
                  </a:lnTo>
                  <a:lnTo>
                    <a:pt x="5748" y="245"/>
                  </a:lnTo>
                  <a:lnTo>
                    <a:pt x="5739" y="241"/>
                  </a:lnTo>
                  <a:lnTo>
                    <a:pt x="5730" y="235"/>
                  </a:lnTo>
                  <a:lnTo>
                    <a:pt x="5721" y="229"/>
                  </a:lnTo>
                  <a:lnTo>
                    <a:pt x="5714" y="222"/>
                  </a:lnTo>
                  <a:lnTo>
                    <a:pt x="5707" y="214"/>
                  </a:lnTo>
                  <a:lnTo>
                    <a:pt x="5700" y="207"/>
                  </a:lnTo>
                  <a:lnTo>
                    <a:pt x="5696" y="199"/>
                  </a:lnTo>
                  <a:lnTo>
                    <a:pt x="5692" y="189"/>
                  </a:lnTo>
                  <a:lnTo>
                    <a:pt x="5689" y="180"/>
                  </a:lnTo>
                  <a:lnTo>
                    <a:pt x="5688" y="171"/>
                  </a:lnTo>
                  <a:lnTo>
                    <a:pt x="5687" y="163"/>
                  </a:lnTo>
                  <a:lnTo>
                    <a:pt x="5688" y="156"/>
                  </a:lnTo>
                  <a:lnTo>
                    <a:pt x="5690" y="147"/>
                  </a:lnTo>
                  <a:lnTo>
                    <a:pt x="5693" y="141"/>
                  </a:lnTo>
                  <a:lnTo>
                    <a:pt x="5697" y="134"/>
                  </a:lnTo>
                  <a:lnTo>
                    <a:pt x="5703" y="128"/>
                  </a:lnTo>
                  <a:lnTo>
                    <a:pt x="5709" y="122"/>
                  </a:lnTo>
                  <a:lnTo>
                    <a:pt x="5716" y="116"/>
                  </a:lnTo>
                  <a:lnTo>
                    <a:pt x="5724" y="112"/>
                  </a:lnTo>
                  <a:lnTo>
                    <a:pt x="5735" y="108"/>
                  </a:lnTo>
                  <a:lnTo>
                    <a:pt x="5745" y="105"/>
                  </a:lnTo>
                  <a:lnTo>
                    <a:pt x="5757" y="103"/>
                  </a:lnTo>
                  <a:lnTo>
                    <a:pt x="5770" y="100"/>
                  </a:lnTo>
                  <a:lnTo>
                    <a:pt x="5785" y="99"/>
                  </a:lnTo>
                  <a:lnTo>
                    <a:pt x="5801" y="99"/>
                  </a:lnTo>
                  <a:lnTo>
                    <a:pt x="5815" y="100"/>
                  </a:lnTo>
                  <a:lnTo>
                    <a:pt x="5830" y="101"/>
                  </a:lnTo>
                  <a:lnTo>
                    <a:pt x="5843" y="104"/>
                  </a:lnTo>
                  <a:lnTo>
                    <a:pt x="5856" y="106"/>
                  </a:lnTo>
                  <a:lnTo>
                    <a:pt x="5867" y="109"/>
                  </a:lnTo>
                  <a:lnTo>
                    <a:pt x="5879" y="112"/>
                  </a:lnTo>
                  <a:lnTo>
                    <a:pt x="5888" y="116"/>
                  </a:lnTo>
                  <a:lnTo>
                    <a:pt x="5898" y="120"/>
                  </a:lnTo>
                  <a:lnTo>
                    <a:pt x="5906" y="125"/>
                  </a:lnTo>
                  <a:lnTo>
                    <a:pt x="5913" y="131"/>
                  </a:lnTo>
                  <a:lnTo>
                    <a:pt x="5921" y="136"/>
                  </a:lnTo>
                  <a:lnTo>
                    <a:pt x="5927" y="142"/>
                  </a:lnTo>
                  <a:lnTo>
                    <a:pt x="5933" y="149"/>
                  </a:lnTo>
                  <a:lnTo>
                    <a:pt x="5939" y="157"/>
                  </a:lnTo>
                  <a:lnTo>
                    <a:pt x="5945" y="165"/>
                  </a:lnTo>
                  <a:lnTo>
                    <a:pt x="5950" y="173"/>
                  </a:lnTo>
                  <a:lnTo>
                    <a:pt x="5940" y="176"/>
                  </a:lnTo>
                  <a:lnTo>
                    <a:pt x="5931" y="177"/>
                  </a:lnTo>
                  <a:lnTo>
                    <a:pt x="5922" y="179"/>
                  </a:lnTo>
                  <a:lnTo>
                    <a:pt x="5912" y="180"/>
                  </a:lnTo>
                  <a:lnTo>
                    <a:pt x="5904" y="181"/>
                  </a:lnTo>
                  <a:lnTo>
                    <a:pt x="5895" y="182"/>
                  </a:lnTo>
                  <a:lnTo>
                    <a:pt x="5885" y="183"/>
                  </a:lnTo>
                  <a:lnTo>
                    <a:pt x="5876" y="184"/>
                  </a:lnTo>
                  <a:lnTo>
                    <a:pt x="5874" y="181"/>
                  </a:lnTo>
                  <a:lnTo>
                    <a:pt x="5872" y="178"/>
                  </a:lnTo>
                  <a:lnTo>
                    <a:pt x="5869" y="173"/>
                  </a:lnTo>
                  <a:lnTo>
                    <a:pt x="5866" y="170"/>
                  </a:lnTo>
                  <a:lnTo>
                    <a:pt x="5864" y="167"/>
                  </a:lnTo>
                  <a:lnTo>
                    <a:pt x="5861" y="165"/>
                  </a:lnTo>
                  <a:lnTo>
                    <a:pt x="5857" y="162"/>
                  </a:lnTo>
                  <a:lnTo>
                    <a:pt x="5854" y="160"/>
                  </a:lnTo>
                  <a:lnTo>
                    <a:pt x="5850" y="158"/>
                  </a:lnTo>
                  <a:lnTo>
                    <a:pt x="5845" y="156"/>
                  </a:lnTo>
                  <a:lnTo>
                    <a:pt x="5840" y="155"/>
                  </a:lnTo>
                  <a:lnTo>
                    <a:pt x="5835" y="153"/>
                  </a:lnTo>
                  <a:lnTo>
                    <a:pt x="5830" y="152"/>
                  </a:lnTo>
                  <a:lnTo>
                    <a:pt x="5824" y="151"/>
                  </a:lnTo>
                  <a:lnTo>
                    <a:pt x="5818" y="151"/>
                  </a:lnTo>
                  <a:lnTo>
                    <a:pt x="5812" y="151"/>
                  </a:lnTo>
                  <a:lnTo>
                    <a:pt x="5805" y="151"/>
                  </a:lnTo>
                  <a:lnTo>
                    <a:pt x="5797" y="151"/>
                  </a:lnTo>
                  <a:lnTo>
                    <a:pt x="5791" y="151"/>
                  </a:lnTo>
                  <a:lnTo>
                    <a:pt x="5786" y="152"/>
                  </a:lnTo>
                  <a:lnTo>
                    <a:pt x="5781" y="153"/>
                  </a:lnTo>
                  <a:lnTo>
                    <a:pt x="5776" y="154"/>
                  </a:lnTo>
                  <a:lnTo>
                    <a:pt x="5771" y="156"/>
                  </a:lnTo>
                  <a:lnTo>
                    <a:pt x="5767" y="158"/>
                  </a:lnTo>
                  <a:lnTo>
                    <a:pt x="5766" y="159"/>
                  </a:lnTo>
                  <a:lnTo>
                    <a:pt x="5765" y="161"/>
                  </a:lnTo>
                  <a:lnTo>
                    <a:pt x="5764" y="162"/>
                  </a:lnTo>
                  <a:lnTo>
                    <a:pt x="5763" y="164"/>
                  </a:lnTo>
                  <a:lnTo>
                    <a:pt x="5762" y="166"/>
                  </a:lnTo>
                  <a:lnTo>
                    <a:pt x="5762" y="167"/>
                  </a:lnTo>
                  <a:lnTo>
                    <a:pt x="5762" y="169"/>
                  </a:lnTo>
                  <a:lnTo>
                    <a:pt x="5763" y="171"/>
                  </a:lnTo>
                  <a:lnTo>
                    <a:pt x="5764" y="173"/>
                  </a:lnTo>
                  <a:lnTo>
                    <a:pt x="5765" y="176"/>
                  </a:lnTo>
                  <a:lnTo>
                    <a:pt x="5766" y="177"/>
                  </a:lnTo>
                  <a:lnTo>
                    <a:pt x="5767" y="179"/>
                  </a:lnTo>
                  <a:lnTo>
                    <a:pt x="5768" y="180"/>
                  </a:lnTo>
                  <a:lnTo>
                    <a:pt x="5770" y="181"/>
                  </a:lnTo>
                  <a:lnTo>
                    <a:pt x="5772" y="183"/>
                  </a:lnTo>
                  <a:lnTo>
                    <a:pt x="5775" y="184"/>
                  </a:lnTo>
                  <a:lnTo>
                    <a:pt x="5779" y="186"/>
                  </a:lnTo>
                  <a:lnTo>
                    <a:pt x="5784" y="188"/>
                  </a:lnTo>
                  <a:lnTo>
                    <a:pt x="5791" y="191"/>
                  </a:lnTo>
                  <a:lnTo>
                    <a:pt x="5801" y="193"/>
                  </a:lnTo>
                  <a:lnTo>
                    <a:pt x="5811" y="196"/>
                  </a:lnTo>
                  <a:lnTo>
                    <a:pt x="5824" y="200"/>
                  </a:lnTo>
                  <a:lnTo>
                    <a:pt x="5837" y="203"/>
                  </a:lnTo>
                  <a:lnTo>
                    <a:pt x="5854" y="207"/>
                  </a:lnTo>
                  <a:lnTo>
                    <a:pt x="5869" y="210"/>
                  </a:lnTo>
                  <a:lnTo>
                    <a:pt x="5884" y="214"/>
                  </a:lnTo>
                  <a:lnTo>
                    <a:pt x="5898" y="218"/>
                  </a:lnTo>
                  <a:lnTo>
                    <a:pt x="5910" y="222"/>
                  </a:lnTo>
                  <a:lnTo>
                    <a:pt x="5922" y="227"/>
                  </a:lnTo>
                  <a:lnTo>
                    <a:pt x="5932" y="231"/>
                  </a:lnTo>
                  <a:lnTo>
                    <a:pt x="5940" y="235"/>
                  </a:lnTo>
                  <a:lnTo>
                    <a:pt x="5949" y="240"/>
                  </a:lnTo>
                  <a:lnTo>
                    <a:pt x="5955" y="245"/>
                  </a:lnTo>
                  <a:lnTo>
                    <a:pt x="5961" y="251"/>
                  </a:lnTo>
                  <a:lnTo>
                    <a:pt x="5968" y="257"/>
                  </a:lnTo>
                  <a:lnTo>
                    <a:pt x="5972" y="263"/>
                  </a:lnTo>
                  <a:lnTo>
                    <a:pt x="5976" y="270"/>
                  </a:lnTo>
                  <a:lnTo>
                    <a:pt x="5980" y="278"/>
                  </a:lnTo>
                  <a:lnTo>
                    <a:pt x="5983" y="285"/>
                  </a:lnTo>
                  <a:lnTo>
                    <a:pt x="5985" y="293"/>
                  </a:lnTo>
                  <a:lnTo>
                    <a:pt x="5987" y="302"/>
                  </a:lnTo>
                  <a:lnTo>
                    <a:pt x="5987" y="311"/>
                  </a:lnTo>
                  <a:lnTo>
                    <a:pt x="5987" y="319"/>
                  </a:lnTo>
                  <a:lnTo>
                    <a:pt x="5985" y="327"/>
                  </a:lnTo>
                  <a:lnTo>
                    <a:pt x="5982" y="334"/>
                  </a:lnTo>
                  <a:lnTo>
                    <a:pt x="5978" y="342"/>
                  </a:lnTo>
                  <a:lnTo>
                    <a:pt x="5973" y="349"/>
                  </a:lnTo>
                  <a:lnTo>
                    <a:pt x="5966" y="356"/>
                  </a:lnTo>
                  <a:lnTo>
                    <a:pt x="5959" y="361"/>
                  </a:lnTo>
                  <a:lnTo>
                    <a:pt x="5951" y="366"/>
                  </a:lnTo>
                  <a:lnTo>
                    <a:pt x="5941" y="371"/>
                  </a:lnTo>
                  <a:lnTo>
                    <a:pt x="5931" y="375"/>
                  </a:lnTo>
                  <a:lnTo>
                    <a:pt x="5919" y="378"/>
                  </a:lnTo>
                  <a:lnTo>
                    <a:pt x="5905" y="379"/>
                  </a:lnTo>
                  <a:lnTo>
                    <a:pt x="5890" y="380"/>
                  </a:lnTo>
                  <a:lnTo>
                    <a:pt x="5875" y="380"/>
                  </a:lnTo>
                  <a:lnTo>
                    <a:pt x="5859" y="380"/>
                  </a:lnTo>
                  <a:lnTo>
                    <a:pt x="5844" y="378"/>
                  </a:lnTo>
                  <a:lnTo>
                    <a:pt x="5830" y="376"/>
                  </a:lnTo>
                  <a:lnTo>
                    <a:pt x="5816" y="374"/>
                  </a:lnTo>
                  <a:lnTo>
                    <a:pt x="5803" y="371"/>
                  </a:lnTo>
                  <a:lnTo>
                    <a:pt x="5790" y="366"/>
                  </a:lnTo>
                  <a:lnTo>
                    <a:pt x="5779" y="361"/>
                  </a:lnTo>
                  <a:lnTo>
                    <a:pt x="5767" y="356"/>
                  </a:lnTo>
                  <a:lnTo>
                    <a:pt x="5757" y="350"/>
                  </a:lnTo>
                  <a:lnTo>
                    <a:pt x="5747" y="343"/>
                  </a:lnTo>
                  <a:lnTo>
                    <a:pt x="5738" y="336"/>
                  </a:lnTo>
                  <a:lnTo>
                    <a:pt x="5730" y="329"/>
                  </a:lnTo>
                  <a:lnTo>
                    <a:pt x="5722" y="321"/>
                  </a:lnTo>
                  <a:lnTo>
                    <a:pt x="5716" y="312"/>
                  </a:lnTo>
                  <a:lnTo>
                    <a:pt x="5710" y="303"/>
                  </a:lnTo>
                  <a:lnTo>
                    <a:pt x="5706" y="294"/>
                  </a:lnTo>
                  <a:close/>
                  <a:moveTo>
                    <a:pt x="6080" y="13"/>
                  </a:moveTo>
                  <a:lnTo>
                    <a:pt x="6082" y="30"/>
                  </a:lnTo>
                  <a:lnTo>
                    <a:pt x="6084" y="46"/>
                  </a:lnTo>
                  <a:lnTo>
                    <a:pt x="6086" y="63"/>
                  </a:lnTo>
                  <a:lnTo>
                    <a:pt x="6090" y="80"/>
                  </a:lnTo>
                  <a:lnTo>
                    <a:pt x="6093" y="97"/>
                  </a:lnTo>
                  <a:lnTo>
                    <a:pt x="6096" y="114"/>
                  </a:lnTo>
                  <a:lnTo>
                    <a:pt x="6099" y="131"/>
                  </a:lnTo>
                  <a:lnTo>
                    <a:pt x="6102" y="147"/>
                  </a:lnTo>
                  <a:lnTo>
                    <a:pt x="6109" y="138"/>
                  </a:lnTo>
                  <a:lnTo>
                    <a:pt x="6119" y="131"/>
                  </a:lnTo>
                  <a:lnTo>
                    <a:pt x="6128" y="124"/>
                  </a:lnTo>
                  <a:lnTo>
                    <a:pt x="6139" y="119"/>
                  </a:lnTo>
                  <a:lnTo>
                    <a:pt x="6149" y="116"/>
                  </a:lnTo>
                  <a:lnTo>
                    <a:pt x="6162" y="113"/>
                  </a:lnTo>
                  <a:lnTo>
                    <a:pt x="6174" y="112"/>
                  </a:lnTo>
                  <a:lnTo>
                    <a:pt x="6187" y="112"/>
                  </a:lnTo>
                  <a:lnTo>
                    <a:pt x="6194" y="112"/>
                  </a:lnTo>
                  <a:lnTo>
                    <a:pt x="6200" y="112"/>
                  </a:lnTo>
                  <a:lnTo>
                    <a:pt x="6207" y="113"/>
                  </a:lnTo>
                  <a:lnTo>
                    <a:pt x="6214" y="114"/>
                  </a:lnTo>
                  <a:lnTo>
                    <a:pt x="6220" y="115"/>
                  </a:lnTo>
                  <a:lnTo>
                    <a:pt x="6226" y="117"/>
                  </a:lnTo>
                  <a:lnTo>
                    <a:pt x="6233" y="119"/>
                  </a:lnTo>
                  <a:lnTo>
                    <a:pt x="6239" y="121"/>
                  </a:lnTo>
                  <a:lnTo>
                    <a:pt x="6244" y="124"/>
                  </a:lnTo>
                  <a:lnTo>
                    <a:pt x="6250" y="127"/>
                  </a:lnTo>
                  <a:lnTo>
                    <a:pt x="6255" y="130"/>
                  </a:lnTo>
                  <a:lnTo>
                    <a:pt x="6260" y="133"/>
                  </a:lnTo>
                  <a:lnTo>
                    <a:pt x="6265" y="136"/>
                  </a:lnTo>
                  <a:lnTo>
                    <a:pt x="6269" y="139"/>
                  </a:lnTo>
                  <a:lnTo>
                    <a:pt x="6273" y="143"/>
                  </a:lnTo>
                  <a:lnTo>
                    <a:pt x="6277" y="146"/>
                  </a:lnTo>
                  <a:lnTo>
                    <a:pt x="6281" y="149"/>
                  </a:lnTo>
                  <a:lnTo>
                    <a:pt x="6284" y="154"/>
                  </a:lnTo>
                  <a:lnTo>
                    <a:pt x="6287" y="157"/>
                  </a:lnTo>
                  <a:lnTo>
                    <a:pt x="6290" y="161"/>
                  </a:lnTo>
                  <a:lnTo>
                    <a:pt x="6292" y="165"/>
                  </a:lnTo>
                  <a:lnTo>
                    <a:pt x="6295" y="169"/>
                  </a:lnTo>
                  <a:lnTo>
                    <a:pt x="6297" y="172"/>
                  </a:lnTo>
                  <a:lnTo>
                    <a:pt x="6299" y="177"/>
                  </a:lnTo>
                  <a:lnTo>
                    <a:pt x="6301" y="182"/>
                  </a:lnTo>
                  <a:lnTo>
                    <a:pt x="6303" y="187"/>
                  </a:lnTo>
                  <a:lnTo>
                    <a:pt x="6306" y="192"/>
                  </a:lnTo>
                  <a:lnTo>
                    <a:pt x="6308" y="199"/>
                  </a:lnTo>
                  <a:lnTo>
                    <a:pt x="6311" y="206"/>
                  </a:lnTo>
                  <a:lnTo>
                    <a:pt x="6313" y="213"/>
                  </a:lnTo>
                  <a:lnTo>
                    <a:pt x="6315" y="221"/>
                  </a:lnTo>
                  <a:lnTo>
                    <a:pt x="6317" y="230"/>
                  </a:lnTo>
                  <a:lnTo>
                    <a:pt x="6321" y="250"/>
                  </a:lnTo>
                  <a:lnTo>
                    <a:pt x="6325" y="269"/>
                  </a:lnTo>
                  <a:lnTo>
                    <a:pt x="6330" y="289"/>
                  </a:lnTo>
                  <a:lnTo>
                    <a:pt x="6334" y="308"/>
                  </a:lnTo>
                  <a:lnTo>
                    <a:pt x="6339" y="328"/>
                  </a:lnTo>
                  <a:lnTo>
                    <a:pt x="6343" y="348"/>
                  </a:lnTo>
                  <a:lnTo>
                    <a:pt x="6348" y="366"/>
                  </a:lnTo>
                  <a:lnTo>
                    <a:pt x="6354" y="385"/>
                  </a:lnTo>
                  <a:lnTo>
                    <a:pt x="6344" y="385"/>
                  </a:lnTo>
                  <a:lnTo>
                    <a:pt x="6334" y="385"/>
                  </a:lnTo>
                  <a:lnTo>
                    <a:pt x="6323" y="385"/>
                  </a:lnTo>
                  <a:lnTo>
                    <a:pt x="6313" y="385"/>
                  </a:lnTo>
                  <a:lnTo>
                    <a:pt x="6303" y="385"/>
                  </a:lnTo>
                  <a:lnTo>
                    <a:pt x="6293" y="384"/>
                  </a:lnTo>
                  <a:lnTo>
                    <a:pt x="6283" y="384"/>
                  </a:lnTo>
                  <a:lnTo>
                    <a:pt x="6272" y="384"/>
                  </a:lnTo>
                  <a:lnTo>
                    <a:pt x="6268" y="366"/>
                  </a:lnTo>
                  <a:lnTo>
                    <a:pt x="6263" y="349"/>
                  </a:lnTo>
                  <a:lnTo>
                    <a:pt x="6259" y="331"/>
                  </a:lnTo>
                  <a:lnTo>
                    <a:pt x="6255" y="313"/>
                  </a:lnTo>
                  <a:lnTo>
                    <a:pt x="6251" y="297"/>
                  </a:lnTo>
                  <a:lnTo>
                    <a:pt x="6247" y="279"/>
                  </a:lnTo>
                  <a:lnTo>
                    <a:pt x="6244" y="261"/>
                  </a:lnTo>
                  <a:lnTo>
                    <a:pt x="6240" y="243"/>
                  </a:lnTo>
                  <a:lnTo>
                    <a:pt x="6238" y="233"/>
                  </a:lnTo>
                  <a:lnTo>
                    <a:pt x="6235" y="225"/>
                  </a:lnTo>
                  <a:lnTo>
                    <a:pt x="6233" y="216"/>
                  </a:lnTo>
                  <a:lnTo>
                    <a:pt x="6229" y="209"/>
                  </a:lnTo>
                  <a:lnTo>
                    <a:pt x="6227" y="203"/>
                  </a:lnTo>
                  <a:lnTo>
                    <a:pt x="6225" y="197"/>
                  </a:lnTo>
                  <a:lnTo>
                    <a:pt x="6223" y="193"/>
                  </a:lnTo>
                  <a:lnTo>
                    <a:pt x="6221" y="190"/>
                  </a:lnTo>
                  <a:lnTo>
                    <a:pt x="6219" y="187"/>
                  </a:lnTo>
                  <a:lnTo>
                    <a:pt x="6217" y="185"/>
                  </a:lnTo>
                  <a:lnTo>
                    <a:pt x="6215" y="182"/>
                  </a:lnTo>
                  <a:lnTo>
                    <a:pt x="6213" y="180"/>
                  </a:lnTo>
                  <a:lnTo>
                    <a:pt x="6211" y="177"/>
                  </a:lnTo>
                  <a:lnTo>
                    <a:pt x="6207" y="175"/>
                  </a:lnTo>
                  <a:lnTo>
                    <a:pt x="6204" y="172"/>
                  </a:lnTo>
                  <a:lnTo>
                    <a:pt x="6201" y="170"/>
                  </a:lnTo>
                  <a:lnTo>
                    <a:pt x="6198" y="169"/>
                  </a:lnTo>
                  <a:lnTo>
                    <a:pt x="6195" y="168"/>
                  </a:lnTo>
                  <a:lnTo>
                    <a:pt x="6192" y="167"/>
                  </a:lnTo>
                  <a:lnTo>
                    <a:pt x="6188" y="166"/>
                  </a:lnTo>
                  <a:lnTo>
                    <a:pt x="6183" y="165"/>
                  </a:lnTo>
                  <a:lnTo>
                    <a:pt x="6179" y="164"/>
                  </a:lnTo>
                  <a:lnTo>
                    <a:pt x="6175" y="164"/>
                  </a:lnTo>
                  <a:lnTo>
                    <a:pt x="6170" y="164"/>
                  </a:lnTo>
                  <a:lnTo>
                    <a:pt x="6166" y="164"/>
                  </a:lnTo>
                  <a:lnTo>
                    <a:pt x="6162" y="164"/>
                  </a:lnTo>
                  <a:lnTo>
                    <a:pt x="6157" y="164"/>
                  </a:lnTo>
                  <a:lnTo>
                    <a:pt x="6153" y="165"/>
                  </a:lnTo>
                  <a:lnTo>
                    <a:pt x="6149" y="166"/>
                  </a:lnTo>
                  <a:lnTo>
                    <a:pt x="6145" y="167"/>
                  </a:lnTo>
                  <a:lnTo>
                    <a:pt x="6141" y="169"/>
                  </a:lnTo>
                  <a:lnTo>
                    <a:pt x="6138" y="170"/>
                  </a:lnTo>
                  <a:lnTo>
                    <a:pt x="6134" y="172"/>
                  </a:lnTo>
                  <a:lnTo>
                    <a:pt x="6131" y="176"/>
                  </a:lnTo>
                  <a:lnTo>
                    <a:pt x="6129" y="178"/>
                  </a:lnTo>
                  <a:lnTo>
                    <a:pt x="6126" y="181"/>
                  </a:lnTo>
                  <a:lnTo>
                    <a:pt x="6124" y="185"/>
                  </a:lnTo>
                  <a:lnTo>
                    <a:pt x="6123" y="188"/>
                  </a:lnTo>
                  <a:lnTo>
                    <a:pt x="6121" y="192"/>
                  </a:lnTo>
                  <a:lnTo>
                    <a:pt x="6120" y="196"/>
                  </a:lnTo>
                  <a:lnTo>
                    <a:pt x="6120" y="201"/>
                  </a:lnTo>
                  <a:lnTo>
                    <a:pt x="6119" y="205"/>
                  </a:lnTo>
                  <a:lnTo>
                    <a:pt x="6119" y="211"/>
                  </a:lnTo>
                  <a:lnTo>
                    <a:pt x="6120" y="216"/>
                  </a:lnTo>
                  <a:lnTo>
                    <a:pt x="6121" y="224"/>
                  </a:lnTo>
                  <a:lnTo>
                    <a:pt x="6122" y="231"/>
                  </a:lnTo>
                  <a:lnTo>
                    <a:pt x="6123" y="238"/>
                  </a:lnTo>
                  <a:lnTo>
                    <a:pt x="6124" y="246"/>
                  </a:lnTo>
                  <a:lnTo>
                    <a:pt x="6128" y="263"/>
                  </a:lnTo>
                  <a:lnTo>
                    <a:pt x="6131" y="280"/>
                  </a:lnTo>
                  <a:lnTo>
                    <a:pt x="6136" y="297"/>
                  </a:lnTo>
                  <a:lnTo>
                    <a:pt x="6140" y="313"/>
                  </a:lnTo>
                  <a:lnTo>
                    <a:pt x="6144" y="330"/>
                  </a:lnTo>
                  <a:lnTo>
                    <a:pt x="6149" y="347"/>
                  </a:lnTo>
                  <a:lnTo>
                    <a:pt x="6153" y="363"/>
                  </a:lnTo>
                  <a:lnTo>
                    <a:pt x="6158" y="380"/>
                  </a:lnTo>
                  <a:lnTo>
                    <a:pt x="6148" y="380"/>
                  </a:lnTo>
                  <a:lnTo>
                    <a:pt x="6139" y="380"/>
                  </a:lnTo>
                  <a:lnTo>
                    <a:pt x="6128" y="380"/>
                  </a:lnTo>
                  <a:lnTo>
                    <a:pt x="6119" y="379"/>
                  </a:lnTo>
                  <a:lnTo>
                    <a:pt x="6108" y="379"/>
                  </a:lnTo>
                  <a:lnTo>
                    <a:pt x="6099" y="379"/>
                  </a:lnTo>
                  <a:lnTo>
                    <a:pt x="6089" y="379"/>
                  </a:lnTo>
                  <a:lnTo>
                    <a:pt x="6078" y="379"/>
                  </a:lnTo>
                  <a:lnTo>
                    <a:pt x="6067" y="333"/>
                  </a:lnTo>
                  <a:lnTo>
                    <a:pt x="6055" y="287"/>
                  </a:lnTo>
                  <a:lnTo>
                    <a:pt x="6045" y="241"/>
                  </a:lnTo>
                  <a:lnTo>
                    <a:pt x="6034" y="195"/>
                  </a:lnTo>
                  <a:lnTo>
                    <a:pt x="6025" y="149"/>
                  </a:lnTo>
                  <a:lnTo>
                    <a:pt x="6016" y="103"/>
                  </a:lnTo>
                  <a:lnTo>
                    <a:pt x="6007" y="57"/>
                  </a:lnTo>
                  <a:lnTo>
                    <a:pt x="5999" y="11"/>
                  </a:lnTo>
                  <a:lnTo>
                    <a:pt x="6008" y="11"/>
                  </a:lnTo>
                  <a:lnTo>
                    <a:pt x="6019" y="11"/>
                  </a:lnTo>
                  <a:lnTo>
                    <a:pt x="6029" y="11"/>
                  </a:lnTo>
                  <a:lnTo>
                    <a:pt x="6038" y="12"/>
                  </a:lnTo>
                  <a:lnTo>
                    <a:pt x="6049" y="12"/>
                  </a:lnTo>
                  <a:lnTo>
                    <a:pt x="6059" y="12"/>
                  </a:lnTo>
                  <a:lnTo>
                    <a:pt x="6070" y="12"/>
                  </a:lnTo>
                  <a:lnTo>
                    <a:pt x="6080" y="13"/>
                  </a:lnTo>
                  <a:close/>
                  <a:moveTo>
                    <a:pt x="6586" y="311"/>
                  </a:moveTo>
                  <a:lnTo>
                    <a:pt x="6598" y="313"/>
                  </a:lnTo>
                  <a:lnTo>
                    <a:pt x="6608" y="314"/>
                  </a:lnTo>
                  <a:lnTo>
                    <a:pt x="6619" y="316"/>
                  </a:lnTo>
                  <a:lnTo>
                    <a:pt x="6629" y="318"/>
                  </a:lnTo>
                  <a:lnTo>
                    <a:pt x="6639" y="321"/>
                  </a:lnTo>
                  <a:lnTo>
                    <a:pt x="6650" y="323"/>
                  </a:lnTo>
                  <a:lnTo>
                    <a:pt x="6660" y="324"/>
                  </a:lnTo>
                  <a:lnTo>
                    <a:pt x="6671" y="326"/>
                  </a:lnTo>
                  <a:lnTo>
                    <a:pt x="6669" y="335"/>
                  </a:lnTo>
                  <a:lnTo>
                    <a:pt x="6665" y="343"/>
                  </a:lnTo>
                  <a:lnTo>
                    <a:pt x="6662" y="352"/>
                  </a:lnTo>
                  <a:lnTo>
                    <a:pt x="6658" y="359"/>
                  </a:lnTo>
                  <a:lnTo>
                    <a:pt x="6654" y="365"/>
                  </a:lnTo>
                  <a:lnTo>
                    <a:pt x="6649" y="372"/>
                  </a:lnTo>
                  <a:lnTo>
                    <a:pt x="6644" y="377"/>
                  </a:lnTo>
                  <a:lnTo>
                    <a:pt x="6637" y="382"/>
                  </a:lnTo>
                  <a:lnTo>
                    <a:pt x="6630" y="386"/>
                  </a:lnTo>
                  <a:lnTo>
                    <a:pt x="6623" y="390"/>
                  </a:lnTo>
                  <a:lnTo>
                    <a:pt x="6614" y="394"/>
                  </a:lnTo>
                  <a:lnTo>
                    <a:pt x="6605" y="397"/>
                  </a:lnTo>
                  <a:lnTo>
                    <a:pt x="6596" y="398"/>
                  </a:lnTo>
                  <a:lnTo>
                    <a:pt x="6585" y="399"/>
                  </a:lnTo>
                  <a:lnTo>
                    <a:pt x="6574" y="400"/>
                  </a:lnTo>
                  <a:lnTo>
                    <a:pt x="6561" y="399"/>
                  </a:lnTo>
                  <a:lnTo>
                    <a:pt x="6541" y="398"/>
                  </a:lnTo>
                  <a:lnTo>
                    <a:pt x="6523" y="395"/>
                  </a:lnTo>
                  <a:lnTo>
                    <a:pt x="6504" y="390"/>
                  </a:lnTo>
                  <a:lnTo>
                    <a:pt x="6487" y="385"/>
                  </a:lnTo>
                  <a:lnTo>
                    <a:pt x="6471" y="378"/>
                  </a:lnTo>
                  <a:lnTo>
                    <a:pt x="6456" y="370"/>
                  </a:lnTo>
                  <a:lnTo>
                    <a:pt x="6441" y="360"/>
                  </a:lnTo>
                  <a:lnTo>
                    <a:pt x="6428" y="349"/>
                  </a:lnTo>
                  <a:lnTo>
                    <a:pt x="6419" y="339"/>
                  </a:lnTo>
                  <a:lnTo>
                    <a:pt x="6411" y="330"/>
                  </a:lnTo>
                  <a:lnTo>
                    <a:pt x="6404" y="319"/>
                  </a:lnTo>
                  <a:lnTo>
                    <a:pt x="6396" y="308"/>
                  </a:lnTo>
                  <a:lnTo>
                    <a:pt x="6391" y="297"/>
                  </a:lnTo>
                  <a:lnTo>
                    <a:pt x="6386" y="284"/>
                  </a:lnTo>
                  <a:lnTo>
                    <a:pt x="6382" y="270"/>
                  </a:lnTo>
                  <a:lnTo>
                    <a:pt x="6378" y="257"/>
                  </a:lnTo>
                  <a:lnTo>
                    <a:pt x="6374" y="241"/>
                  </a:lnTo>
                  <a:lnTo>
                    <a:pt x="6373" y="226"/>
                  </a:lnTo>
                  <a:lnTo>
                    <a:pt x="6373" y="212"/>
                  </a:lnTo>
                  <a:lnTo>
                    <a:pt x="6375" y="199"/>
                  </a:lnTo>
                  <a:lnTo>
                    <a:pt x="6379" y="186"/>
                  </a:lnTo>
                  <a:lnTo>
                    <a:pt x="6383" y="175"/>
                  </a:lnTo>
                  <a:lnTo>
                    <a:pt x="6388" y="164"/>
                  </a:lnTo>
                  <a:lnTo>
                    <a:pt x="6395" y="155"/>
                  </a:lnTo>
                  <a:lnTo>
                    <a:pt x="6404" y="146"/>
                  </a:lnTo>
                  <a:lnTo>
                    <a:pt x="6413" y="139"/>
                  </a:lnTo>
                  <a:lnTo>
                    <a:pt x="6423" y="134"/>
                  </a:lnTo>
                  <a:lnTo>
                    <a:pt x="6434" y="129"/>
                  </a:lnTo>
                  <a:lnTo>
                    <a:pt x="6445" y="125"/>
                  </a:lnTo>
                  <a:lnTo>
                    <a:pt x="6458" y="123"/>
                  </a:lnTo>
                  <a:lnTo>
                    <a:pt x="6471" y="122"/>
                  </a:lnTo>
                  <a:lnTo>
                    <a:pt x="6486" y="122"/>
                  </a:lnTo>
                  <a:lnTo>
                    <a:pt x="6503" y="123"/>
                  </a:lnTo>
                  <a:lnTo>
                    <a:pt x="6518" y="127"/>
                  </a:lnTo>
                  <a:lnTo>
                    <a:pt x="6534" y="130"/>
                  </a:lnTo>
                  <a:lnTo>
                    <a:pt x="6549" y="135"/>
                  </a:lnTo>
                  <a:lnTo>
                    <a:pt x="6563" y="140"/>
                  </a:lnTo>
                  <a:lnTo>
                    <a:pt x="6577" y="147"/>
                  </a:lnTo>
                  <a:lnTo>
                    <a:pt x="6589" y="156"/>
                  </a:lnTo>
                  <a:lnTo>
                    <a:pt x="6602" y="165"/>
                  </a:lnTo>
                  <a:lnTo>
                    <a:pt x="6613" y="177"/>
                  </a:lnTo>
                  <a:lnTo>
                    <a:pt x="6624" y="188"/>
                  </a:lnTo>
                  <a:lnTo>
                    <a:pt x="6633" y="202"/>
                  </a:lnTo>
                  <a:lnTo>
                    <a:pt x="6643" y="216"/>
                  </a:lnTo>
                  <a:lnTo>
                    <a:pt x="6650" y="232"/>
                  </a:lnTo>
                  <a:lnTo>
                    <a:pt x="6656" y="249"/>
                  </a:lnTo>
                  <a:lnTo>
                    <a:pt x="6662" y="267"/>
                  </a:lnTo>
                  <a:lnTo>
                    <a:pt x="6667" y="287"/>
                  </a:lnTo>
                  <a:lnTo>
                    <a:pt x="6640" y="286"/>
                  </a:lnTo>
                  <a:lnTo>
                    <a:pt x="6614" y="285"/>
                  </a:lnTo>
                  <a:lnTo>
                    <a:pt x="6589" y="283"/>
                  </a:lnTo>
                  <a:lnTo>
                    <a:pt x="6564" y="282"/>
                  </a:lnTo>
                  <a:lnTo>
                    <a:pt x="6539" y="281"/>
                  </a:lnTo>
                  <a:lnTo>
                    <a:pt x="6514" y="280"/>
                  </a:lnTo>
                  <a:lnTo>
                    <a:pt x="6489" y="279"/>
                  </a:lnTo>
                  <a:lnTo>
                    <a:pt x="6465" y="278"/>
                  </a:lnTo>
                  <a:lnTo>
                    <a:pt x="6467" y="285"/>
                  </a:lnTo>
                  <a:lnTo>
                    <a:pt x="6469" y="292"/>
                  </a:lnTo>
                  <a:lnTo>
                    <a:pt x="6472" y="300"/>
                  </a:lnTo>
                  <a:lnTo>
                    <a:pt x="6476" y="306"/>
                  </a:lnTo>
                  <a:lnTo>
                    <a:pt x="6480" y="311"/>
                  </a:lnTo>
                  <a:lnTo>
                    <a:pt x="6484" y="317"/>
                  </a:lnTo>
                  <a:lnTo>
                    <a:pt x="6489" y="323"/>
                  </a:lnTo>
                  <a:lnTo>
                    <a:pt x="6494" y="327"/>
                  </a:lnTo>
                  <a:lnTo>
                    <a:pt x="6501" y="331"/>
                  </a:lnTo>
                  <a:lnTo>
                    <a:pt x="6506" y="335"/>
                  </a:lnTo>
                  <a:lnTo>
                    <a:pt x="6512" y="338"/>
                  </a:lnTo>
                  <a:lnTo>
                    <a:pt x="6518" y="341"/>
                  </a:lnTo>
                  <a:lnTo>
                    <a:pt x="6525" y="343"/>
                  </a:lnTo>
                  <a:lnTo>
                    <a:pt x="6531" y="346"/>
                  </a:lnTo>
                  <a:lnTo>
                    <a:pt x="6537" y="347"/>
                  </a:lnTo>
                  <a:lnTo>
                    <a:pt x="6543" y="347"/>
                  </a:lnTo>
                  <a:lnTo>
                    <a:pt x="6549" y="348"/>
                  </a:lnTo>
                  <a:lnTo>
                    <a:pt x="6554" y="347"/>
                  </a:lnTo>
                  <a:lnTo>
                    <a:pt x="6558" y="347"/>
                  </a:lnTo>
                  <a:lnTo>
                    <a:pt x="6561" y="346"/>
                  </a:lnTo>
                  <a:lnTo>
                    <a:pt x="6565" y="345"/>
                  </a:lnTo>
                  <a:lnTo>
                    <a:pt x="6568" y="342"/>
                  </a:lnTo>
                  <a:lnTo>
                    <a:pt x="6571" y="341"/>
                  </a:lnTo>
                  <a:lnTo>
                    <a:pt x="6574" y="339"/>
                  </a:lnTo>
                  <a:lnTo>
                    <a:pt x="6576" y="336"/>
                  </a:lnTo>
                  <a:lnTo>
                    <a:pt x="6578" y="333"/>
                  </a:lnTo>
                  <a:lnTo>
                    <a:pt x="6580" y="331"/>
                  </a:lnTo>
                  <a:lnTo>
                    <a:pt x="6582" y="327"/>
                  </a:lnTo>
                  <a:lnTo>
                    <a:pt x="6583" y="324"/>
                  </a:lnTo>
                  <a:lnTo>
                    <a:pt x="6585" y="319"/>
                  </a:lnTo>
                  <a:lnTo>
                    <a:pt x="6586" y="315"/>
                  </a:lnTo>
                  <a:lnTo>
                    <a:pt x="6586" y="311"/>
                  </a:lnTo>
                  <a:close/>
                  <a:moveTo>
                    <a:pt x="6578" y="240"/>
                  </a:moveTo>
                  <a:lnTo>
                    <a:pt x="6576" y="233"/>
                  </a:lnTo>
                  <a:lnTo>
                    <a:pt x="6573" y="226"/>
                  </a:lnTo>
                  <a:lnTo>
                    <a:pt x="6569" y="219"/>
                  </a:lnTo>
                  <a:lnTo>
                    <a:pt x="6566" y="213"/>
                  </a:lnTo>
                  <a:lnTo>
                    <a:pt x="6563" y="208"/>
                  </a:lnTo>
                  <a:lnTo>
                    <a:pt x="6559" y="203"/>
                  </a:lnTo>
                  <a:lnTo>
                    <a:pt x="6555" y="197"/>
                  </a:lnTo>
                  <a:lnTo>
                    <a:pt x="6550" y="193"/>
                  </a:lnTo>
                  <a:lnTo>
                    <a:pt x="6544" y="189"/>
                  </a:lnTo>
                  <a:lnTo>
                    <a:pt x="6538" y="186"/>
                  </a:lnTo>
                  <a:lnTo>
                    <a:pt x="6533" y="183"/>
                  </a:lnTo>
                  <a:lnTo>
                    <a:pt x="6527" y="181"/>
                  </a:lnTo>
                  <a:lnTo>
                    <a:pt x="6520" y="179"/>
                  </a:lnTo>
                  <a:lnTo>
                    <a:pt x="6514" y="177"/>
                  </a:lnTo>
                  <a:lnTo>
                    <a:pt x="6508" y="176"/>
                  </a:lnTo>
                  <a:lnTo>
                    <a:pt x="6502" y="176"/>
                  </a:lnTo>
                  <a:lnTo>
                    <a:pt x="6495" y="176"/>
                  </a:lnTo>
                  <a:lnTo>
                    <a:pt x="6490" y="176"/>
                  </a:lnTo>
                  <a:lnTo>
                    <a:pt x="6484" y="177"/>
                  </a:lnTo>
                  <a:lnTo>
                    <a:pt x="6480" y="179"/>
                  </a:lnTo>
                  <a:lnTo>
                    <a:pt x="6475" y="181"/>
                  </a:lnTo>
                  <a:lnTo>
                    <a:pt x="6470" y="184"/>
                  </a:lnTo>
                  <a:lnTo>
                    <a:pt x="6467" y="187"/>
                  </a:lnTo>
                  <a:lnTo>
                    <a:pt x="6464" y="190"/>
                  </a:lnTo>
                  <a:lnTo>
                    <a:pt x="6460" y="195"/>
                  </a:lnTo>
                  <a:lnTo>
                    <a:pt x="6458" y="200"/>
                  </a:lnTo>
                  <a:lnTo>
                    <a:pt x="6456" y="205"/>
                  </a:lnTo>
                  <a:lnTo>
                    <a:pt x="6455" y="210"/>
                  </a:lnTo>
                  <a:lnTo>
                    <a:pt x="6454" y="215"/>
                  </a:lnTo>
                  <a:lnTo>
                    <a:pt x="6454" y="221"/>
                  </a:lnTo>
                  <a:lnTo>
                    <a:pt x="6455" y="229"/>
                  </a:lnTo>
                  <a:lnTo>
                    <a:pt x="6456" y="235"/>
                  </a:lnTo>
                  <a:lnTo>
                    <a:pt x="6471" y="236"/>
                  </a:lnTo>
                  <a:lnTo>
                    <a:pt x="6487" y="237"/>
                  </a:lnTo>
                  <a:lnTo>
                    <a:pt x="6502" y="237"/>
                  </a:lnTo>
                  <a:lnTo>
                    <a:pt x="6517" y="238"/>
                  </a:lnTo>
                  <a:lnTo>
                    <a:pt x="6532" y="238"/>
                  </a:lnTo>
                  <a:lnTo>
                    <a:pt x="6547" y="239"/>
                  </a:lnTo>
                  <a:lnTo>
                    <a:pt x="6562" y="239"/>
                  </a:lnTo>
                  <a:lnTo>
                    <a:pt x="6578" y="240"/>
                  </a:lnTo>
                  <a:close/>
                  <a:moveTo>
                    <a:pt x="7038" y="413"/>
                  </a:moveTo>
                  <a:lnTo>
                    <a:pt x="7029" y="413"/>
                  </a:lnTo>
                  <a:lnTo>
                    <a:pt x="7019" y="413"/>
                  </a:lnTo>
                  <a:lnTo>
                    <a:pt x="7010" y="412"/>
                  </a:lnTo>
                  <a:lnTo>
                    <a:pt x="7000" y="412"/>
                  </a:lnTo>
                  <a:lnTo>
                    <a:pt x="6991" y="411"/>
                  </a:lnTo>
                  <a:lnTo>
                    <a:pt x="6983" y="411"/>
                  </a:lnTo>
                  <a:lnTo>
                    <a:pt x="6973" y="410"/>
                  </a:lnTo>
                  <a:lnTo>
                    <a:pt x="6964" y="410"/>
                  </a:lnTo>
                  <a:lnTo>
                    <a:pt x="6963" y="405"/>
                  </a:lnTo>
                  <a:lnTo>
                    <a:pt x="6961" y="401"/>
                  </a:lnTo>
                  <a:lnTo>
                    <a:pt x="6960" y="396"/>
                  </a:lnTo>
                  <a:lnTo>
                    <a:pt x="6958" y="390"/>
                  </a:lnTo>
                  <a:lnTo>
                    <a:pt x="6957" y="385"/>
                  </a:lnTo>
                  <a:lnTo>
                    <a:pt x="6954" y="380"/>
                  </a:lnTo>
                  <a:lnTo>
                    <a:pt x="6953" y="376"/>
                  </a:lnTo>
                  <a:lnTo>
                    <a:pt x="6952" y="371"/>
                  </a:lnTo>
                  <a:lnTo>
                    <a:pt x="6949" y="376"/>
                  </a:lnTo>
                  <a:lnTo>
                    <a:pt x="6945" y="381"/>
                  </a:lnTo>
                  <a:lnTo>
                    <a:pt x="6942" y="385"/>
                  </a:lnTo>
                  <a:lnTo>
                    <a:pt x="6938" y="389"/>
                  </a:lnTo>
                  <a:lnTo>
                    <a:pt x="6934" y="394"/>
                  </a:lnTo>
                  <a:lnTo>
                    <a:pt x="6928" y="397"/>
                  </a:lnTo>
                  <a:lnTo>
                    <a:pt x="6923" y="400"/>
                  </a:lnTo>
                  <a:lnTo>
                    <a:pt x="6918" y="403"/>
                  </a:lnTo>
                  <a:lnTo>
                    <a:pt x="6913" y="405"/>
                  </a:lnTo>
                  <a:lnTo>
                    <a:pt x="6908" y="407"/>
                  </a:lnTo>
                  <a:lnTo>
                    <a:pt x="6901" y="409"/>
                  </a:lnTo>
                  <a:lnTo>
                    <a:pt x="6896" y="410"/>
                  </a:lnTo>
                  <a:lnTo>
                    <a:pt x="6890" y="411"/>
                  </a:lnTo>
                  <a:lnTo>
                    <a:pt x="6884" y="411"/>
                  </a:lnTo>
                  <a:lnTo>
                    <a:pt x="6877" y="412"/>
                  </a:lnTo>
                  <a:lnTo>
                    <a:pt x="6871" y="411"/>
                  </a:lnTo>
                  <a:lnTo>
                    <a:pt x="6858" y="410"/>
                  </a:lnTo>
                  <a:lnTo>
                    <a:pt x="6845" y="408"/>
                  </a:lnTo>
                  <a:lnTo>
                    <a:pt x="6832" y="405"/>
                  </a:lnTo>
                  <a:lnTo>
                    <a:pt x="6820" y="400"/>
                  </a:lnTo>
                  <a:lnTo>
                    <a:pt x="6806" y="395"/>
                  </a:lnTo>
                  <a:lnTo>
                    <a:pt x="6795" y="387"/>
                  </a:lnTo>
                  <a:lnTo>
                    <a:pt x="6782" y="379"/>
                  </a:lnTo>
                  <a:lnTo>
                    <a:pt x="6770" y="371"/>
                  </a:lnTo>
                  <a:lnTo>
                    <a:pt x="6759" y="361"/>
                  </a:lnTo>
                  <a:lnTo>
                    <a:pt x="6749" y="350"/>
                  </a:lnTo>
                  <a:lnTo>
                    <a:pt x="6740" y="338"/>
                  </a:lnTo>
                  <a:lnTo>
                    <a:pt x="6731" y="326"/>
                  </a:lnTo>
                  <a:lnTo>
                    <a:pt x="6724" y="313"/>
                  </a:lnTo>
                  <a:lnTo>
                    <a:pt x="6719" y="299"/>
                  </a:lnTo>
                  <a:lnTo>
                    <a:pt x="6713" y="284"/>
                  </a:lnTo>
                  <a:lnTo>
                    <a:pt x="6709" y="268"/>
                  </a:lnTo>
                  <a:lnTo>
                    <a:pt x="6706" y="252"/>
                  </a:lnTo>
                  <a:lnTo>
                    <a:pt x="6705" y="236"/>
                  </a:lnTo>
                  <a:lnTo>
                    <a:pt x="6704" y="221"/>
                  </a:lnTo>
                  <a:lnTo>
                    <a:pt x="6705" y="208"/>
                  </a:lnTo>
                  <a:lnTo>
                    <a:pt x="6707" y="196"/>
                  </a:lnTo>
                  <a:lnTo>
                    <a:pt x="6711" y="185"/>
                  </a:lnTo>
                  <a:lnTo>
                    <a:pt x="6717" y="176"/>
                  </a:lnTo>
                  <a:lnTo>
                    <a:pt x="6723" y="166"/>
                  </a:lnTo>
                  <a:lnTo>
                    <a:pt x="6730" y="159"/>
                  </a:lnTo>
                  <a:lnTo>
                    <a:pt x="6738" y="152"/>
                  </a:lnTo>
                  <a:lnTo>
                    <a:pt x="6748" y="146"/>
                  </a:lnTo>
                  <a:lnTo>
                    <a:pt x="6758" y="142"/>
                  </a:lnTo>
                  <a:lnTo>
                    <a:pt x="6769" y="139"/>
                  </a:lnTo>
                  <a:lnTo>
                    <a:pt x="6781" y="136"/>
                  </a:lnTo>
                  <a:lnTo>
                    <a:pt x="6794" y="136"/>
                  </a:lnTo>
                  <a:lnTo>
                    <a:pt x="6807" y="136"/>
                  </a:lnTo>
                  <a:lnTo>
                    <a:pt x="6820" y="137"/>
                  </a:lnTo>
                  <a:lnTo>
                    <a:pt x="6831" y="139"/>
                  </a:lnTo>
                  <a:lnTo>
                    <a:pt x="6844" y="143"/>
                  </a:lnTo>
                  <a:lnTo>
                    <a:pt x="6855" y="147"/>
                  </a:lnTo>
                  <a:lnTo>
                    <a:pt x="6868" y="154"/>
                  </a:lnTo>
                  <a:lnTo>
                    <a:pt x="6879" y="160"/>
                  </a:lnTo>
                  <a:lnTo>
                    <a:pt x="6891" y="168"/>
                  </a:lnTo>
                  <a:lnTo>
                    <a:pt x="6902" y="178"/>
                  </a:lnTo>
                  <a:lnTo>
                    <a:pt x="6898" y="162"/>
                  </a:lnTo>
                  <a:lnTo>
                    <a:pt x="6895" y="145"/>
                  </a:lnTo>
                  <a:lnTo>
                    <a:pt x="6892" y="129"/>
                  </a:lnTo>
                  <a:lnTo>
                    <a:pt x="6889" y="112"/>
                  </a:lnTo>
                  <a:lnTo>
                    <a:pt x="6886" y="96"/>
                  </a:lnTo>
                  <a:lnTo>
                    <a:pt x="6882" y="80"/>
                  </a:lnTo>
                  <a:lnTo>
                    <a:pt x="6880" y="63"/>
                  </a:lnTo>
                  <a:lnTo>
                    <a:pt x="6878" y="46"/>
                  </a:lnTo>
                  <a:lnTo>
                    <a:pt x="6889" y="47"/>
                  </a:lnTo>
                  <a:lnTo>
                    <a:pt x="6898" y="48"/>
                  </a:lnTo>
                  <a:lnTo>
                    <a:pt x="6909" y="48"/>
                  </a:lnTo>
                  <a:lnTo>
                    <a:pt x="6919" y="49"/>
                  </a:lnTo>
                  <a:lnTo>
                    <a:pt x="6929" y="49"/>
                  </a:lnTo>
                  <a:lnTo>
                    <a:pt x="6940" y="50"/>
                  </a:lnTo>
                  <a:lnTo>
                    <a:pt x="6949" y="50"/>
                  </a:lnTo>
                  <a:lnTo>
                    <a:pt x="6960" y="51"/>
                  </a:lnTo>
                  <a:lnTo>
                    <a:pt x="6968" y="96"/>
                  </a:lnTo>
                  <a:lnTo>
                    <a:pt x="6977" y="142"/>
                  </a:lnTo>
                  <a:lnTo>
                    <a:pt x="6986" y="187"/>
                  </a:lnTo>
                  <a:lnTo>
                    <a:pt x="6995" y="233"/>
                  </a:lnTo>
                  <a:lnTo>
                    <a:pt x="7006" y="278"/>
                  </a:lnTo>
                  <a:lnTo>
                    <a:pt x="7016" y="324"/>
                  </a:lnTo>
                  <a:lnTo>
                    <a:pt x="7026" y="369"/>
                  </a:lnTo>
                  <a:lnTo>
                    <a:pt x="7038" y="413"/>
                  </a:lnTo>
                  <a:close/>
                  <a:moveTo>
                    <a:pt x="6790" y="266"/>
                  </a:moveTo>
                  <a:lnTo>
                    <a:pt x="6792" y="277"/>
                  </a:lnTo>
                  <a:lnTo>
                    <a:pt x="6795" y="286"/>
                  </a:lnTo>
                  <a:lnTo>
                    <a:pt x="6798" y="294"/>
                  </a:lnTo>
                  <a:lnTo>
                    <a:pt x="6801" y="303"/>
                  </a:lnTo>
                  <a:lnTo>
                    <a:pt x="6804" y="310"/>
                  </a:lnTo>
                  <a:lnTo>
                    <a:pt x="6808" y="316"/>
                  </a:lnTo>
                  <a:lnTo>
                    <a:pt x="6812" y="323"/>
                  </a:lnTo>
                  <a:lnTo>
                    <a:pt x="6816" y="327"/>
                  </a:lnTo>
                  <a:lnTo>
                    <a:pt x="6823" y="334"/>
                  </a:lnTo>
                  <a:lnTo>
                    <a:pt x="6829" y="340"/>
                  </a:lnTo>
                  <a:lnTo>
                    <a:pt x="6837" y="345"/>
                  </a:lnTo>
                  <a:lnTo>
                    <a:pt x="6844" y="349"/>
                  </a:lnTo>
                  <a:lnTo>
                    <a:pt x="6852" y="353"/>
                  </a:lnTo>
                  <a:lnTo>
                    <a:pt x="6861" y="355"/>
                  </a:lnTo>
                  <a:lnTo>
                    <a:pt x="6869" y="357"/>
                  </a:lnTo>
                  <a:lnTo>
                    <a:pt x="6878" y="358"/>
                  </a:lnTo>
                  <a:lnTo>
                    <a:pt x="6885" y="358"/>
                  </a:lnTo>
                  <a:lnTo>
                    <a:pt x="6891" y="357"/>
                  </a:lnTo>
                  <a:lnTo>
                    <a:pt x="6897" y="356"/>
                  </a:lnTo>
                  <a:lnTo>
                    <a:pt x="6902" y="354"/>
                  </a:lnTo>
                  <a:lnTo>
                    <a:pt x="6908" y="352"/>
                  </a:lnTo>
                  <a:lnTo>
                    <a:pt x="6912" y="349"/>
                  </a:lnTo>
                  <a:lnTo>
                    <a:pt x="6916" y="345"/>
                  </a:lnTo>
                  <a:lnTo>
                    <a:pt x="6920" y="339"/>
                  </a:lnTo>
                  <a:lnTo>
                    <a:pt x="6923" y="334"/>
                  </a:lnTo>
                  <a:lnTo>
                    <a:pt x="6925" y="329"/>
                  </a:lnTo>
                  <a:lnTo>
                    <a:pt x="6927" y="322"/>
                  </a:lnTo>
                  <a:lnTo>
                    <a:pt x="6928" y="314"/>
                  </a:lnTo>
                  <a:lnTo>
                    <a:pt x="6929" y="307"/>
                  </a:lnTo>
                  <a:lnTo>
                    <a:pt x="6928" y="299"/>
                  </a:lnTo>
                  <a:lnTo>
                    <a:pt x="6927" y="289"/>
                  </a:lnTo>
                  <a:lnTo>
                    <a:pt x="6925" y="280"/>
                  </a:lnTo>
                  <a:lnTo>
                    <a:pt x="6923" y="268"/>
                  </a:lnTo>
                  <a:lnTo>
                    <a:pt x="6920" y="258"/>
                  </a:lnTo>
                  <a:lnTo>
                    <a:pt x="6916" y="249"/>
                  </a:lnTo>
                  <a:lnTo>
                    <a:pt x="6912" y="240"/>
                  </a:lnTo>
                  <a:lnTo>
                    <a:pt x="6908" y="233"/>
                  </a:lnTo>
                  <a:lnTo>
                    <a:pt x="6902" y="226"/>
                  </a:lnTo>
                  <a:lnTo>
                    <a:pt x="6897" y="219"/>
                  </a:lnTo>
                  <a:lnTo>
                    <a:pt x="6892" y="213"/>
                  </a:lnTo>
                  <a:lnTo>
                    <a:pt x="6886" y="208"/>
                  </a:lnTo>
                  <a:lnTo>
                    <a:pt x="6879" y="204"/>
                  </a:lnTo>
                  <a:lnTo>
                    <a:pt x="6874" y="200"/>
                  </a:lnTo>
                  <a:lnTo>
                    <a:pt x="6867" y="196"/>
                  </a:lnTo>
                  <a:lnTo>
                    <a:pt x="6861" y="194"/>
                  </a:lnTo>
                  <a:lnTo>
                    <a:pt x="6854" y="192"/>
                  </a:lnTo>
                  <a:lnTo>
                    <a:pt x="6847" y="191"/>
                  </a:lnTo>
                  <a:lnTo>
                    <a:pt x="6840" y="190"/>
                  </a:lnTo>
                  <a:lnTo>
                    <a:pt x="6832" y="190"/>
                  </a:lnTo>
                  <a:lnTo>
                    <a:pt x="6825" y="191"/>
                  </a:lnTo>
                  <a:lnTo>
                    <a:pt x="6819" y="192"/>
                  </a:lnTo>
                  <a:lnTo>
                    <a:pt x="6814" y="194"/>
                  </a:lnTo>
                  <a:lnTo>
                    <a:pt x="6808" y="197"/>
                  </a:lnTo>
                  <a:lnTo>
                    <a:pt x="6803" y="201"/>
                  </a:lnTo>
                  <a:lnTo>
                    <a:pt x="6799" y="205"/>
                  </a:lnTo>
                  <a:lnTo>
                    <a:pt x="6796" y="209"/>
                  </a:lnTo>
                  <a:lnTo>
                    <a:pt x="6792" y="213"/>
                  </a:lnTo>
                  <a:lnTo>
                    <a:pt x="6790" y="219"/>
                  </a:lnTo>
                  <a:lnTo>
                    <a:pt x="6788" y="226"/>
                  </a:lnTo>
                  <a:lnTo>
                    <a:pt x="6786" y="232"/>
                  </a:lnTo>
                  <a:lnTo>
                    <a:pt x="6785" y="240"/>
                  </a:lnTo>
                  <a:lnTo>
                    <a:pt x="6786" y="248"/>
                  </a:lnTo>
                  <a:lnTo>
                    <a:pt x="6788" y="257"/>
                  </a:lnTo>
                  <a:lnTo>
                    <a:pt x="6790" y="266"/>
                  </a:lnTo>
                  <a:close/>
                  <a:moveTo>
                    <a:pt x="7283" y="425"/>
                  </a:moveTo>
                  <a:lnTo>
                    <a:pt x="7272" y="380"/>
                  </a:lnTo>
                  <a:lnTo>
                    <a:pt x="7260" y="335"/>
                  </a:lnTo>
                  <a:lnTo>
                    <a:pt x="7250" y="290"/>
                  </a:lnTo>
                  <a:lnTo>
                    <a:pt x="7239" y="245"/>
                  </a:lnTo>
                  <a:lnTo>
                    <a:pt x="7230" y="200"/>
                  </a:lnTo>
                  <a:lnTo>
                    <a:pt x="7220" y="155"/>
                  </a:lnTo>
                  <a:lnTo>
                    <a:pt x="7212" y="109"/>
                  </a:lnTo>
                  <a:lnTo>
                    <a:pt x="7204" y="64"/>
                  </a:lnTo>
                  <a:lnTo>
                    <a:pt x="7214" y="64"/>
                  </a:lnTo>
                  <a:lnTo>
                    <a:pt x="7224" y="65"/>
                  </a:lnTo>
                  <a:lnTo>
                    <a:pt x="7234" y="66"/>
                  </a:lnTo>
                  <a:lnTo>
                    <a:pt x="7244" y="66"/>
                  </a:lnTo>
                  <a:lnTo>
                    <a:pt x="7255" y="67"/>
                  </a:lnTo>
                  <a:lnTo>
                    <a:pt x="7265" y="68"/>
                  </a:lnTo>
                  <a:lnTo>
                    <a:pt x="7276" y="68"/>
                  </a:lnTo>
                  <a:lnTo>
                    <a:pt x="7287" y="69"/>
                  </a:lnTo>
                  <a:lnTo>
                    <a:pt x="7313" y="100"/>
                  </a:lnTo>
                  <a:lnTo>
                    <a:pt x="7339" y="132"/>
                  </a:lnTo>
                  <a:lnTo>
                    <a:pt x="7367" y="163"/>
                  </a:lnTo>
                  <a:lnTo>
                    <a:pt x="7394" y="194"/>
                  </a:lnTo>
                  <a:lnTo>
                    <a:pt x="7422" y="226"/>
                  </a:lnTo>
                  <a:lnTo>
                    <a:pt x="7450" y="256"/>
                  </a:lnTo>
                  <a:lnTo>
                    <a:pt x="7478" y="287"/>
                  </a:lnTo>
                  <a:lnTo>
                    <a:pt x="7506" y="318"/>
                  </a:lnTo>
                  <a:lnTo>
                    <a:pt x="7500" y="288"/>
                  </a:lnTo>
                  <a:lnTo>
                    <a:pt x="7494" y="259"/>
                  </a:lnTo>
                  <a:lnTo>
                    <a:pt x="7488" y="229"/>
                  </a:lnTo>
                  <a:lnTo>
                    <a:pt x="7481" y="199"/>
                  </a:lnTo>
                  <a:lnTo>
                    <a:pt x="7475" y="169"/>
                  </a:lnTo>
                  <a:lnTo>
                    <a:pt x="7470" y="139"/>
                  </a:lnTo>
                  <a:lnTo>
                    <a:pt x="7464" y="109"/>
                  </a:lnTo>
                  <a:lnTo>
                    <a:pt x="7458" y="79"/>
                  </a:lnTo>
                  <a:lnTo>
                    <a:pt x="7469" y="79"/>
                  </a:lnTo>
                  <a:lnTo>
                    <a:pt x="7478" y="80"/>
                  </a:lnTo>
                  <a:lnTo>
                    <a:pt x="7489" y="81"/>
                  </a:lnTo>
                  <a:lnTo>
                    <a:pt x="7498" y="81"/>
                  </a:lnTo>
                  <a:lnTo>
                    <a:pt x="7508" y="82"/>
                  </a:lnTo>
                  <a:lnTo>
                    <a:pt x="7518" y="83"/>
                  </a:lnTo>
                  <a:lnTo>
                    <a:pt x="7528" y="83"/>
                  </a:lnTo>
                  <a:lnTo>
                    <a:pt x="7539" y="84"/>
                  </a:lnTo>
                  <a:lnTo>
                    <a:pt x="7547" y="129"/>
                  </a:lnTo>
                  <a:lnTo>
                    <a:pt x="7555" y="173"/>
                  </a:lnTo>
                  <a:lnTo>
                    <a:pt x="7564" y="218"/>
                  </a:lnTo>
                  <a:lnTo>
                    <a:pt x="7573" y="263"/>
                  </a:lnTo>
                  <a:lnTo>
                    <a:pt x="7584" y="308"/>
                  </a:lnTo>
                  <a:lnTo>
                    <a:pt x="7594" y="353"/>
                  </a:lnTo>
                  <a:lnTo>
                    <a:pt x="7604" y="398"/>
                  </a:lnTo>
                  <a:lnTo>
                    <a:pt x="7616" y="443"/>
                  </a:lnTo>
                  <a:lnTo>
                    <a:pt x="7605" y="442"/>
                  </a:lnTo>
                  <a:lnTo>
                    <a:pt x="7595" y="442"/>
                  </a:lnTo>
                  <a:lnTo>
                    <a:pt x="7585" y="440"/>
                  </a:lnTo>
                  <a:lnTo>
                    <a:pt x="7573" y="440"/>
                  </a:lnTo>
                  <a:lnTo>
                    <a:pt x="7563" y="439"/>
                  </a:lnTo>
                  <a:lnTo>
                    <a:pt x="7552" y="439"/>
                  </a:lnTo>
                  <a:lnTo>
                    <a:pt x="7542" y="438"/>
                  </a:lnTo>
                  <a:lnTo>
                    <a:pt x="7531" y="437"/>
                  </a:lnTo>
                  <a:lnTo>
                    <a:pt x="7502" y="407"/>
                  </a:lnTo>
                  <a:lnTo>
                    <a:pt x="7474" y="377"/>
                  </a:lnTo>
                  <a:lnTo>
                    <a:pt x="7446" y="347"/>
                  </a:lnTo>
                  <a:lnTo>
                    <a:pt x="7417" y="316"/>
                  </a:lnTo>
                  <a:lnTo>
                    <a:pt x="7388" y="285"/>
                  </a:lnTo>
                  <a:lnTo>
                    <a:pt x="7360" y="255"/>
                  </a:lnTo>
                  <a:lnTo>
                    <a:pt x="7333" y="224"/>
                  </a:lnTo>
                  <a:lnTo>
                    <a:pt x="7305" y="193"/>
                  </a:lnTo>
                  <a:lnTo>
                    <a:pt x="7311" y="222"/>
                  </a:lnTo>
                  <a:lnTo>
                    <a:pt x="7318" y="253"/>
                  </a:lnTo>
                  <a:lnTo>
                    <a:pt x="7324" y="282"/>
                  </a:lnTo>
                  <a:lnTo>
                    <a:pt x="7331" y="311"/>
                  </a:lnTo>
                  <a:lnTo>
                    <a:pt x="7338" y="340"/>
                  </a:lnTo>
                  <a:lnTo>
                    <a:pt x="7346" y="371"/>
                  </a:lnTo>
                  <a:lnTo>
                    <a:pt x="7353" y="400"/>
                  </a:lnTo>
                  <a:lnTo>
                    <a:pt x="7361" y="429"/>
                  </a:lnTo>
                  <a:lnTo>
                    <a:pt x="7351" y="429"/>
                  </a:lnTo>
                  <a:lnTo>
                    <a:pt x="7341" y="428"/>
                  </a:lnTo>
                  <a:lnTo>
                    <a:pt x="7331" y="428"/>
                  </a:lnTo>
                  <a:lnTo>
                    <a:pt x="7322" y="427"/>
                  </a:lnTo>
                  <a:lnTo>
                    <a:pt x="7312" y="427"/>
                  </a:lnTo>
                  <a:lnTo>
                    <a:pt x="7302" y="427"/>
                  </a:lnTo>
                  <a:lnTo>
                    <a:pt x="7292" y="426"/>
                  </a:lnTo>
                  <a:lnTo>
                    <a:pt x="7283" y="425"/>
                  </a:lnTo>
                  <a:close/>
                  <a:moveTo>
                    <a:pt x="7721" y="270"/>
                  </a:moveTo>
                  <a:lnTo>
                    <a:pt x="7712" y="268"/>
                  </a:lnTo>
                  <a:lnTo>
                    <a:pt x="7702" y="266"/>
                  </a:lnTo>
                  <a:lnTo>
                    <a:pt x="7693" y="264"/>
                  </a:lnTo>
                  <a:lnTo>
                    <a:pt x="7684" y="262"/>
                  </a:lnTo>
                  <a:lnTo>
                    <a:pt x="7674" y="260"/>
                  </a:lnTo>
                  <a:lnTo>
                    <a:pt x="7665" y="258"/>
                  </a:lnTo>
                  <a:lnTo>
                    <a:pt x="7654" y="257"/>
                  </a:lnTo>
                  <a:lnTo>
                    <a:pt x="7645" y="255"/>
                  </a:lnTo>
                  <a:lnTo>
                    <a:pt x="7646" y="245"/>
                  </a:lnTo>
                  <a:lnTo>
                    <a:pt x="7648" y="237"/>
                  </a:lnTo>
                  <a:lnTo>
                    <a:pt x="7650" y="230"/>
                  </a:lnTo>
                  <a:lnTo>
                    <a:pt x="7654" y="224"/>
                  </a:lnTo>
                  <a:lnTo>
                    <a:pt x="7659" y="217"/>
                  </a:lnTo>
                  <a:lnTo>
                    <a:pt x="7663" y="211"/>
                  </a:lnTo>
                  <a:lnTo>
                    <a:pt x="7669" y="207"/>
                  </a:lnTo>
                  <a:lnTo>
                    <a:pt x="7675" y="203"/>
                  </a:lnTo>
                  <a:lnTo>
                    <a:pt x="7683" y="199"/>
                  </a:lnTo>
                  <a:lnTo>
                    <a:pt x="7691" y="195"/>
                  </a:lnTo>
                  <a:lnTo>
                    <a:pt x="7700" y="192"/>
                  </a:lnTo>
                  <a:lnTo>
                    <a:pt x="7711" y="190"/>
                  </a:lnTo>
                  <a:lnTo>
                    <a:pt x="7722" y="188"/>
                  </a:lnTo>
                  <a:lnTo>
                    <a:pt x="7734" y="187"/>
                  </a:lnTo>
                  <a:lnTo>
                    <a:pt x="7747" y="187"/>
                  </a:lnTo>
                  <a:lnTo>
                    <a:pt x="7761" y="188"/>
                  </a:lnTo>
                  <a:lnTo>
                    <a:pt x="7773" y="189"/>
                  </a:lnTo>
                  <a:lnTo>
                    <a:pt x="7786" y="190"/>
                  </a:lnTo>
                  <a:lnTo>
                    <a:pt x="7797" y="192"/>
                  </a:lnTo>
                  <a:lnTo>
                    <a:pt x="7809" y="193"/>
                  </a:lnTo>
                  <a:lnTo>
                    <a:pt x="7818" y="195"/>
                  </a:lnTo>
                  <a:lnTo>
                    <a:pt x="7828" y="199"/>
                  </a:lnTo>
                  <a:lnTo>
                    <a:pt x="7836" y="201"/>
                  </a:lnTo>
                  <a:lnTo>
                    <a:pt x="7844" y="204"/>
                  </a:lnTo>
                  <a:lnTo>
                    <a:pt x="7851" y="207"/>
                  </a:lnTo>
                  <a:lnTo>
                    <a:pt x="7857" y="210"/>
                  </a:lnTo>
                  <a:lnTo>
                    <a:pt x="7863" y="214"/>
                  </a:lnTo>
                  <a:lnTo>
                    <a:pt x="7868" y="217"/>
                  </a:lnTo>
                  <a:lnTo>
                    <a:pt x="7874" y="221"/>
                  </a:lnTo>
                  <a:lnTo>
                    <a:pt x="7879" y="226"/>
                  </a:lnTo>
                  <a:lnTo>
                    <a:pt x="7883" y="230"/>
                  </a:lnTo>
                  <a:lnTo>
                    <a:pt x="7887" y="234"/>
                  </a:lnTo>
                  <a:lnTo>
                    <a:pt x="7890" y="239"/>
                  </a:lnTo>
                  <a:lnTo>
                    <a:pt x="7894" y="244"/>
                  </a:lnTo>
                  <a:lnTo>
                    <a:pt x="7898" y="252"/>
                  </a:lnTo>
                  <a:lnTo>
                    <a:pt x="7901" y="259"/>
                  </a:lnTo>
                  <a:lnTo>
                    <a:pt x="7904" y="267"/>
                  </a:lnTo>
                  <a:lnTo>
                    <a:pt x="7907" y="276"/>
                  </a:lnTo>
                  <a:lnTo>
                    <a:pt x="7910" y="286"/>
                  </a:lnTo>
                  <a:lnTo>
                    <a:pt x="7912" y="297"/>
                  </a:lnTo>
                  <a:lnTo>
                    <a:pt x="7914" y="307"/>
                  </a:lnTo>
                  <a:lnTo>
                    <a:pt x="7916" y="316"/>
                  </a:lnTo>
                  <a:lnTo>
                    <a:pt x="7918" y="327"/>
                  </a:lnTo>
                  <a:lnTo>
                    <a:pt x="7919" y="336"/>
                  </a:lnTo>
                  <a:lnTo>
                    <a:pt x="7922" y="347"/>
                  </a:lnTo>
                  <a:lnTo>
                    <a:pt x="7924" y="356"/>
                  </a:lnTo>
                  <a:lnTo>
                    <a:pt x="7926" y="366"/>
                  </a:lnTo>
                  <a:lnTo>
                    <a:pt x="7928" y="376"/>
                  </a:lnTo>
                  <a:lnTo>
                    <a:pt x="7930" y="384"/>
                  </a:lnTo>
                  <a:lnTo>
                    <a:pt x="7932" y="391"/>
                  </a:lnTo>
                  <a:lnTo>
                    <a:pt x="7934" y="399"/>
                  </a:lnTo>
                  <a:lnTo>
                    <a:pt x="7936" y="405"/>
                  </a:lnTo>
                  <a:lnTo>
                    <a:pt x="7937" y="411"/>
                  </a:lnTo>
                  <a:lnTo>
                    <a:pt x="7939" y="418"/>
                  </a:lnTo>
                  <a:lnTo>
                    <a:pt x="7941" y="422"/>
                  </a:lnTo>
                  <a:lnTo>
                    <a:pt x="7943" y="426"/>
                  </a:lnTo>
                  <a:lnTo>
                    <a:pt x="7946" y="430"/>
                  </a:lnTo>
                  <a:lnTo>
                    <a:pt x="7948" y="434"/>
                  </a:lnTo>
                  <a:lnTo>
                    <a:pt x="7951" y="439"/>
                  </a:lnTo>
                  <a:lnTo>
                    <a:pt x="7955" y="444"/>
                  </a:lnTo>
                  <a:lnTo>
                    <a:pt x="7958" y="448"/>
                  </a:lnTo>
                  <a:lnTo>
                    <a:pt x="7962" y="453"/>
                  </a:lnTo>
                  <a:lnTo>
                    <a:pt x="7966" y="457"/>
                  </a:lnTo>
                  <a:lnTo>
                    <a:pt x="7972" y="462"/>
                  </a:lnTo>
                  <a:lnTo>
                    <a:pt x="7961" y="461"/>
                  </a:lnTo>
                  <a:lnTo>
                    <a:pt x="7951" y="460"/>
                  </a:lnTo>
                  <a:lnTo>
                    <a:pt x="7940" y="460"/>
                  </a:lnTo>
                  <a:lnTo>
                    <a:pt x="7930" y="459"/>
                  </a:lnTo>
                  <a:lnTo>
                    <a:pt x="7921" y="459"/>
                  </a:lnTo>
                  <a:lnTo>
                    <a:pt x="7910" y="458"/>
                  </a:lnTo>
                  <a:lnTo>
                    <a:pt x="7901" y="458"/>
                  </a:lnTo>
                  <a:lnTo>
                    <a:pt x="7891" y="457"/>
                  </a:lnTo>
                  <a:lnTo>
                    <a:pt x="7889" y="455"/>
                  </a:lnTo>
                  <a:lnTo>
                    <a:pt x="7888" y="453"/>
                  </a:lnTo>
                  <a:lnTo>
                    <a:pt x="7886" y="451"/>
                  </a:lnTo>
                  <a:lnTo>
                    <a:pt x="7884" y="449"/>
                  </a:lnTo>
                  <a:lnTo>
                    <a:pt x="7883" y="446"/>
                  </a:lnTo>
                  <a:lnTo>
                    <a:pt x="7881" y="444"/>
                  </a:lnTo>
                  <a:lnTo>
                    <a:pt x="7879" y="440"/>
                  </a:lnTo>
                  <a:lnTo>
                    <a:pt x="7877" y="437"/>
                  </a:lnTo>
                  <a:lnTo>
                    <a:pt x="7876" y="435"/>
                  </a:lnTo>
                  <a:lnTo>
                    <a:pt x="7875" y="434"/>
                  </a:lnTo>
                  <a:lnTo>
                    <a:pt x="7874" y="432"/>
                  </a:lnTo>
                  <a:lnTo>
                    <a:pt x="7873" y="431"/>
                  </a:lnTo>
                  <a:lnTo>
                    <a:pt x="7873" y="430"/>
                  </a:lnTo>
                  <a:lnTo>
                    <a:pt x="7871" y="429"/>
                  </a:lnTo>
                  <a:lnTo>
                    <a:pt x="7871" y="429"/>
                  </a:lnTo>
                  <a:lnTo>
                    <a:pt x="7870" y="428"/>
                  </a:lnTo>
                  <a:lnTo>
                    <a:pt x="7867" y="432"/>
                  </a:lnTo>
                  <a:lnTo>
                    <a:pt x="7863" y="435"/>
                  </a:lnTo>
                  <a:lnTo>
                    <a:pt x="7859" y="439"/>
                  </a:lnTo>
                  <a:lnTo>
                    <a:pt x="7854" y="443"/>
                  </a:lnTo>
                  <a:lnTo>
                    <a:pt x="7850" y="445"/>
                  </a:lnTo>
                  <a:lnTo>
                    <a:pt x="7844" y="448"/>
                  </a:lnTo>
                  <a:lnTo>
                    <a:pt x="7840" y="450"/>
                  </a:lnTo>
                  <a:lnTo>
                    <a:pt x="7835" y="451"/>
                  </a:lnTo>
                  <a:lnTo>
                    <a:pt x="7830" y="453"/>
                  </a:lnTo>
                  <a:lnTo>
                    <a:pt x="7823" y="454"/>
                  </a:lnTo>
                  <a:lnTo>
                    <a:pt x="7818" y="455"/>
                  </a:lnTo>
                  <a:lnTo>
                    <a:pt x="7813" y="456"/>
                  </a:lnTo>
                  <a:lnTo>
                    <a:pt x="7807" y="457"/>
                  </a:lnTo>
                  <a:lnTo>
                    <a:pt x="7801" y="457"/>
                  </a:lnTo>
                  <a:lnTo>
                    <a:pt x="7794" y="457"/>
                  </a:lnTo>
                  <a:lnTo>
                    <a:pt x="7788" y="457"/>
                  </a:lnTo>
                  <a:lnTo>
                    <a:pt x="7777" y="456"/>
                  </a:lnTo>
                  <a:lnTo>
                    <a:pt x="7765" y="454"/>
                  </a:lnTo>
                  <a:lnTo>
                    <a:pt x="7755" y="452"/>
                  </a:lnTo>
                  <a:lnTo>
                    <a:pt x="7744" y="449"/>
                  </a:lnTo>
                  <a:lnTo>
                    <a:pt x="7734" y="446"/>
                  </a:lnTo>
                  <a:lnTo>
                    <a:pt x="7724" y="442"/>
                  </a:lnTo>
                  <a:lnTo>
                    <a:pt x="7715" y="437"/>
                  </a:lnTo>
                  <a:lnTo>
                    <a:pt x="7707" y="431"/>
                  </a:lnTo>
                  <a:lnTo>
                    <a:pt x="7698" y="426"/>
                  </a:lnTo>
                  <a:lnTo>
                    <a:pt x="7691" y="420"/>
                  </a:lnTo>
                  <a:lnTo>
                    <a:pt x="7685" y="412"/>
                  </a:lnTo>
                  <a:lnTo>
                    <a:pt x="7680" y="406"/>
                  </a:lnTo>
                  <a:lnTo>
                    <a:pt x="7674" y="399"/>
                  </a:lnTo>
                  <a:lnTo>
                    <a:pt x="7670" y="390"/>
                  </a:lnTo>
                  <a:lnTo>
                    <a:pt x="7667" y="383"/>
                  </a:lnTo>
                  <a:lnTo>
                    <a:pt x="7665" y="375"/>
                  </a:lnTo>
                  <a:lnTo>
                    <a:pt x="7664" y="370"/>
                  </a:lnTo>
                  <a:lnTo>
                    <a:pt x="7663" y="364"/>
                  </a:lnTo>
                  <a:lnTo>
                    <a:pt x="7663" y="359"/>
                  </a:lnTo>
                  <a:lnTo>
                    <a:pt x="7663" y="354"/>
                  </a:lnTo>
                  <a:lnTo>
                    <a:pt x="7663" y="350"/>
                  </a:lnTo>
                  <a:lnTo>
                    <a:pt x="7664" y="345"/>
                  </a:lnTo>
                  <a:lnTo>
                    <a:pt x="7666" y="340"/>
                  </a:lnTo>
                  <a:lnTo>
                    <a:pt x="7668" y="336"/>
                  </a:lnTo>
                  <a:lnTo>
                    <a:pt x="7670" y="332"/>
                  </a:lnTo>
                  <a:lnTo>
                    <a:pt x="7673" y="329"/>
                  </a:lnTo>
                  <a:lnTo>
                    <a:pt x="7676" y="325"/>
                  </a:lnTo>
                  <a:lnTo>
                    <a:pt x="7680" y="322"/>
                  </a:lnTo>
                  <a:lnTo>
                    <a:pt x="7684" y="318"/>
                  </a:lnTo>
                  <a:lnTo>
                    <a:pt x="7688" y="316"/>
                  </a:lnTo>
                  <a:lnTo>
                    <a:pt x="7692" y="313"/>
                  </a:lnTo>
                  <a:lnTo>
                    <a:pt x="7697" y="311"/>
                  </a:lnTo>
                  <a:lnTo>
                    <a:pt x="7702" y="309"/>
                  </a:lnTo>
                  <a:lnTo>
                    <a:pt x="7708" y="307"/>
                  </a:lnTo>
                  <a:lnTo>
                    <a:pt x="7714" y="306"/>
                  </a:lnTo>
                  <a:lnTo>
                    <a:pt x="7721" y="304"/>
                  </a:lnTo>
                  <a:lnTo>
                    <a:pt x="7730" y="303"/>
                  </a:lnTo>
                  <a:lnTo>
                    <a:pt x="7738" y="302"/>
                  </a:lnTo>
                  <a:lnTo>
                    <a:pt x="7746" y="301"/>
                  </a:lnTo>
                  <a:lnTo>
                    <a:pt x="7757" y="300"/>
                  </a:lnTo>
                  <a:lnTo>
                    <a:pt x="7770" y="298"/>
                  </a:lnTo>
                  <a:lnTo>
                    <a:pt x="7783" y="297"/>
                  </a:lnTo>
                  <a:lnTo>
                    <a:pt x="7794" y="294"/>
                  </a:lnTo>
                  <a:lnTo>
                    <a:pt x="7804" y="293"/>
                  </a:lnTo>
                  <a:lnTo>
                    <a:pt x="7812" y="291"/>
                  </a:lnTo>
                  <a:lnTo>
                    <a:pt x="7820" y="290"/>
                  </a:lnTo>
                  <a:lnTo>
                    <a:pt x="7827" y="289"/>
                  </a:lnTo>
                  <a:lnTo>
                    <a:pt x="7832" y="287"/>
                  </a:lnTo>
                  <a:lnTo>
                    <a:pt x="7832" y="287"/>
                  </a:lnTo>
                  <a:lnTo>
                    <a:pt x="7832" y="286"/>
                  </a:lnTo>
                  <a:lnTo>
                    <a:pt x="7832" y="285"/>
                  </a:lnTo>
                  <a:lnTo>
                    <a:pt x="7832" y="284"/>
                  </a:lnTo>
                  <a:lnTo>
                    <a:pt x="7831" y="283"/>
                  </a:lnTo>
                  <a:lnTo>
                    <a:pt x="7831" y="283"/>
                  </a:lnTo>
                  <a:lnTo>
                    <a:pt x="7831" y="282"/>
                  </a:lnTo>
                  <a:lnTo>
                    <a:pt x="7831" y="281"/>
                  </a:lnTo>
                  <a:lnTo>
                    <a:pt x="7830" y="276"/>
                  </a:lnTo>
                  <a:lnTo>
                    <a:pt x="7828" y="272"/>
                  </a:lnTo>
                  <a:lnTo>
                    <a:pt x="7827" y="267"/>
                  </a:lnTo>
                  <a:lnTo>
                    <a:pt x="7825" y="263"/>
                  </a:lnTo>
                  <a:lnTo>
                    <a:pt x="7822" y="260"/>
                  </a:lnTo>
                  <a:lnTo>
                    <a:pt x="7819" y="256"/>
                  </a:lnTo>
                  <a:lnTo>
                    <a:pt x="7816" y="254"/>
                  </a:lnTo>
                  <a:lnTo>
                    <a:pt x="7813" y="251"/>
                  </a:lnTo>
                  <a:lnTo>
                    <a:pt x="7809" y="249"/>
                  </a:lnTo>
                  <a:lnTo>
                    <a:pt x="7805" y="246"/>
                  </a:lnTo>
                  <a:lnTo>
                    <a:pt x="7799" y="245"/>
                  </a:lnTo>
                  <a:lnTo>
                    <a:pt x="7794" y="243"/>
                  </a:lnTo>
                  <a:lnTo>
                    <a:pt x="7788" y="242"/>
                  </a:lnTo>
                  <a:lnTo>
                    <a:pt x="7781" y="241"/>
                  </a:lnTo>
                  <a:lnTo>
                    <a:pt x="7773" y="240"/>
                  </a:lnTo>
                  <a:lnTo>
                    <a:pt x="7765" y="240"/>
                  </a:lnTo>
                  <a:lnTo>
                    <a:pt x="7761" y="240"/>
                  </a:lnTo>
                  <a:lnTo>
                    <a:pt x="7756" y="240"/>
                  </a:lnTo>
                  <a:lnTo>
                    <a:pt x="7751" y="240"/>
                  </a:lnTo>
                  <a:lnTo>
                    <a:pt x="7747" y="241"/>
                  </a:lnTo>
                  <a:lnTo>
                    <a:pt x="7743" y="241"/>
                  </a:lnTo>
                  <a:lnTo>
                    <a:pt x="7740" y="242"/>
                  </a:lnTo>
                  <a:lnTo>
                    <a:pt x="7737" y="243"/>
                  </a:lnTo>
                  <a:lnTo>
                    <a:pt x="7734" y="245"/>
                  </a:lnTo>
                  <a:lnTo>
                    <a:pt x="7732" y="248"/>
                  </a:lnTo>
                  <a:lnTo>
                    <a:pt x="7730" y="250"/>
                  </a:lnTo>
                  <a:lnTo>
                    <a:pt x="7728" y="252"/>
                  </a:lnTo>
                  <a:lnTo>
                    <a:pt x="7726" y="255"/>
                  </a:lnTo>
                  <a:lnTo>
                    <a:pt x="7724" y="258"/>
                  </a:lnTo>
                  <a:lnTo>
                    <a:pt x="7723" y="262"/>
                  </a:lnTo>
                  <a:lnTo>
                    <a:pt x="7722" y="266"/>
                  </a:lnTo>
                  <a:lnTo>
                    <a:pt x="7721" y="270"/>
                  </a:lnTo>
                  <a:close/>
                  <a:moveTo>
                    <a:pt x="7842" y="332"/>
                  </a:moveTo>
                  <a:lnTo>
                    <a:pt x="7838" y="332"/>
                  </a:lnTo>
                  <a:lnTo>
                    <a:pt x="7834" y="333"/>
                  </a:lnTo>
                  <a:lnTo>
                    <a:pt x="7829" y="334"/>
                  </a:lnTo>
                  <a:lnTo>
                    <a:pt x="7823" y="335"/>
                  </a:lnTo>
                  <a:lnTo>
                    <a:pt x="7817" y="336"/>
                  </a:lnTo>
                  <a:lnTo>
                    <a:pt x="7810" y="336"/>
                  </a:lnTo>
                  <a:lnTo>
                    <a:pt x="7803" y="338"/>
                  </a:lnTo>
                  <a:lnTo>
                    <a:pt x="7795" y="339"/>
                  </a:lnTo>
                  <a:lnTo>
                    <a:pt x="7787" y="340"/>
                  </a:lnTo>
                  <a:lnTo>
                    <a:pt x="7781" y="341"/>
                  </a:lnTo>
                  <a:lnTo>
                    <a:pt x="7774" y="342"/>
                  </a:lnTo>
                  <a:lnTo>
                    <a:pt x="7768" y="343"/>
                  </a:lnTo>
                  <a:lnTo>
                    <a:pt x="7763" y="345"/>
                  </a:lnTo>
                  <a:lnTo>
                    <a:pt x="7759" y="346"/>
                  </a:lnTo>
                  <a:lnTo>
                    <a:pt x="7755" y="348"/>
                  </a:lnTo>
                  <a:lnTo>
                    <a:pt x="7753" y="349"/>
                  </a:lnTo>
                  <a:lnTo>
                    <a:pt x="7749" y="351"/>
                  </a:lnTo>
                  <a:lnTo>
                    <a:pt x="7746" y="354"/>
                  </a:lnTo>
                  <a:lnTo>
                    <a:pt x="7744" y="356"/>
                  </a:lnTo>
                  <a:lnTo>
                    <a:pt x="7743" y="359"/>
                  </a:lnTo>
                  <a:lnTo>
                    <a:pt x="7742" y="362"/>
                  </a:lnTo>
                  <a:lnTo>
                    <a:pt x="7742" y="365"/>
                  </a:lnTo>
                  <a:lnTo>
                    <a:pt x="7742" y="369"/>
                  </a:lnTo>
                  <a:lnTo>
                    <a:pt x="7743" y="373"/>
                  </a:lnTo>
                  <a:lnTo>
                    <a:pt x="7744" y="376"/>
                  </a:lnTo>
                  <a:lnTo>
                    <a:pt x="7745" y="379"/>
                  </a:lnTo>
                  <a:lnTo>
                    <a:pt x="7747" y="382"/>
                  </a:lnTo>
                  <a:lnTo>
                    <a:pt x="7749" y="385"/>
                  </a:lnTo>
                  <a:lnTo>
                    <a:pt x="7751" y="388"/>
                  </a:lnTo>
                  <a:lnTo>
                    <a:pt x="7755" y="391"/>
                  </a:lnTo>
                  <a:lnTo>
                    <a:pt x="7759" y="395"/>
                  </a:lnTo>
                  <a:lnTo>
                    <a:pt x="7762" y="398"/>
                  </a:lnTo>
                  <a:lnTo>
                    <a:pt x="7766" y="400"/>
                  </a:lnTo>
                  <a:lnTo>
                    <a:pt x="7770" y="402"/>
                  </a:lnTo>
                  <a:lnTo>
                    <a:pt x="7774" y="404"/>
                  </a:lnTo>
                  <a:lnTo>
                    <a:pt x="7779" y="406"/>
                  </a:lnTo>
                  <a:lnTo>
                    <a:pt x="7783" y="408"/>
                  </a:lnTo>
                  <a:lnTo>
                    <a:pt x="7788" y="409"/>
                  </a:lnTo>
                  <a:lnTo>
                    <a:pt x="7792" y="409"/>
                  </a:lnTo>
                  <a:lnTo>
                    <a:pt x="7796" y="410"/>
                  </a:lnTo>
                  <a:lnTo>
                    <a:pt x="7802" y="410"/>
                  </a:lnTo>
                  <a:lnTo>
                    <a:pt x="7807" y="409"/>
                  </a:lnTo>
                  <a:lnTo>
                    <a:pt x="7812" y="409"/>
                  </a:lnTo>
                  <a:lnTo>
                    <a:pt x="7817" y="408"/>
                  </a:lnTo>
                  <a:lnTo>
                    <a:pt x="7821" y="406"/>
                  </a:lnTo>
                  <a:lnTo>
                    <a:pt x="7826" y="405"/>
                  </a:lnTo>
                  <a:lnTo>
                    <a:pt x="7831" y="403"/>
                  </a:lnTo>
                  <a:lnTo>
                    <a:pt x="7835" y="400"/>
                  </a:lnTo>
                  <a:lnTo>
                    <a:pt x="7838" y="398"/>
                  </a:lnTo>
                  <a:lnTo>
                    <a:pt x="7840" y="396"/>
                  </a:lnTo>
                  <a:lnTo>
                    <a:pt x="7843" y="394"/>
                  </a:lnTo>
                  <a:lnTo>
                    <a:pt x="7844" y="390"/>
                  </a:lnTo>
                  <a:lnTo>
                    <a:pt x="7846" y="388"/>
                  </a:lnTo>
                  <a:lnTo>
                    <a:pt x="7847" y="385"/>
                  </a:lnTo>
                  <a:lnTo>
                    <a:pt x="7847" y="382"/>
                  </a:lnTo>
                  <a:lnTo>
                    <a:pt x="7849" y="379"/>
                  </a:lnTo>
                  <a:lnTo>
                    <a:pt x="7849" y="377"/>
                  </a:lnTo>
                  <a:lnTo>
                    <a:pt x="7849" y="374"/>
                  </a:lnTo>
                  <a:lnTo>
                    <a:pt x="7849" y="370"/>
                  </a:lnTo>
                  <a:lnTo>
                    <a:pt x="7849" y="366"/>
                  </a:lnTo>
                  <a:lnTo>
                    <a:pt x="7847" y="361"/>
                  </a:lnTo>
                  <a:lnTo>
                    <a:pt x="7847" y="356"/>
                  </a:lnTo>
                  <a:lnTo>
                    <a:pt x="7846" y="351"/>
                  </a:lnTo>
                  <a:lnTo>
                    <a:pt x="7845" y="346"/>
                  </a:lnTo>
                  <a:lnTo>
                    <a:pt x="7845" y="343"/>
                  </a:lnTo>
                  <a:lnTo>
                    <a:pt x="7844" y="342"/>
                  </a:lnTo>
                  <a:lnTo>
                    <a:pt x="7844" y="340"/>
                  </a:lnTo>
                  <a:lnTo>
                    <a:pt x="7843" y="338"/>
                  </a:lnTo>
                  <a:lnTo>
                    <a:pt x="7843" y="337"/>
                  </a:lnTo>
                  <a:lnTo>
                    <a:pt x="7842" y="335"/>
                  </a:lnTo>
                  <a:lnTo>
                    <a:pt x="7842" y="334"/>
                  </a:lnTo>
                  <a:lnTo>
                    <a:pt x="7842" y="332"/>
                  </a:lnTo>
                  <a:close/>
                  <a:moveTo>
                    <a:pt x="7964" y="208"/>
                  </a:moveTo>
                  <a:lnTo>
                    <a:pt x="7973" y="208"/>
                  </a:lnTo>
                  <a:lnTo>
                    <a:pt x="7982" y="208"/>
                  </a:lnTo>
                  <a:lnTo>
                    <a:pt x="7991" y="208"/>
                  </a:lnTo>
                  <a:lnTo>
                    <a:pt x="8001" y="209"/>
                  </a:lnTo>
                  <a:lnTo>
                    <a:pt x="8010" y="209"/>
                  </a:lnTo>
                  <a:lnTo>
                    <a:pt x="8021" y="210"/>
                  </a:lnTo>
                  <a:lnTo>
                    <a:pt x="8030" y="211"/>
                  </a:lnTo>
                  <a:lnTo>
                    <a:pt x="8039" y="211"/>
                  </a:lnTo>
                  <a:lnTo>
                    <a:pt x="8040" y="216"/>
                  </a:lnTo>
                  <a:lnTo>
                    <a:pt x="8042" y="220"/>
                  </a:lnTo>
                  <a:lnTo>
                    <a:pt x="8043" y="225"/>
                  </a:lnTo>
                  <a:lnTo>
                    <a:pt x="8043" y="230"/>
                  </a:lnTo>
                  <a:lnTo>
                    <a:pt x="8044" y="234"/>
                  </a:lnTo>
                  <a:lnTo>
                    <a:pt x="8045" y="238"/>
                  </a:lnTo>
                  <a:lnTo>
                    <a:pt x="8046" y="242"/>
                  </a:lnTo>
                  <a:lnTo>
                    <a:pt x="8047" y="246"/>
                  </a:lnTo>
                  <a:lnTo>
                    <a:pt x="8054" y="237"/>
                  </a:lnTo>
                  <a:lnTo>
                    <a:pt x="8063" y="230"/>
                  </a:lnTo>
                  <a:lnTo>
                    <a:pt x="8073" y="224"/>
                  </a:lnTo>
                  <a:lnTo>
                    <a:pt x="8083" y="218"/>
                  </a:lnTo>
                  <a:lnTo>
                    <a:pt x="8095" y="214"/>
                  </a:lnTo>
                  <a:lnTo>
                    <a:pt x="8107" y="212"/>
                  </a:lnTo>
                  <a:lnTo>
                    <a:pt x="8120" y="211"/>
                  </a:lnTo>
                  <a:lnTo>
                    <a:pt x="8134" y="211"/>
                  </a:lnTo>
                  <a:lnTo>
                    <a:pt x="8142" y="212"/>
                  </a:lnTo>
                  <a:lnTo>
                    <a:pt x="8148" y="213"/>
                  </a:lnTo>
                  <a:lnTo>
                    <a:pt x="8155" y="214"/>
                  </a:lnTo>
                  <a:lnTo>
                    <a:pt x="8161" y="216"/>
                  </a:lnTo>
                  <a:lnTo>
                    <a:pt x="8168" y="217"/>
                  </a:lnTo>
                  <a:lnTo>
                    <a:pt x="8174" y="220"/>
                  </a:lnTo>
                  <a:lnTo>
                    <a:pt x="8181" y="222"/>
                  </a:lnTo>
                  <a:lnTo>
                    <a:pt x="8188" y="226"/>
                  </a:lnTo>
                  <a:lnTo>
                    <a:pt x="8193" y="229"/>
                  </a:lnTo>
                  <a:lnTo>
                    <a:pt x="8199" y="232"/>
                  </a:lnTo>
                  <a:lnTo>
                    <a:pt x="8204" y="235"/>
                  </a:lnTo>
                  <a:lnTo>
                    <a:pt x="8209" y="239"/>
                  </a:lnTo>
                  <a:lnTo>
                    <a:pt x="8215" y="243"/>
                  </a:lnTo>
                  <a:lnTo>
                    <a:pt x="8220" y="248"/>
                  </a:lnTo>
                  <a:lnTo>
                    <a:pt x="8224" y="253"/>
                  </a:lnTo>
                  <a:lnTo>
                    <a:pt x="8229" y="258"/>
                  </a:lnTo>
                  <a:lnTo>
                    <a:pt x="8232" y="253"/>
                  </a:lnTo>
                  <a:lnTo>
                    <a:pt x="8237" y="249"/>
                  </a:lnTo>
                  <a:lnTo>
                    <a:pt x="8241" y="244"/>
                  </a:lnTo>
                  <a:lnTo>
                    <a:pt x="8246" y="241"/>
                  </a:lnTo>
                  <a:lnTo>
                    <a:pt x="8250" y="238"/>
                  </a:lnTo>
                  <a:lnTo>
                    <a:pt x="8254" y="235"/>
                  </a:lnTo>
                  <a:lnTo>
                    <a:pt x="8260" y="232"/>
                  </a:lnTo>
                  <a:lnTo>
                    <a:pt x="8265" y="230"/>
                  </a:lnTo>
                  <a:lnTo>
                    <a:pt x="8270" y="228"/>
                  </a:lnTo>
                  <a:lnTo>
                    <a:pt x="8276" y="227"/>
                  </a:lnTo>
                  <a:lnTo>
                    <a:pt x="8281" y="225"/>
                  </a:lnTo>
                  <a:lnTo>
                    <a:pt x="8288" y="224"/>
                  </a:lnTo>
                  <a:lnTo>
                    <a:pt x="8294" y="224"/>
                  </a:lnTo>
                  <a:lnTo>
                    <a:pt x="8300" y="222"/>
                  </a:lnTo>
                  <a:lnTo>
                    <a:pt x="8307" y="222"/>
                  </a:lnTo>
                  <a:lnTo>
                    <a:pt x="8314" y="222"/>
                  </a:lnTo>
                  <a:lnTo>
                    <a:pt x="8321" y="224"/>
                  </a:lnTo>
                  <a:lnTo>
                    <a:pt x="8329" y="225"/>
                  </a:lnTo>
                  <a:lnTo>
                    <a:pt x="8337" y="227"/>
                  </a:lnTo>
                  <a:lnTo>
                    <a:pt x="8344" y="228"/>
                  </a:lnTo>
                  <a:lnTo>
                    <a:pt x="8351" y="230"/>
                  </a:lnTo>
                  <a:lnTo>
                    <a:pt x="8358" y="233"/>
                  </a:lnTo>
                  <a:lnTo>
                    <a:pt x="8365" y="235"/>
                  </a:lnTo>
                  <a:lnTo>
                    <a:pt x="8371" y="238"/>
                  </a:lnTo>
                  <a:lnTo>
                    <a:pt x="8377" y="241"/>
                  </a:lnTo>
                  <a:lnTo>
                    <a:pt x="8385" y="245"/>
                  </a:lnTo>
                  <a:lnTo>
                    <a:pt x="8390" y="250"/>
                  </a:lnTo>
                  <a:lnTo>
                    <a:pt x="8395" y="254"/>
                  </a:lnTo>
                  <a:lnTo>
                    <a:pt x="8400" y="258"/>
                  </a:lnTo>
                  <a:lnTo>
                    <a:pt x="8406" y="263"/>
                  </a:lnTo>
                  <a:lnTo>
                    <a:pt x="8410" y="268"/>
                  </a:lnTo>
                  <a:lnTo>
                    <a:pt x="8414" y="274"/>
                  </a:lnTo>
                  <a:lnTo>
                    <a:pt x="8417" y="278"/>
                  </a:lnTo>
                  <a:lnTo>
                    <a:pt x="8420" y="283"/>
                  </a:lnTo>
                  <a:lnTo>
                    <a:pt x="8422" y="289"/>
                  </a:lnTo>
                  <a:lnTo>
                    <a:pt x="8424" y="296"/>
                  </a:lnTo>
                  <a:lnTo>
                    <a:pt x="8428" y="303"/>
                  </a:lnTo>
                  <a:lnTo>
                    <a:pt x="8430" y="310"/>
                  </a:lnTo>
                  <a:lnTo>
                    <a:pt x="8432" y="318"/>
                  </a:lnTo>
                  <a:lnTo>
                    <a:pt x="8434" y="327"/>
                  </a:lnTo>
                  <a:lnTo>
                    <a:pt x="8438" y="348"/>
                  </a:lnTo>
                  <a:lnTo>
                    <a:pt x="8443" y="369"/>
                  </a:lnTo>
                  <a:lnTo>
                    <a:pt x="8447" y="388"/>
                  </a:lnTo>
                  <a:lnTo>
                    <a:pt x="8453" y="409"/>
                  </a:lnTo>
                  <a:lnTo>
                    <a:pt x="8458" y="430"/>
                  </a:lnTo>
                  <a:lnTo>
                    <a:pt x="8463" y="450"/>
                  </a:lnTo>
                  <a:lnTo>
                    <a:pt x="8469" y="471"/>
                  </a:lnTo>
                  <a:lnTo>
                    <a:pt x="8474" y="491"/>
                  </a:lnTo>
                  <a:lnTo>
                    <a:pt x="8464" y="491"/>
                  </a:lnTo>
                  <a:lnTo>
                    <a:pt x="8454" y="490"/>
                  </a:lnTo>
                  <a:lnTo>
                    <a:pt x="8443" y="490"/>
                  </a:lnTo>
                  <a:lnTo>
                    <a:pt x="8434" y="488"/>
                  </a:lnTo>
                  <a:lnTo>
                    <a:pt x="8423" y="488"/>
                  </a:lnTo>
                  <a:lnTo>
                    <a:pt x="8413" y="487"/>
                  </a:lnTo>
                  <a:lnTo>
                    <a:pt x="8404" y="487"/>
                  </a:lnTo>
                  <a:lnTo>
                    <a:pt x="8393" y="486"/>
                  </a:lnTo>
                  <a:lnTo>
                    <a:pt x="8388" y="469"/>
                  </a:lnTo>
                  <a:lnTo>
                    <a:pt x="8384" y="450"/>
                  </a:lnTo>
                  <a:lnTo>
                    <a:pt x="8378" y="431"/>
                  </a:lnTo>
                  <a:lnTo>
                    <a:pt x="8374" y="413"/>
                  </a:lnTo>
                  <a:lnTo>
                    <a:pt x="8369" y="395"/>
                  </a:lnTo>
                  <a:lnTo>
                    <a:pt x="8365" y="377"/>
                  </a:lnTo>
                  <a:lnTo>
                    <a:pt x="8361" y="358"/>
                  </a:lnTo>
                  <a:lnTo>
                    <a:pt x="8357" y="339"/>
                  </a:lnTo>
                  <a:lnTo>
                    <a:pt x="8354" y="331"/>
                  </a:lnTo>
                  <a:lnTo>
                    <a:pt x="8351" y="323"/>
                  </a:lnTo>
                  <a:lnTo>
                    <a:pt x="8349" y="315"/>
                  </a:lnTo>
                  <a:lnTo>
                    <a:pt x="8347" y="308"/>
                  </a:lnTo>
                  <a:lnTo>
                    <a:pt x="8345" y="302"/>
                  </a:lnTo>
                  <a:lnTo>
                    <a:pt x="8343" y="297"/>
                  </a:lnTo>
                  <a:lnTo>
                    <a:pt x="8341" y="292"/>
                  </a:lnTo>
                  <a:lnTo>
                    <a:pt x="8339" y="289"/>
                  </a:lnTo>
                  <a:lnTo>
                    <a:pt x="8335" y="285"/>
                  </a:lnTo>
                  <a:lnTo>
                    <a:pt x="8330" y="282"/>
                  </a:lnTo>
                  <a:lnTo>
                    <a:pt x="8326" y="280"/>
                  </a:lnTo>
                  <a:lnTo>
                    <a:pt x="8321" y="278"/>
                  </a:lnTo>
                  <a:lnTo>
                    <a:pt x="8316" y="276"/>
                  </a:lnTo>
                  <a:lnTo>
                    <a:pt x="8311" y="275"/>
                  </a:lnTo>
                  <a:lnTo>
                    <a:pt x="8305" y="274"/>
                  </a:lnTo>
                  <a:lnTo>
                    <a:pt x="8300" y="274"/>
                  </a:lnTo>
                  <a:lnTo>
                    <a:pt x="8296" y="274"/>
                  </a:lnTo>
                  <a:lnTo>
                    <a:pt x="8291" y="274"/>
                  </a:lnTo>
                  <a:lnTo>
                    <a:pt x="8287" y="274"/>
                  </a:lnTo>
                  <a:lnTo>
                    <a:pt x="8284" y="274"/>
                  </a:lnTo>
                  <a:lnTo>
                    <a:pt x="8279" y="275"/>
                  </a:lnTo>
                  <a:lnTo>
                    <a:pt x="8275" y="276"/>
                  </a:lnTo>
                  <a:lnTo>
                    <a:pt x="8272" y="278"/>
                  </a:lnTo>
                  <a:lnTo>
                    <a:pt x="8269" y="280"/>
                  </a:lnTo>
                  <a:lnTo>
                    <a:pt x="8266" y="282"/>
                  </a:lnTo>
                  <a:lnTo>
                    <a:pt x="8264" y="284"/>
                  </a:lnTo>
                  <a:lnTo>
                    <a:pt x="8262" y="287"/>
                  </a:lnTo>
                  <a:lnTo>
                    <a:pt x="8260" y="290"/>
                  </a:lnTo>
                  <a:lnTo>
                    <a:pt x="8259" y="293"/>
                  </a:lnTo>
                  <a:lnTo>
                    <a:pt x="8257" y="297"/>
                  </a:lnTo>
                  <a:lnTo>
                    <a:pt x="8256" y="301"/>
                  </a:lnTo>
                  <a:lnTo>
                    <a:pt x="8255" y="305"/>
                  </a:lnTo>
                  <a:lnTo>
                    <a:pt x="8255" y="309"/>
                  </a:lnTo>
                  <a:lnTo>
                    <a:pt x="8254" y="314"/>
                  </a:lnTo>
                  <a:lnTo>
                    <a:pt x="8254" y="319"/>
                  </a:lnTo>
                  <a:lnTo>
                    <a:pt x="8255" y="326"/>
                  </a:lnTo>
                  <a:lnTo>
                    <a:pt x="8255" y="333"/>
                  </a:lnTo>
                  <a:lnTo>
                    <a:pt x="8256" y="340"/>
                  </a:lnTo>
                  <a:lnTo>
                    <a:pt x="8259" y="348"/>
                  </a:lnTo>
                  <a:lnTo>
                    <a:pt x="8260" y="357"/>
                  </a:lnTo>
                  <a:lnTo>
                    <a:pt x="8264" y="373"/>
                  </a:lnTo>
                  <a:lnTo>
                    <a:pt x="8267" y="388"/>
                  </a:lnTo>
                  <a:lnTo>
                    <a:pt x="8271" y="403"/>
                  </a:lnTo>
                  <a:lnTo>
                    <a:pt x="8274" y="419"/>
                  </a:lnTo>
                  <a:lnTo>
                    <a:pt x="8278" y="434"/>
                  </a:lnTo>
                  <a:lnTo>
                    <a:pt x="8283" y="450"/>
                  </a:lnTo>
                  <a:lnTo>
                    <a:pt x="8287" y="464"/>
                  </a:lnTo>
                  <a:lnTo>
                    <a:pt x="8291" y="480"/>
                  </a:lnTo>
                  <a:lnTo>
                    <a:pt x="8281" y="480"/>
                  </a:lnTo>
                  <a:lnTo>
                    <a:pt x="8271" y="479"/>
                  </a:lnTo>
                  <a:lnTo>
                    <a:pt x="8261" y="479"/>
                  </a:lnTo>
                  <a:lnTo>
                    <a:pt x="8250" y="478"/>
                  </a:lnTo>
                  <a:lnTo>
                    <a:pt x="8240" y="478"/>
                  </a:lnTo>
                  <a:lnTo>
                    <a:pt x="8230" y="477"/>
                  </a:lnTo>
                  <a:lnTo>
                    <a:pt x="8220" y="476"/>
                  </a:lnTo>
                  <a:lnTo>
                    <a:pt x="8209" y="476"/>
                  </a:lnTo>
                  <a:lnTo>
                    <a:pt x="8205" y="458"/>
                  </a:lnTo>
                  <a:lnTo>
                    <a:pt x="8200" y="442"/>
                  </a:lnTo>
                  <a:lnTo>
                    <a:pt x="8196" y="424"/>
                  </a:lnTo>
                  <a:lnTo>
                    <a:pt x="8192" y="406"/>
                  </a:lnTo>
                  <a:lnTo>
                    <a:pt x="8188" y="388"/>
                  </a:lnTo>
                  <a:lnTo>
                    <a:pt x="8183" y="371"/>
                  </a:lnTo>
                  <a:lnTo>
                    <a:pt x="8180" y="353"/>
                  </a:lnTo>
                  <a:lnTo>
                    <a:pt x="8176" y="335"/>
                  </a:lnTo>
                  <a:lnTo>
                    <a:pt x="8173" y="326"/>
                  </a:lnTo>
                  <a:lnTo>
                    <a:pt x="8171" y="317"/>
                  </a:lnTo>
                  <a:lnTo>
                    <a:pt x="8169" y="310"/>
                  </a:lnTo>
                  <a:lnTo>
                    <a:pt x="8167" y="304"/>
                  </a:lnTo>
                  <a:lnTo>
                    <a:pt x="8165" y="298"/>
                  </a:lnTo>
                  <a:lnTo>
                    <a:pt x="8164" y="293"/>
                  </a:lnTo>
                  <a:lnTo>
                    <a:pt x="8163" y="289"/>
                  </a:lnTo>
                  <a:lnTo>
                    <a:pt x="8160" y="287"/>
                  </a:lnTo>
                  <a:lnTo>
                    <a:pt x="8159" y="284"/>
                  </a:lnTo>
                  <a:lnTo>
                    <a:pt x="8157" y="281"/>
                  </a:lnTo>
                  <a:lnTo>
                    <a:pt x="8155" y="279"/>
                  </a:lnTo>
                  <a:lnTo>
                    <a:pt x="8152" y="276"/>
                  </a:lnTo>
                  <a:lnTo>
                    <a:pt x="8150" y="274"/>
                  </a:lnTo>
                  <a:lnTo>
                    <a:pt x="8147" y="273"/>
                  </a:lnTo>
                  <a:lnTo>
                    <a:pt x="8145" y="270"/>
                  </a:lnTo>
                  <a:lnTo>
                    <a:pt x="8142" y="268"/>
                  </a:lnTo>
                  <a:lnTo>
                    <a:pt x="8140" y="267"/>
                  </a:lnTo>
                  <a:lnTo>
                    <a:pt x="8136" y="266"/>
                  </a:lnTo>
                  <a:lnTo>
                    <a:pt x="8134" y="265"/>
                  </a:lnTo>
                  <a:lnTo>
                    <a:pt x="8131" y="264"/>
                  </a:lnTo>
                  <a:lnTo>
                    <a:pt x="8127" y="263"/>
                  </a:lnTo>
                  <a:lnTo>
                    <a:pt x="8124" y="262"/>
                  </a:lnTo>
                  <a:lnTo>
                    <a:pt x="8120" y="262"/>
                  </a:lnTo>
                  <a:lnTo>
                    <a:pt x="8117" y="261"/>
                  </a:lnTo>
                  <a:lnTo>
                    <a:pt x="8112" y="261"/>
                  </a:lnTo>
                  <a:lnTo>
                    <a:pt x="8108" y="262"/>
                  </a:lnTo>
                  <a:lnTo>
                    <a:pt x="8104" y="262"/>
                  </a:lnTo>
                  <a:lnTo>
                    <a:pt x="8100" y="263"/>
                  </a:lnTo>
                  <a:lnTo>
                    <a:pt x="8097" y="264"/>
                  </a:lnTo>
                  <a:lnTo>
                    <a:pt x="8093" y="265"/>
                  </a:lnTo>
                  <a:lnTo>
                    <a:pt x="8090" y="267"/>
                  </a:lnTo>
                  <a:lnTo>
                    <a:pt x="8085" y="268"/>
                  </a:lnTo>
                  <a:lnTo>
                    <a:pt x="8082" y="270"/>
                  </a:lnTo>
                  <a:lnTo>
                    <a:pt x="8079" y="273"/>
                  </a:lnTo>
                  <a:lnTo>
                    <a:pt x="8077" y="276"/>
                  </a:lnTo>
                  <a:lnTo>
                    <a:pt x="8075" y="278"/>
                  </a:lnTo>
                  <a:lnTo>
                    <a:pt x="8073" y="281"/>
                  </a:lnTo>
                  <a:lnTo>
                    <a:pt x="8071" y="285"/>
                  </a:lnTo>
                  <a:lnTo>
                    <a:pt x="8070" y="288"/>
                  </a:lnTo>
                  <a:lnTo>
                    <a:pt x="8069" y="292"/>
                  </a:lnTo>
                  <a:lnTo>
                    <a:pt x="8069" y="297"/>
                  </a:lnTo>
                  <a:lnTo>
                    <a:pt x="8068" y="301"/>
                  </a:lnTo>
                  <a:lnTo>
                    <a:pt x="8068" y="307"/>
                  </a:lnTo>
                  <a:lnTo>
                    <a:pt x="8069" y="312"/>
                  </a:lnTo>
                  <a:lnTo>
                    <a:pt x="8069" y="319"/>
                  </a:lnTo>
                  <a:lnTo>
                    <a:pt x="8070" y="327"/>
                  </a:lnTo>
                  <a:lnTo>
                    <a:pt x="8072" y="335"/>
                  </a:lnTo>
                  <a:lnTo>
                    <a:pt x="8074" y="343"/>
                  </a:lnTo>
                  <a:lnTo>
                    <a:pt x="8077" y="359"/>
                  </a:lnTo>
                  <a:lnTo>
                    <a:pt x="8081" y="375"/>
                  </a:lnTo>
                  <a:lnTo>
                    <a:pt x="8085" y="390"/>
                  </a:lnTo>
                  <a:lnTo>
                    <a:pt x="8090" y="406"/>
                  </a:lnTo>
                  <a:lnTo>
                    <a:pt x="8095" y="422"/>
                  </a:lnTo>
                  <a:lnTo>
                    <a:pt x="8099" y="437"/>
                  </a:lnTo>
                  <a:lnTo>
                    <a:pt x="8103" y="453"/>
                  </a:lnTo>
                  <a:lnTo>
                    <a:pt x="8107" y="470"/>
                  </a:lnTo>
                  <a:lnTo>
                    <a:pt x="8098" y="469"/>
                  </a:lnTo>
                  <a:lnTo>
                    <a:pt x="8087" y="469"/>
                  </a:lnTo>
                  <a:lnTo>
                    <a:pt x="8077" y="468"/>
                  </a:lnTo>
                  <a:lnTo>
                    <a:pt x="8067" y="468"/>
                  </a:lnTo>
                  <a:lnTo>
                    <a:pt x="8056" y="467"/>
                  </a:lnTo>
                  <a:lnTo>
                    <a:pt x="8047" y="467"/>
                  </a:lnTo>
                  <a:lnTo>
                    <a:pt x="8036" y="467"/>
                  </a:lnTo>
                  <a:lnTo>
                    <a:pt x="8026" y="466"/>
                  </a:lnTo>
                  <a:lnTo>
                    <a:pt x="8018" y="433"/>
                  </a:lnTo>
                  <a:lnTo>
                    <a:pt x="8009" y="402"/>
                  </a:lnTo>
                  <a:lnTo>
                    <a:pt x="8002" y="370"/>
                  </a:lnTo>
                  <a:lnTo>
                    <a:pt x="7994" y="337"/>
                  </a:lnTo>
                  <a:lnTo>
                    <a:pt x="7986" y="305"/>
                  </a:lnTo>
                  <a:lnTo>
                    <a:pt x="7979" y="273"/>
                  </a:lnTo>
                  <a:lnTo>
                    <a:pt x="7972" y="240"/>
                  </a:lnTo>
                  <a:lnTo>
                    <a:pt x="7964" y="208"/>
                  </a:lnTo>
                  <a:close/>
                  <a:moveTo>
                    <a:pt x="8710" y="425"/>
                  </a:moveTo>
                  <a:lnTo>
                    <a:pt x="8721" y="427"/>
                  </a:lnTo>
                  <a:lnTo>
                    <a:pt x="8731" y="429"/>
                  </a:lnTo>
                  <a:lnTo>
                    <a:pt x="8742" y="431"/>
                  </a:lnTo>
                  <a:lnTo>
                    <a:pt x="8752" y="433"/>
                  </a:lnTo>
                  <a:lnTo>
                    <a:pt x="8763" y="435"/>
                  </a:lnTo>
                  <a:lnTo>
                    <a:pt x="8774" y="436"/>
                  </a:lnTo>
                  <a:lnTo>
                    <a:pt x="8784" y="438"/>
                  </a:lnTo>
                  <a:lnTo>
                    <a:pt x="8795" y="439"/>
                  </a:lnTo>
                  <a:lnTo>
                    <a:pt x="8793" y="449"/>
                  </a:lnTo>
                  <a:lnTo>
                    <a:pt x="8790" y="457"/>
                  </a:lnTo>
                  <a:lnTo>
                    <a:pt x="8785" y="464"/>
                  </a:lnTo>
                  <a:lnTo>
                    <a:pt x="8781" y="472"/>
                  </a:lnTo>
                  <a:lnTo>
                    <a:pt x="8777" y="478"/>
                  </a:lnTo>
                  <a:lnTo>
                    <a:pt x="8772" y="484"/>
                  </a:lnTo>
                  <a:lnTo>
                    <a:pt x="8767" y="490"/>
                  </a:lnTo>
                  <a:lnTo>
                    <a:pt x="8760" y="494"/>
                  </a:lnTo>
                  <a:lnTo>
                    <a:pt x="8753" y="498"/>
                  </a:lnTo>
                  <a:lnTo>
                    <a:pt x="8745" y="501"/>
                  </a:lnTo>
                  <a:lnTo>
                    <a:pt x="8736" y="504"/>
                  </a:lnTo>
                  <a:lnTo>
                    <a:pt x="8727" y="506"/>
                  </a:lnTo>
                  <a:lnTo>
                    <a:pt x="8718" y="508"/>
                  </a:lnTo>
                  <a:lnTo>
                    <a:pt x="8707" y="509"/>
                  </a:lnTo>
                  <a:lnTo>
                    <a:pt x="8696" y="509"/>
                  </a:lnTo>
                  <a:lnTo>
                    <a:pt x="8683" y="509"/>
                  </a:lnTo>
                  <a:lnTo>
                    <a:pt x="8664" y="507"/>
                  </a:lnTo>
                  <a:lnTo>
                    <a:pt x="8645" y="504"/>
                  </a:lnTo>
                  <a:lnTo>
                    <a:pt x="8627" y="500"/>
                  </a:lnTo>
                  <a:lnTo>
                    <a:pt x="8610" y="494"/>
                  </a:lnTo>
                  <a:lnTo>
                    <a:pt x="8593" y="487"/>
                  </a:lnTo>
                  <a:lnTo>
                    <a:pt x="8578" y="479"/>
                  </a:lnTo>
                  <a:lnTo>
                    <a:pt x="8563" y="469"/>
                  </a:lnTo>
                  <a:lnTo>
                    <a:pt x="8551" y="457"/>
                  </a:lnTo>
                  <a:lnTo>
                    <a:pt x="8541" y="449"/>
                  </a:lnTo>
                  <a:lnTo>
                    <a:pt x="8533" y="438"/>
                  </a:lnTo>
                  <a:lnTo>
                    <a:pt x="8526" y="428"/>
                  </a:lnTo>
                  <a:lnTo>
                    <a:pt x="8518" y="418"/>
                  </a:lnTo>
                  <a:lnTo>
                    <a:pt x="8513" y="406"/>
                  </a:lnTo>
                  <a:lnTo>
                    <a:pt x="8508" y="394"/>
                  </a:lnTo>
                  <a:lnTo>
                    <a:pt x="8504" y="381"/>
                  </a:lnTo>
                  <a:lnTo>
                    <a:pt x="8500" y="367"/>
                  </a:lnTo>
                  <a:lnTo>
                    <a:pt x="8497" y="353"/>
                  </a:lnTo>
                  <a:lnTo>
                    <a:pt x="8495" y="338"/>
                  </a:lnTo>
                  <a:lnTo>
                    <a:pt x="8495" y="325"/>
                  </a:lnTo>
                  <a:lnTo>
                    <a:pt x="8497" y="312"/>
                  </a:lnTo>
                  <a:lnTo>
                    <a:pt x="8501" y="301"/>
                  </a:lnTo>
                  <a:lnTo>
                    <a:pt x="8505" y="290"/>
                  </a:lnTo>
                  <a:lnTo>
                    <a:pt x="8511" y="281"/>
                  </a:lnTo>
                  <a:lnTo>
                    <a:pt x="8517" y="272"/>
                  </a:lnTo>
                  <a:lnTo>
                    <a:pt x="8526" y="264"/>
                  </a:lnTo>
                  <a:lnTo>
                    <a:pt x="8535" y="257"/>
                  </a:lnTo>
                  <a:lnTo>
                    <a:pt x="8545" y="252"/>
                  </a:lnTo>
                  <a:lnTo>
                    <a:pt x="8557" y="248"/>
                  </a:lnTo>
                  <a:lnTo>
                    <a:pt x="8568" y="244"/>
                  </a:lnTo>
                  <a:lnTo>
                    <a:pt x="8582" y="242"/>
                  </a:lnTo>
                  <a:lnTo>
                    <a:pt x="8595" y="241"/>
                  </a:lnTo>
                  <a:lnTo>
                    <a:pt x="8611" y="242"/>
                  </a:lnTo>
                  <a:lnTo>
                    <a:pt x="8628" y="243"/>
                  </a:lnTo>
                  <a:lnTo>
                    <a:pt x="8643" y="245"/>
                  </a:lnTo>
                  <a:lnTo>
                    <a:pt x="8658" y="250"/>
                  </a:lnTo>
                  <a:lnTo>
                    <a:pt x="8673" y="255"/>
                  </a:lnTo>
                  <a:lnTo>
                    <a:pt x="8687" y="260"/>
                  </a:lnTo>
                  <a:lnTo>
                    <a:pt x="8700" y="267"/>
                  </a:lnTo>
                  <a:lnTo>
                    <a:pt x="8713" y="276"/>
                  </a:lnTo>
                  <a:lnTo>
                    <a:pt x="8725" y="285"/>
                  </a:lnTo>
                  <a:lnTo>
                    <a:pt x="8736" y="296"/>
                  </a:lnTo>
                  <a:lnTo>
                    <a:pt x="8747" y="307"/>
                  </a:lnTo>
                  <a:lnTo>
                    <a:pt x="8757" y="321"/>
                  </a:lnTo>
                  <a:lnTo>
                    <a:pt x="8766" y="334"/>
                  </a:lnTo>
                  <a:lnTo>
                    <a:pt x="8773" y="349"/>
                  </a:lnTo>
                  <a:lnTo>
                    <a:pt x="8779" y="365"/>
                  </a:lnTo>
                  <a:lnTo>
                    <a:pt x="8784" y="383"/>
                  </a:lnTo>
                  <a:lnTo>
                    <a:pt x="8788" y="402"/>
                  </a:lnTo>
                  <a:lnTo>
                    <a:pt x="8763" y="401"/>
                  </a:lnTo>
                  <a:lnTo>
                    <a:pt x="8737" y="400"/>
                  </a:lnTo>
                  <a:lnTo>
                    <a:pt x="8712" y="398"/>
                  </a:lnTo>
                  <a:lnTo>
                    <a:pt x="8687" y="397"/>
                  </a:lnTo>
                  <a:lnTo>
                    <a:pt x="8661" y="396"/>
                  </a:lnTo>
                  <a:lnTo>
                    <a:pt x="8636" y="394"/>
                  </a:lnTo>
                  <a:lnTo>
                    <a:pt x="8612" y="393"/>
                  </a:lnTo>
                  <a:lnTo>
                    <a:pt x="8587" y="391"/>
                  </a:lnTo>
                  <a:lnTo>
                    <a:pt x="8589" y="399"/>
                  </a:lnTo>
                  <a:lnTo>
                    <a:pt x="8591" y="405"/>
                  </a:lnTo>
                  <a:lnTo>
                    <a:pt x="8594" y="411"/>
                  </a:lnTo>
                  <a:lnTo>
                    <a:pt x="8599" y="418"/>
                  </a:lnTo>
                  <a:lnTo>
                    <a:pt x="8603" y="423"/>
                  </a:lnTo>
                  <a:lnTo>
                    <a:pt x="8607" y="428"/>
                  </a:lnTo>
                  <a:lnTo>
                    <a:pt x="8611" y="433"/>
                  </a:lnTo>
                  <a:lnTo>
                    <a:pt x="8617" y="437"/>
                  </a:lnTo>
                  <a:lnTo>
                    <a:pt x="8623" y="443"/>
                  </a:lnTo>
                  <a:lnTo>
                    <a:pt x="8629" y="446"/>
                  </a:lnTo>
                  <a:lnTo>
                    <a:pt x="8634" y="449"/>
                  </a:lnTo>
                  <a:lnTo>
                    <a:pt x="8640" y="452"/>
                  </a:lnTo>
                  <a:lnTo>
                    <a:pt x="8648" y="454"/>
                  </a:lnTo>
                  <a:lnTo>
                    <a:pt x="8654" y="456"/>
                  </a:lnTo>
                  <a:lnTo>
                    <a:pt x="8661" y="457"/>
                  </a:lnTo>
                  <a:lnTo>
                    <a:pt x="8669" y="458"/>
                  </a:lnTo>
                  <a:lnTo>
                    <a:pt x="8673" y="458"/>
                  </a:lnTo>
                  <a:lnTo>
                    <a:pt x="8677" y="458"/>
                  </a:lnTo>
                  <a:lnTo>
                    <a:pt x="8681" y="457"/>
                  </a:lnTo>
                  <a:lnTo>
                    <a:pt x="8684" y="456"/>
                  </a:lnTo>
                  <a:lnTo>
                    <a:pt x="8688" y="455"/>
                  </a:lnTo>
                  <a:lnTo>
                    <a:pt x="8691" y="454"/>
                  </a:lnTo>
                  <a:lnTo>
                    <a:pt x="8695" y="452"/>
                  </a:lnTo>
                  <a:lnTo>
                    <a:pt x="8697" y="451"/>
                  </a:lnTo>
                  <a:lnTo>
                    <a:pt x="8700" y="449"/>
                  </a:lnTo>
                  <a:lnTo>
                    <a:pt x="8702" y="446"/>
                  </a:lnTo>
                  <a:lnTo>
                    <a:pt x="8704" y="443"/>
                  </a:lnTo>
                  <a:lnTo>
                    <a:pt x="8706" y="439"/>
                  </a:lnTo>
                  <a:lnTo>
                    <a:pt x="8707" y="436"/>
                  </a:lnTo>
                  <a:lnTo>
                    <a:pt x="8708" y="432"/>
                  </a:lnTo>
                  <a:lnTo>
                    <a:pt x="8709" y="429"/>
                  </a:lnTo>
                  <a:lnTo>
                    <a:pt x="8710" y="425"/>
                  </a:lnTo>
                  <a:close/>
                  <a:moveTo>
                    <a:pt x="8700" y="357"/>
                  </a:moveTo>
                  <a:lnTo>
                    <a:pt x="8698" y="350"/>
                  </a:lnTo>
                  <a:lnTo>
                    <a:pt x="8695" y="342"/>
                  </a:lnTo>
                  <a:lnTo>
                    <a:pt x="8693" y="336"/>
                  </a:lnTo>
                  <a:lnTo>
                    <a:pt x="8689" y="330"/>
                  </a:lnTo>
                  <a:lnTo>
                    <a:pt x="8685" y="325"/>
                  </a:lnTo>
                  <a:lnTo>
                    <a:pt x="8682" y="319"/>
                  </a:lnTo>
                  <a:lnTo>
                    <a:pt x="8678" y="315"/>
                  </a:lnTo>
                  <a:lnTo>
                    <a:pt x="8674" y="311"/>
                  </a:lnTo>
                  <a:lnTo>
                    <a:pt x="8667" y="307"/>
                  </a:lnTo>
                  <a:lnTo>
                    <a:pt x="8662" y="304"/>
                  </a:lnTo>
                  <a:lnTo>
                    <a:pt x="8656" y="301"/>
                  </a:lnTo>
                  <a:lnTo>
                    <a:pt x="8650" y="298"/>
                  </a:lnTo>
                  <a:lnTo>
                    <a:pt x="8643" y="296"/>
                  </a:lnTo>
                  <a:lnTo>
                    <a:pt x="8637" y="294"/>
                  </a:lnTo>
                  <a:lnTo>
                    <a:pt x="8631" y="292"/>
                  </a:lnTo>
                  <a:lnTo>
                    <a:pt x="8625" y="292"/>
                  </a:lnTo>
                  <a:lnTo>
                    <a:pt x="8618" y="292"/>
                  </a:lnTo>
                  <a:lnTo>
                    <a:pt x="8613" y="292"/>
                  </a:lnTo>
                  <a:lnTo>
                    <a:pt x="8608" y="293"/>
                  </a:lnTo>
                  <a:lnTo>
                    <a:pt x="8603" y="296"/>
                  </a:lnTo>
                  <a:lnTo>
                    <a:pt x="8599" y="298"/>
                  </a:lnTo>
                  <a:lnTo>
                    <a:pt x="8594" y="300"/>
                  </a:lnTo>
                  <a:lnTo>
                    <a:pt x="8590" y="303"/>
                  </a:lnTo>
                  <a:lnTo>
                    <a:pt x="8587" y="307"/>
                  </a:lnTo>
                  <a:lnTo>
                    <a:pt x="8584" y="311"/>
                  </a:lnTo>
                  <a:lnTo>
                    <a:pt x="8582" y="315"/>
                  </a:lnTo>
                  <a:lnTo>
                    <a:pt x="8580" y="319"/>
                  </a:lnTo>
                  <a:lnTo>
                    <a:pt x="8579" y="325"/>
                  </a:lnTo>
                  <a:lnTo>
                    <a:pt x="8578" y="331"/>
                  </a:lnTo>
                  <a:lnTo>
                    <a:pt x="8578" y="336"/>
                  </a:lnTo>
                  <a:lnTo>
                    <a:pt x="8579" y="342"/>
                  </a:lnTo>
                  <a:lnTo>
                    <a:pt x="8580" y="350"/>
                  </a:lnTo>
                  <a:lnTo>
                    <a:pt x="8594" y="351"/>
                  </a:lnTo>
                  <a:lnTo>
                    <a:pt x="8609" y="351"/>
                  </a:lnTo>
                  <a:lnTo>
                    <a:pt x="8624" y="352"/>
                  </a:lnTo>
                  <a:lnTo>
                    <a:pt x="8639" y="353"/>
                  </a:lnTo>
                  <a:lnTo>
                    <a:pt x="8654" y="354"/>
                  </a:lnTo>
                  <a:lnTo>
                    <a:pt x="8670" y="355"/>
                  </a:lnTo>
                  <a:lnTo>
                    <a:pt x="8684" y="356"/>
                  </a:lnTo>
                  <a:lnTo>
                    <a:pt x="8700" y="357"/>
                  </a:lnTo>
                  <a:close/>
                  <a:moveTo>
                    <a:pt x="9216" y="633"/>
                  </a:moveTo>
                  <a:lnTo>
                    <a:pt x="9210" y="632"/>
                  </a:lnTo>
                  <a:lnTo>
                    <a:pt x="9203" y="631"/>
                  </a:lnTo>
                  <a:lnTo>
                    <a:pt x="9195" y="631"/>
                  </a:lnTo>
                  <a:lnTo>
                    <a:pt x="9189" y="631"/>
                  </a:lnTo>
                  <a:lnTo>
                    <a:pt x="9182" y="630"/>
                  </a:lnTo>
                  <a:lnTo>
                    <a:pt x="9176" y="630"/>
                  </a:lnTo>
                  <a:lnTo>
                    <a:pt x="9168" y="630"/>
                  </a:lnTo>
                  <a:lnTo>
                    <a:pt x="9162" y="630"/>
                  </a:lnTo>
                  <a:lnTo>
                    <a:pt x="9146" y="616"/>
                  </a:lnTo>
                  <a:lnTo>
                    <a:pt x="9131" y="601"/>
                  </a:lnTo>
                  <a:lnTo>
                    <a:pt x="9117" y="587"/>
                  </a:lnTo>
                  <a:lnTo>
                    <a:pt x="9103" y="572"/>
                  </a:lnTo>
                  <a:lnTo>
                    <a:pt x="9090" y="557"/>
                  </a:lnTo>
                  <a:lnTo>
                    <a:pt x="9077" y="543"/>
                  </a:lnTo>
                  <a:lnTo>
                    <a:pt x="9065" y="527"/>
                  </a:lnTo>
                  <a:lnTo>
                    <a:pt x="9053" y="511"/>
                  </a:lnTo>
                  <a:lnTo>
                    <a:pt x="9044" y="497"/>
                  </a:lnTo>
                  <a:lnTo>
                    <a:pt x="9035" y="482"/>
                  </a:lnTo>
                  <a:lnTo>
                    <a:pt x="9027" y="468"/>
                  </a:lnTo>
                  <a:lnTo>
                    <a:pt x="9021" y="453"/>
                  </a:lnTo>
                  <a:lnTo>
                    <a:pt x="9016" y="438"/>
                  </a:lnTo>
                  <a:lnTo>
                    <a:pt x="9011" y="424"/>
                  </a:lnTo>
                  <a:lnTo>
                    <a:pt x="9007" y="409"/>
                  </a:lnTo>
                  <a:lnTo>
                    <a:pt x="9003" y="396"/>
                  </a:lnTo>
                  <a:lnTo>
                    <a:pt x="9000" y="379"/>
                  </a:lnTo>
                  <a:lnTo>
                    <a:pt x="8998" y="361"/>
                  </a:lnTo>
                  <a:lnTo>
                    <a:pt x="8996" y="346"/>
                  </a:lnTo>
                  <a:lnTo>
                    <a:pt x="8995" y="329"/>
                  </a:lnTo>
                  <a:lnTo>
                    <a:pt x="8996" y="313"/>
                  </a:lnTo>
                  <a:lnTo>
                    <a:pt x="8997" y="298"/>
                  </a:lnTo>
                  <a:lnTo>
                    <a:pt x="8999" y="282"/>
                  </a:lnTo>
                  <a:lnTo>
                    <a:pt x="9002" y="267"/>
                  </a:lnTo>
                  <a:lnTo>
                    <a:pt x="9005" y="255"/>
                  </a:lnTo>
                  <a:lnTo>
                    <a:pt x="9010" y="242"/>
                  </a:lnTo>
                  <a:lnTo>
                    <a:pt x="9015" y="230"/>
                  </a:lnTo>
                  <a:lnTo>
                    <a:pt x="9020" y="217"/>
                  </a:lnTo>
                  <a:lnTo>
                    <a:pt x="9026" y="206"/>
                  </a:lnTo>
                  <a:lnTo>
                    <a:pt x="9034" y="194"/>
                  </a:lnTo>
                  <a:lnTo>
                    <a:pt x="9042" y="183"/>
                  </a:lnTo>
                  <a:lnTo>
                    <a:pt x="9050" y="172"/>
                  </a:lnTo>
                  <a:lnTo>
                    <a:pt x="9058" y="173"/>
                  </a:lnTo>
                  <a:lnTo>
                    <a:pt x="9064" y="173"/>
                  </a:lnTo>
                  <a:lnTo>
                    <a:pt x="9071" y="175"/>
                  </a:lnTo>
                  <a:lnTo>
                    <a:pt x="9077" y="175"/>
                  </a:lnTo>
                  <a:lnTo>
                    <a:pt x="9084" y="176"/>
                  </a:lnTo>
                  <a:lnTo>
                    <a:pt x="9091" y="176"/>
                  </a:lnTo>
                  <a:lnTo>
                    <a:pt x="9097" y="176"/>
                  </a:lnTo>
                  <a:lnTo>
                    <a:pt x="9105" y="177"/>
                  </a:lnTo>
                  <a:lnTo>
                    <a:pt x="9096" y="193"/>
                  </a:lnTo>
                  <a:lnTo>
                    <a:pt x="9090" y="210"/>
                  </a:lnTo>
                  <a:lnTo>
                    <a:pt x="9084" y="226"/>
                  </a:lnTo>
                  <a:lnTo>
                    <a:pt x="9080" y="240"/>
                  </a:lnTo>
                  <a:lnTo>
                    <a:pt x="9075" y="255"/>
                  </a:lnTo>
                  <a:lnTo>
                    <a:pt x="9073" y="269"/>
                  </a:lnTo>
                  <a:lnTo>
                    <a:pt x="9071" y="282"/>
                  </a:lnTo>
                  <a:lnTo>
                    <a:pt x="9070" y="294"/>
                  </a:lnTo>
                  <a:lnTo>
                    <a:pt x="9070" y="308"/>
                  </a:lnTo>
                  <a:lnTo>
                    <a:pt x="9070" y="321"/>
                  </a:lnTo>
                  <a:lnTo>
                    <a:pt x="9070" y="334"/>
                  </a:lnTo>
                  <a:lnTo>
                    <a:pt x="9071" y="347"/>
                  </a:lnTo>
                  <a:lnTo>
                    <a:pt x="9073" y="360"/>
                  </a:lnTo>
                  <a:lnTo>
                    <a:pt x="9075" y="374"/>
                  </a:lnTo>
                  <a:lnTo>
                    <a:pt x="9077" y="387"/>
                  </a:lnTo>
                  <a:lnTo>
                    <a:pt x="9081" y="401"/>
                  </a:lnTo>
                  <a:lnTo>
                    <a:pt x="9083" y="411"/>
                  </a:lnTo>
                  <a:lnTo>
                    <a:pt x="9086" y="421"/>
                  </a:lnTo>
                  <a:lnTo>
                    <a:pt x="9088" y="431"/>
                  </a:lnTo>
                  <a:lnTo>
                    <a:pt x="9091" y="442"/>
                  </a:lnTo>
                  <a:lnTo>
                    <a:pt x="9095" y="452"/>
                  </a:lnTo>
                  <a:lnTo>
                    <a:pt x="9098" y="461"/>
                  </a:lnTo>
                  <a:lnTo>
                    <a:pt x="9103" y="472"/>
                  </a:lnTo>
                  <a:lnTo>
                    <a:pt x="9107" y="483"/>
                  </a:lnTo>
                  <a:lnTo>
                    <a:pt x="9112" y="493"/>
                  </a:lnTo>
                  <a:lnTo>
                    <a:pt x="9117" y="503"/>
                  </a:lnTo>
                  <a:lnTo>
                    <a:pt x="9123" y="513"/>
                  </a:lnTo>
                  <a:lnTo>
                    <a:pt x="9130" y="523"/>
                  </a:lnTo>
                  <a:lnTo>
                    <a:pt x="9137" y="533"/>
                  </a:lnTo>
                  <a:lnTo>
                    <a:pt x="9143" y="543"/>
                  </a:lnTo>
                  <a:lnTo>
                    <a:pt x="9150" y="552"/>
                  </a:lnTo>
                  <a:lnTo>
                    <a:pt x="9158" y="561"/>
                  </a:lnTo>
                  <a:lnTo>
                    <a:pt x="9163" y="568"/>
                  </a:lnTo>
                  <a:lnTo>
                    <a:pt x="9168" y="575"/>
                  </a:lnTo>
                  <a:lnTo>
                    <a:pt x="9174" y="582"/>
                  </a:lnTo>
                  <a:lnTo>
                    <a:pt x="9182" y="592"/>
                  </a:lnTo>
                  <a:lnTo>
                    <a:pt x="9189" y="601"/>
                  </a:lnTo>
                  <a:lnTo>
                    <a:pt x="9197" y="610"/>
                  </a:lnTo>
                  <a:lnTo>
                    <a:pt x="9207" y="622"/>
                  </a:lnTo>
                  <a:lnTo>
                    <a:pt x="9216" y="633"/>
                  </a:lnTo>
                  <a:close/>
                  <a:moveTo>
                    <a:pt x="9166" y="186"/>
                  </a:moveTo>
                  <a:lnTo>
                    <a:pt x="9186" y="187"/>
                  </a:lnTo>
                  <a:lnTo>
                    <a:pt x="9205" y="189"/>
                  </a:lnTo>
                  <a:lnTo>
                    <a:pt x="9225" y="190"/>
                  </a:lnTo>
                  <a:lnTo>
                    <a:pt x="9244" y="191"/>
                  </a:lnTo>
                  <a:lnTo>
                    <a:pt x="9264" y="192"/>
                  </a:lnTo>
                  <a:lnTo>
                    <a:pt x="9284" y="193"/>
                  </a:lnTo>
                  <a:lnTo>
                    <a:pt x="9304" y="194"/>
                  </a:lnTo>
                  <a:lnTo>
                    <a:pt x="9324" y="196"/>
                  </a:lnTo>
                  <a:lnTo>
                    <a:pt x="9336" y="196"/>
                  </a:lnTo>
                  <a:lnTo>
                    <a:pt x="9348" y="197"/>
                  </a:lnTo>
                  <a:lnTo>
                    <a:pt x="9358" y="199"/>
                  </a:lnTo>
                  <a:lnTo>
                    <a:pt x="9369" y="200"/>
                  </a:lnTo>
                  <a:lnTo>
                    <a:pt x="9379" y="202"/>
                  </a:lnTo>
                  <a:lnTo>
                    <a:pt x="9387" y="203"/>
                  </a:lnTo>
                  <a:lnTo>
                    <a:pt x="9396" y="205"/>
                  </a:lnTo>
                  <a:lnTo>
                    <a:pt x="9403" y="207"/>
                  </a:lnTo>
                  <a:lnTo>
                    <a:pt x="9412" y="210"/>
                  </a:lnTo>
                  <a:lnTo>
                    <a:pt x="9422" y="213"/>
                  </a:lnTo>
                  <a:lnTo>
                    <a:pt x="9430" y="217"/>
                  </a:lnTo>
                  <a:lnTo>
                    <a:pt x="9437" y="221"/>
                  </a:lnTo>
                  <a:lnTo>
                    <a:pt x="9446" y="227"/>
                  </a:lnTo>
                  <a:lnTo>
                    <a:pt x="9453" y="232"/>
                  </a:lnTo>
                  <a:lnTo>
                    <a:pt x="9461" y="237"/>
                  </a:lnTo>
                  <a:lnTo>
                    <a:pt x="9469" y="242"/>
                  </a:lnTo>
                  <a:lnTo>
                    <a:pt x="9476" y="249"/>
                  </a:lnTo>
                  <a:lnTo>
                    <a:pt x="9484" y="256"/>
                  </a:lnTo>
                  <a:lnTo>
                    <a:pt x="9491" y="262"/>
                  </a:lnTo>
                  <a:lnTo>
                    <a:pt x="9498" y="269"/>
                  </a:lnTo>
                  <a:lnTo>
                    <a:pt x="9504" y="277"/>
                  </a:lnTo>
                  <a:lnTo>
                    <a:pt x="9510" y="285"/>
                  </a:lnTo>
                  <a:lnTo>
                    <a:pt x="9517" y="292"/>
                  </a:lnTo>
                  <a:lnTo>
                    <a:pt x="9522" y="301"/>
                  </a:lnTo>
                  <a:lnTo>
                    <a:pt x="9527" y="310"/>
                  </a:lnTo>
                  <a:lnTo>
                    <a:pt x="9531" y="318"/>
                  </a:lnTo>
                  <a:lnTo>
                    <a:pt x="9536" y="329"/>
                  </a:lnTo>
                  <a:lnTo>
                    <a:pt x="9541" y="338"/>
                  </a:lnTo>
                  <a:lnTo>
                    <a:pt x="9545" y="349"/>
                  </a:lnTo>
                  <a:lnTo>
                    <a:pt x="9548" y="360"/>
                  </a:lnTo>
                  <a:lnTo>
                    <a:pt x="9551" y="372"/>
                  </a:lnTo>
                  <a:lnTo>
                    <a:pt x="9554" y="383"/>
                  </a:lnTo>
                  <a:lnTo>
                    <a:pt x="9556" y="394"/>
                  </a:lnTo>
                  <a:lnTo>
                    <a:pt x="9558" y="404"/>
                  </a:lnTo>
                  <a:lnTo>
                    <a:pt x="9559" y="413"/>
                  </a:lnTo>
                  <a:lnTo>
                    <a:pt x="9559" y="423"/>
                  </a:lnTo>
                  <a:lnTo>
                    <a:pt x="9559" y="431"/>
                  </a:lnTo>
                  <a:lnTo>
                    <a:pt x="9559" y="440"/>
                  </a:lnTo>
                  <a:lnTo>
                    <a:pt x="9558" y="448"/>
                  </a:lnTo>
                  <a:lnTo>
                    <a:pt x="9557" y="456"/>
                  </a:lnTo>
                  <a:lnTo>
                    <a:pt x="9555" y="464"/>
                  </a:lnTo>
                  <a:lnTo>
                    <a:pt x="9553" y="473"/>
                  </a:lnTo>
                  <a:lnTo>
                    <a:pt x="9550" y="481"/>
                  </a:lnTo>
                  <a:lnTo>
                    <a:pt x="9547" y="490"/>
                  </a:lnTo>
                  <a:lnTo>
                    <a:pt x="9543" y="497"/>
                  </a:lnTo>
                  <a:lnTo>
                    <a:pt x="9539" y="503"/>
                  </a:lnTo>
                  <a:lnTo>
                    <a:pt x="9534" y="509"/>
                  </a:lnTo>
                  <a:lnTo>
                    <a:pt x="9529" y="516"/>
                  </a:lnTo>
                  <a:lnTo>
                    <a:pt x="9525" y="520"/>
                  </a:lnTo>
                  <a:lnTo>
                    <a:pt x="9520" y="523"/>
                  </a:lnTo>
                  <a:lnTo>
                    <a:pt x="9514" y="526"/>
                  </a:lnTo>
                  <a:lnTo>
                    <a:pt x="9506" y="529"/>
                  </a:lnTo>
                  <a:lnTo>
                    <a:pt x="9500" y="532"/>
                  </a:lnTo>
                  <a:lnTo>
                    <a:pt x="9492" y="534"/>
                  </a:lnTo>
                  <a:lnTo>
                    <a:pt x="9484" y="537"/>
                  </a:lnTo>
                  <a:lnTo>
                    <a:pt x="9476" y="540"/>
                  </a:lnTo>
                  <a:lnTo>
                    <a:pt x="9470" y="541"/>
                  </a:lnTo>
                  <a:lnTo>
                    <a:pt x="9462" y="542"/>
                  </a:lnTo>
                  <a:lnTo>
                    <a:pt x="9454" y="543"/>
                  </a:lnTo>
                  <a:lnTo>
                    <a:pt x="9446" y="543"/>
                  </a:lnTo>
                  <a:lnTo>
                    <a:pt x="9436" y="544"/>
                  </a:lnTo>
                  <a:lnTo>
                    <a:pt x="9426" y="543"/>
                  </a:lnTo>
                  <a:lnTo>
                    <a:pt x="9414" y="543"/>
                  </a:lnTo>
                  <a:lnTo>
                    <a:pt x="9402" y="542"/>
                  </a:lnTo>
                  <a:lnTo>
                    <a:pt x="9382" y="541"/>
                  </a:lnTo>
                  <a:lnTo>
                    <a:pt x="9362" y="540"/>
                  </a:lnTo>
                  <a:lnTo>
                    <a:pt x="9342" y="540"/>
                  </a:lnTo>
                  <a:lnTo>
                    <a:pt x="9322" y="539"/>
                  </a:lnTo>
                  <a:lnTo>
                    <a:pt x="9302" y="537"/>
                  </a:lnTo>
                  <a:lnTo>
                    <a:pt x="9283" y="536"/>
                  </a:lnTo>
                  <a:lnTo>
                    <a:pt x="9263" y="534"/>
                  </a:lnTo>
                  <a:lnTo>
                    <a:pt x="9243" y="533"/>
                  </a:lnTo>
                  <a:lnTo>
                    <a:pt x="9232" y="490"/>
                  </a:lnTo>
                  <a:lnTo>
                    <a:pt x="9221" y="447"/>
                  </a:lnTo>
                  <a:lnTo>
                    <a:pt x="9211" y="403"/>
                  </a:lnTo>
                  <a:lnTo>
                    <a:pt x="9201" y="360"/>
                  </a:lnTo>
                  <a:lnTo>
                    <a:pt x="9191" y="316"/>
                  </a:lnTo>
                  <a:lnTo>
                    <a:pt x="9183" y="273"/>
                  </a:lnTo>
                  <a:lnTo>
                    <a:pt x="9174" y="230"/>
                  </a:lnTo>
                  <a:lnTo>
                    <a:pt x="9166" y="186"/>
                  </a:lnTo>
                  <a:close/>
                  <a:moveTo>
                    <a:pt x="9260" y="249"/>
                  </a:moveTo>
                  <a:lnTo>
                    <a:pt x="9266" y="278"/>
                  </a:lnTo>
                  <a:lnTo>
                    <a:pt x="9273" y="307"/>
                  </a:lnTo>
                  <a:lnTo>
                    <a:pt x="9279" y="336"/>
                  </a:lnTo>
                  <a:lnTo>
                    <a:pt x="9285" y="364"/>
                  </a:lnTo>
                  <a:lnTo>
                    <a:pt x="9292" y="394"/>
                  </a:lnTo>
                  <a:lnTo>
                    <a:pt x="9299" y="423"/>
                  </a:lnTo>
                  <a:lnTo>
                    <a:pt x="9305" y="451"/>
                  </a:lnTo>
                  <a:lnTo>
                    <a:pt x="9311" y="479"/>
                  </a:lnTo>
                  <a:lnTo>
                    <a:pt x="9319" y="480"/>
                  </a:lnTo>
                  <a:lnTo>
                    <a:pt x="9327" y="480"/>
                  </a:lnTo>
                  <a:lnTo>
                    <a:pt x="9335" y="481"/>
                  </a:lnTo>
                  <a:lnTo>
                    <a:pt x="9342" y="482"/>
                  </a:lnTo>
                  <a:lnTo>
                    <a:pt x="9351" y="482"/>
                  </a:lnTo>
                  <a:lnTo>
                    <a:pt x="9359" y="483"/>
                  </a:lnTo>
                  <a:lnTo>
                    <a:pt x="9366" y="483"/>
                  </a:lnTo>
                  <a:lnTo>
                    <a:pt x="9375" y="483"/>
                  </a:lnTo>
                  <a:lnTo>
                    <a:pt x="9384" y="484"/>
                  </a:lnTo>
                  <a:lnTo>
                    <a:pt x="9391" y="484"/>
                  </a:lnTo>
                  <a:lnTo>
                    <a:pt x="9399" y="484"/>
                  </a:lnTo>
                  <a:lnTo>
                    <a:pt x="9405" y="484"/>
                  </a:lnTo>
                  <a:lnTo>
                    <a:pt x="9411" y="484"/>
                  </a:lnTo>
                  <a:lnTo>
                    <a:pt x="9418" y="483"/>
                  </a:lnTo>
                  <a:lnTo>
                    <a:pt x="9423" y="483"/>
                  </a:lnTo>
                  <a:lnTo>
                    <a:pt x="9427" y="483"/>
                  </a:lnTo>
                  <a:lnTo>
                    <a:pt x="9431" y="482"/>
                  </a:lnTo>
                  <a:lnTo>
                    <a:pt x="9435" y="481"/>
                  </a:lnTo>
                  <a:lnTo>
                    <a:pt x="9439" y="480"/>
                  </a:lnTo>
                  <a:lnTo>
                    <a:pt x="9444" y="478"/>
                  </a:lnTo>
                  <a:lnTo>
                    <a:pt x="9448" y="476"/>
                  </a:lnTo>
                  <a:lnTo>
                    <a:pt x="9451" y="475"/>
                  </a:lnTo>
                  <a:lnTo>
                    <a:pt x="9454" y="473"/>
                  </a:lnTo>
                  <a:lnTo>
                    <a:pt x="9456" y="470"/>
                  </a:lnTo>
                  <a:lnTo>
                    <a:pt x="9459" y="468"/>
                  </a:lnTo>
                  <a:lnTo>
                    <a:pt x="9461" y="464"/>
                  </a:lnTo>
                  <a:lnTo>
                    <a:pt x="9463" y="461"/>
                  </a:lnTo>
                  <a:lnTo>
                    <a:pt x="9466" y="457"/>
                  </a:lnTo>
                  <a:lnTo>
                    <a:pt x="9468" y="453"/>
                  </a:lnTo>
                  <a:lnTo>
                    <a:pt x="9469" y="449"/>
                  </a:lnTo>
                  <a:lnTo>
                    <a:pt x="9471" y="444"/>
                  </a:lnTo>
                  <a:lnTo>
                    <a:pt x="9472" y="437"/>
                  </a:lnTo>
                  <a:lnTo>
                    <a:pt x="9472" y="432"/>
                  </a:lnTo>
                  <a:lnTo>
                    <a:pt x="9473" y="425"/>
                  </a:lnTo>
                  <a:lnTo>
                    <a:pt x="9473" y="419"/>
                  </a:lnTo>
                  <a:lnTo>
                    <a:pt x="9472" y="410"/>
                  </a:lnTo>
                  <a:lnTo>
                    <a:pt x="9471" y="403"/>
                  </a:lnTo>
                  <a:lnTo>
                    <a:pt x="9470" y="394"/>
                  </a:lnTo>
                  <a:lnTo>
                    <a:pt x="9468" y="385"/>
                  </a:lnTo>
                  <a:lnTo>
                    <a:pt x="9466" y="375"/>
                  </a:lnTo>
                  <a:lnTo>
                    <a:pt x="9463" y="365"/>
                  </a:lnTo>
                  <a:lnTo>
                    <a:pt x="9460" y="356"/>
                  </a:lnTo>
                  <a:lnTo>
                    <a:pt x="9458" y="348"/>
                  </a:lnTo>
                  <a:lnTo>
                    <a:pt x="9455" y="339"/>
                  </a:lnTo>
                  <a:lnTo>
                    <a:pt x="9453" y="332"/>
                  </a:lnTo>
                  <a:lnTo>
                    <a:pt x="9450" y="325"/>
                  </a:lnTo>
                  <a:lnTo>
                    <a:pt x="9447" y="318"/>
                  </a:lnTo>
                  <a:lnTo>
                    <a:pt x="9444" y="313"/>
                  </a:lnTo>
                  <a:lnTo>
                    <a:pt x="9439" y="308"/>
                  </a:lnTo>
                  <a:lnTo>
                    <a:pt x="9436" y="303"/>
                  </a:lnTo>
                  <a:lnTo>
                    <a:pt x="9433" y="298"/>
                  </a:lnTo>
                  <a:lnTo>
                    <a:pt x="9429" y="292"/>
                  </a:lnTo>
                  <a:lnTo>
                    <a:pt x="9425" y="288"/>
                  </a:lnTo>
                  <a:lnTo>
                    <a:pt x="9421" y="284"/>
                  </a:lnTo>
                  <a:lnTo>
                    <a:pt x="9417" y="281"/>
                  </a:lnTo>
                  <a:lnTo>
                    <a:pt x="9412" y="278"/>
                  </a:lnTo>
                  <a:lnTo>
                    <a:pt x="9407" y="275"/>
                  </a:lnTo>
                  <a:lnTo>
                    <a:pt x="9402" y="273"/>
                  </a:lnTo>
                  <a:lnTo>
                    <a:pt x="9397" y="269"/>
                  </a:lnTo>
                  <a:lnTo>
                    <a:pt x="9391" y="267"/>
                  </a:lnTo>
                  <a:lnTo>
                    <a:pt x="9385" y="265"/>
                  </a:lnTo>
                  <a:lnTo>
                    <a:pt x="9380" y="263"/>
                  </a:lnTo>
                  <a:lnTo>
                    <a:pt x="9374" y="261"/>
                  </a:lnTo>
                  <a:lnTo>
                    <a:pt x="9367" y="260"/>
                  </a:lnTo>
                  <a:lnTo>
                    <a:pt x="9363" y="259"/>
                  </a:lnTo>
                  <a:lnTo>
                    <a:pt x="9357" y="258"/>
                  </a:lnTo>
                  <a:lnTo>
                    <a:pt x="9350" y="257"/>
                  </a:lnTo>
                  <a:lnTo>
                    <a:pt x="9341" y="256"/>
                  </a:lnTo>
                  <a:lnTo>
                    <a:pt x="9333" y="255"/>
                  </a:lnTo>
                  <a:lnTo>
                    <a:pt x="9323" y="254"/>
                  </a:lnTo>
                  <a:lnTo>
                    <a:pt x="9311" y="254"/>
                  </a:lnTo>
                  <a:lnTo>
                    <a:pt x="9299" y="253"/>
                  </a:lnTo>
                  <a:lnTo>
                    <a:pt x="9293" y="253"/>
                  </a:lnTo>
                  <a:lnTo>
                    <a:pt x="9288" y="252"/>
                  </a:lnTo>
                  <a:lnTo>
                    <a:pt x="9283" y="252"/>
                  </a:lnTo>
                  <a:lnTo>
                    <a:pt x="9279" y="252"/>
                  </a:lnTo>
                  <a:lnTo>
                    <a:pt x="9274" y="251"/>
                  </a:lnTo>
                  <a:lnTo>
                    <a:pt x="9268" y="251"/>
                  </a:lnTo>
                  <a:lnTo>
                    <a:pt x="9264" y="250"/>
                  </a:lnTo>
                  <a:lnTo>
                    <a:pt x="9260" y="249"/>
                  </a:lnTo>
                  <a:close/>
                  <a:moveTo>
                    <a:pt x="9668" y="556"/>
                  </a:moveTo>
                  <a:lnTo>
                    <a:pt x="9658" y="513"/>
                  </a:lnTo>
                  <a:lnTo>
                    <a:pt x="9647" y="471"/>
                  </a:lnTo>
                  <a:lnTo>
                    <a:pt x="9637" y="428"/>
                  </a:lnTo>
                  <a:lnTo>
                    <a:pt x="9627" y="384"/>
                  </a:lnTo>
                  <a:lnTo>
                    <a:pt x="9618" y="341"/>
                  </a:lnTo>
                  <a:lnTo>
                    <a:pt x="9610" y="298"/>
                  </a:lnTo>
                  <a:lnTo>
                    <a:pt x="9601" y="255"/>
                  </a:lnTo>
                  <a:lnTo>
                    <a:pt x="9593" y="211"/>
                  </a:lnTo>
                  <a:lnTo>
                    <a:pt x="9603" y="212"/>
                  </a:lnTo>
                  <a:lnTo>
                    <a:pt x="9613" y="212"/>
                  </a:lnTo>
                  <a:lnTo>
                    <a:pt x="9623" y="213"/>
                  </a:lnTo>
                  <a:lnTo>
                    <a:pt x="9634" y="213"/>
                  </a:lnTo>
                  <a:lnTo>
                    <a:pt x="9645" y="214"/>
                  </a:lnTo>
                  <a:lnTo>
                    <a:pt x="9655" y="214"/>
                  </a:lnTo>
                  <a:lnTo>
                    <a:pt x="9666" y="215"/>
                  </a:lnTo>
                  <a:lnTo>
                    <a:pt x="9677" y="216"/>
                  </a:lnTo>
                  <a:lnTo>
                    <a:pt x="9703" y="245"/>
                  </a:lnTo>
                  <a:lnTo>
                    <a:pt x="9729" y="276"/>
                  </a:lnTo>
                  <a:lnTo>
                    <a:pt x="9757" y="305"/>
                  </a:lnTo>
                  <a:lnTo>
                    <a:pt x="9783" y="335"/>
                  </a:lnTo>
                  <a:lnTo>
                    <a:pt x="9811" y="364"/>
                  </a:lnTo>
                  <a:lnTo>
                    <a:pt x="9838" y="395"/>
                  </a:lnTo>
                  <a:lnTo>
                    <a:pt x="9866" y="424"/>
                  </a:lnTo>
                  <a:lnTo>
                    <a:pt x="9893" y="453"/>
                  </a:lnTo>
                  <a:lnTo>
                    <a:pt x="9887" y="425"/>
                  </a:lnTo>
                  <a:lnTo>
                    <a:pt x="9881" y="397"/>
                  </a:lnTo>
                  <a:lnTo>
                    <a:pt x="9875" y="367"/>
                  </a:lnTo>
                  <a:lnTo>
                    <a:pt x="9869" y="339"/>
                  </a:lnTo>
                  <a:lnTo>
                    <a:pt x="9863" y="310"/>
                  </a:lnTo>
                  <a:lnTo>
                    <a:pt x="9858" y="282"/>
                  </a:lnTo>
                  <a:lnTo>
                    <a:pt x="9853" y="253"/>
                  </a:lnTo>
                  <a:lnTo>
                    <a:pt x="9847" y="224"/>
                  </a:lnTo>
                  <a:lnTo>
                    <a:pt x="9858" y="225"/>
                  </a:lnTo>
                  <a:lnTo>
                    <a:pt x="9867" y="225"/>
                  </a:lnTo>
                  <a:lnTo>
                    <a:pt x="9878" y="226"/>
                  </a:lnTo>
                  <a:lnTo>
                    <a:pt x="9888" y="226"/>
                  </a:lnTo>
                  <a:lnTo>
                    <a:pt x="9897" y="227"/>
                  </a:lnTo>
                  <a:lnTo>
                    <a:pt x="9908" y="227"/>
                  </a:lnTo>
                  <a:lnTo>
                    <a:pt x="9917" y="228"/>
                  </a:lnTo>
                  <a:lnTo>
                    <a:pt x="9928" y="229"/>
                  </a:lnTo>
                  <a:lnTo>
                    <a:pt x="9936" y="272"/>
                  </a:lnTo>
                  <a:lnTo>
                    <a:pt x="9944" y="314"/>
                  </a:lnTo>
                  <a:lnTo>
                    <a:pt x="9953" y="357"/>
                  </a:lnTo>
                  <a:lnTo>
                    <a:pt x="9962" y="401"/>
                  </a:lnTo>
                  <a:lnTo>
                    <a:pt x="9972" y="444"/>
                  </a:lnTo>
                  <a:lnTo>
                    <a:pt x="9982" y="486"/>
                  </a:lnTo>
                  <a:lnTo>
                    <a:pt x="9992" y="529"/>
                  </a:lnTo>
                  <a:lnTo>
                    <a:pt x="10003" y="572"/>
                  </a:lnTo>
                  <a:lnTo>
                    <a:pt x="9992" y="571"/>
                  </a:lnTo>
                  <a:lnTo>
                    <a:pt x="9982" y="571"/>
                  </a:lnTo>
                  <a:lnTo>
                    <a:pt x="9972" y="570"/>
                  </a:lnTo>
                  <a:lnTo>
                    <a:pt x="9961" y="570"/>
                  </a:lnTo>
                  <a:lnTo>
                    <a:pt x="9951" y="569"/>
                  </a:lnTo>
                  <a:lnTo>
                    <a:pt x="9940" y="569"/>
                  </a:lnTo>
                  <a:lnTo>
                    <a:pt x="9929" y="569"/>
                  </a:lnTo>
                  <a:lnTo>
                    <a:pt x="9918" y="568"/>
                  </a:lnTo>
                  <a:lnTo>
                    <a:pt x="9890" y="539"/>
                  </a:lnTo>
                  <a:lnTo>
                    <a:pt x="9861" y="509"/>
                  </a:lnTo>
                  <a:lnTo>
                    <a:pt x="9833" y="481"/>
                  </a:lnTo>
                  <a:lnTo>
                    <a:pt x="9805" y="452"/>
                  </a:lnTo>
                  <a:lnTo>
                    <a:pt x="9776" y="423"/>
                  </a:lnTo>
                  <a:lnTo>
                    <a:pt x="9749" y="394"/>
                  </a:lnTo>
                  <a:lnTo>
                    <a:pt x="9722" y="364"/>
                  </a:lnTo>
                  <a:lnTo>
                    <a:pt x="9695" y="335"/>
                  </a:lnTo>
                  <a:lnTo>
                    <a:pt x="9701" y="363"/>
                  </a:lnTo>
                  <a:lnTo>
                    <a:pt x="9708" y="391"/>
                  </a:lnTo>
                  <a:lnTo>
                    <a:pt x="9714" y="420"/>
                  </a:lnTo>
                  <a:lnTo>
                    <a:pt x="9720" y="448"/>
                  </a:lnTo>
                  <a:lnTo>
                    <a:pt x="9727" y="476"/>
                  </a:lnTo>
                  <a:lnTo>
                    <a:pt x="9735" y="504"/>
                  </a:lnTo>
                  <a:lnTo>
                    <a:pt x="9741" y="532"/>
                  </a:lnTo>
                  <a:lnTo>
                    <a:pt x="9748" y="560"/>
                  </a:lnTo>
                  <a:lnTo>
                    <a:pt x="9738" y="559"/>
                  </a:lnTo>
                  <a:lnTo>
                    <a:pt x="9728" y="559"/>
                  </a:lnTo>
                  <a:lnTo>
                    <a:pt x="9718" y="558"/>
                  </a:lnTo>
                  <a:lnTo>
                    <a:pt x="9708" y="558"/>
                  </a:lnTo>
                  <a:lnTo>
                    <a:pt x="9698" y="558"/>
                  </a:lnTo>
                  <a:lnTo>
                    <a:pt x="9688" y="557"/>
                  </a:lnTo>
                  <a:lnTo>
                    <a:pt x="9678" y="557"/>
                  </a:lnTo>
                  <a:lnTo>
                    <a:pt x="9668" y="556"/>
                  </a:lnTo>
                  <a:close/>
                  <a:moveTo>
                    <a:pt x="10105" y="674"/>
                  </a:moveTo>
                  <a:lnTo>
                    <a:pt x="10108" y="665"/>
                  </a:lnTo>
                  <a:lnTo>
                    <a:pt x="10110" y="655"/>
                  </a:lnTo>
                  <a:lnTo>
                    <a:pt x="10112" y="647"/>
                  </a:lnTo>
                  <a:lnTo>
                    <a:pt x="10113" y="639"/>
                  </a:lnTo>
                  <a:lnTo>
                    <a:pt x="10115" y="631"/>
                  </a:lnTo>
                  <a:lnTo>
                    <a:pt x="10117" y="624"/>
                  </a:lnTo>
                  <a:lnTo>
                    <a:pt x="10117" y="618"/>
                  </a:lnTo>
                  <a:lnTo>
                    <a:pt x="10118" y="613"/>
                  </a:lnTo>
                  <a:lnTo>
                    <a:pt x="10118" y="606"/>
                  </a:lnTo>
                  <a:lnTo>
                    <a:pt x="10118" y="601"/>
                  </a:lnTo>
                  <a:lnTo>
                    <a:pt x="10118" y="595"/>
                  </a:lnTo>
                  <a:lnTo>
                    <a:pt x="10118" y="589"/>
                  </a:lnTo>
                  <a:lnTo>
                    <a:pt x="10117" y="582"/>
                  </a:lnTo>
                  <a:lnTo>
                    <a:pt x="10117" y="576"/>
                  </a:lnTo>
                  <a:lnTo>
                    <a:pt x="10117" y="570"/>
                  </a:lnTo>
                  <a:lnTo>
                    <a:pt x="10118" y="563"/>
                  </a:lnTo>
                  <a:lnTo>
                    <a:pt x="10118" y="555"/>
                  </a:lnTo>
                  <a:lnTo>
                    <a:pt x="10117" y="548"/>
                  </a:lnTo>
                  <a:lnTo>
                    <a:pt x="10117" y="541"/>
                  </a:lnTo>
                  <a:lnTo>
                    <a:pt x="10115" y="534"/>
                  </a:lnTo>
                  <a:lnTo>
                    <a:pt x="10115" y="527"/>
                  </a:lnTo>
                  <a:lnTo>
                    <a:pt x="10114" y="520"/>
                  </a:lnTo>
                  <a:lnTo>
                    <a:pt x="10114" y="513"/>
                  </a:lnTo>
                  <a:lnTo>
                    <a:pt x="10114" y="507"/>
                  </a:lnTo>
                  <a:lnTo>
                    <a:pt x="10114" y="501"/>
                  </a:lnTo>
                  <a:lnTo>
                    <a:pt x="10113" y="494"/>
                  </a:lnTo>
                  <a:lnTo>
                    <a:pt x="10112" y="487"/>
                  </a:lnTo>
                  <a:lnTo>
                    <a:pt x="10112" y="480"/>
                  </a:lnTo>
                  <a:lnTo>
                    <a:pt x="10111" y="474"/>
                  </a:lnTo>
                  <a:lnTo>
                    <a:pt x="10109" y="467"/>
                  </a:lnTo>
                  <a:lnTo>
                    <a:pt x="10108" y="460"/>
                  </a:lnTo>
                  <a:lnTo>
                    <a:pt x="10107" y="453"/>
                  </a:lnTo>
                  <a:lnTo>
                    <a:pt x="10104" y="439"/>
                  </a:lnTo>
                  <a:lnTo>
                    <a:pt x="10100" y="426"/>
                  </a:lnTo>
                  <a:lnTo>
                    <a:pt x="10096" y="412"/>
                  </a:lnTo>
                  <a:lnTo>
                    <a:pt x="10090" y="400"/>
                  </a:lnTo>
                  <a:lnTo>
                    <a:pt x="10085" y="386"/>
                  </a:lnTo>
                  <a:lnTo>
                    <a:pt x="10080" y="374"/>
                  </a:lnTo>
                  <a:lnTo>
                    <a:pt x="10074" y="360"/>
                  </a:lnTo>
                  <a:lnTo>
                    <a:pt x="10066" y="348"/>
                  </a:lnTo>
                  <a:lnTo>
                    <a:pt x="10059" y="335"/>
                  </a:lnTo>
                  <a:lnTo>
                    <a:pt x="10052" y="322"/>
                  </a:lnTo>
                  <a:lnTo>
                    <a:pt x="10044" y="307"/>
                  </a:lnTo>
                  <a:lnTo>
                    <a:pt x="10035" y="292"/>
                  </a:lnTo>
                  <a:lnTo>
                    <a:pt x="10026" y="277"/>
                  </a:lnTo>
                  <a:lnTo>
                    <a:pt x="10015" y="260"/>
                  </a:lnTo>
                  <a:lnTo>
                    <a:pt x="10005" y="242"/>
                  </a:lnTo>
                  <a:lnTo>
                    <a:pt x="9994" y="225"/>
                  </a:lnTo>
                  <a:lnTo>
                    <a:pt x="10001" y="226"/>
                  </a:lnTo>
                  <a:lnTo>
                    <a:pt x="10008" y="226"/>
                  </a:lnTo>
                  <a:lnTo>
                    <a:pt x="10014" y="227"/>
                  </a:lnTo>
                  <a:lnTo>
                    <a:pt x="10021" y="227"/>
                  </a:lnTo>
                  <a:lnTo>
                    <a:pt x="10028" y="228"/>
                  </a:lnTo>
                  <a:lnTo>
                    <a:pt x="10035" y="228"/>
                  </a:lnTo>
                  <a:lnTo>
                    <a:pt x="10041" y="228"/>
                  </a:lnTo>
                  <a:lnTo>
                    <a:pt x="10049" y="229"/>
                  </a:lnTo>
                  <a:lnTo>
                    <a:pt x="10060" y="241"/>
                  </a:lnTo>
                  <a:lnTo>
                    <a:pt x="10072" y="254"/>
                  </a:lnTo>
                  <a:lnTo>
                    <a:pt x="10083" y="267"/>
                  </a:lnTo>
                  <a:lnTo>
                    <a:pt x="10094" y="281"/>
                  </a:lnTo>
                  <a:lnTo>
                    <a:pt x="10104" y="294"/>
                  </a:lnTo>
                  <a:lnTo>
                    <a:pt x="10114" y="309"/>
                  </a:lnTo>
                  <a:lnTo>
                    <a:pt x="10124" y="323"/>
                  </a:lnTo>
                  <a:lnTo>
                    <a:pt x="10133" y="337"/>
                  </a:lnTo>
                  <a:lnTo>
                    <a:pt x="10142" y="351"/>
                  </a:lnTo>
                  <a:lnTo>
                    <a:pt x="10150" y="365"/>
                  </a:lnTo>
                  <a:lnTo>
                    <a:pt x="10157" y="380"/>
                  </a:lnTo>
                  <a:lnTo>
                    <a:pt x="10163" y="395"/>
                  </a:lnTo>
                  <a:lnTo>
                    <a:pt x="10170" y="409"/>
                  </a:lnTo>
                  <a:lnTo>
                    <a:pt x="10174" y="423"/>
                  </a:lnTo>
                  <a:lnTo>
                    <a:pt x="10179" y="437"/>
                  </a:lnTo>
                  <a:lnTo>
                    <a:pt x="10182" y="452"/>
                  </a:lnTo>
                  <a:lnTo>
                    <a:pt x="10184" y="464"/>
                  </a:lnTo>
                  <a:lnTo>
                    <a:pt x="10186" y="477"/>
                  </a:lnTo>
                  <a:lnTo>
                    <a:pt x="10189" y="490"/>
                  </a:lnTo>
                  <a:lnTo>
                    <a:pt x="10190" y="503"/>
                  </a:lnTo>
                  <a:lnTo>
                    <a:pt x="10190" y="516"/>
                  </a:lnTo>
                  <a:lnTo>
                    <a:pt x="10191" y="529"/>
                  </a:lnTo>
                  <a:lnTo>
                    <a:pt x="10191" y="543"/>
                  </a:lnTo>
                  <a:lnTo>
                    <a:pt x="10190" y="556"/>
                  </a:lnTo>
                  <a:lnTo>
                    <a:pt x="10189" y="572"/>
                  </a:lnTo>
                  <a:lnTo>
                    <a:pt x="10187" y="587"/>
                  </a:lnTo>
                  <a:lnTo>
                    <a:pt x="10185" y="601"/>
                  </a:lnTo>
                  <a:lnTo>
                    <a:pt x="10182" y="617"/>
                  </a:lnTo>
                  <a:lnTo>
                    <a:pt x="10178" y="632"/>
                  </a:lnTo>
                  <a:lnTo>
                    <a:pt x="10174" y="647"/>
                  </a:lnTo>
                  <a:lnTo>
                    <a:pt x="10169" y="662"/>
                  </a:lnTo>
                  <a:lnTo>
                    <a:pt x="10161" y="677"/>
                  </a:lnTo>
                  <a:lnTo>
                    <a:pt x="10154" y="677"/>
                  </a:lnTo>
                  <a:lnTo>
                    <a:pt x="10147" y="677"/>
                  </a:lnTo>
                  <a:lnTo>
                    <a:pt x="10139" y="676"/>
                  </a:lnTo>
                  <a:lnTo>
                    <a:pt x="10133" y="676"/>
                  </a:lnTo>
                  <a:lnTo>
                    <a:pt x="10126" y="676"/>
                  </a:lnTo>
                  <a:lnTo>
                    <a:pt x="10119" y="675"/>
                  </a:lnTo>
                  <a:lnTo>
                    <a:pt x="10112" y="675"/>
                  </a:lnTo>
                  <a:lnTo>
                    <a:pt x="10105" y="674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66" name="Freeform 410"/>
            <p:cNvSpPr>
              <a:spLocks noEditPoints="1"/>
            </p:cNvSpPr>
            <p:nvPr/>
          </p:nvSpPr>
          <p:spPr bwMode="auto">
            <a:xfrm>
              <a:off x="1879" y="1591"/>
              <a:ext cx="2522" cy="204"/>
            </a:xfrm>
            <a:custGeom>
              <a:avLst/>
              <a:gdLst/>
              <a:ahLst/>
              <a:cxnLst>
                <a:cxn ang="0">
                  <a:pos x="34" y="489"/>
                </a:cxn>
                <a:cxn ang="0">
                  <a:pos x="227" y="686"/>
                </a:cxn>
                <a:cxn ang="0">
                  <a:pos x="418" y="718"/>
                </a:cxn>
                <a:cxn ang="0">
                  <a:pos x="716" y="760"/>
                </a:cxn>
                <a:cxn ang="0">
                  <a:pos x="570" y="669"/>
                </a:cxn>
                <a:cxn ang="0">
                  <a:pos x="786" y="547"/>
                </a:cxn>
                <a:cxn ang="0">
                  <a:pos x="587" y="741"/>
                </a:cxn>
                <a:cxn ang="0">
                  <a:pos x="645" y="493"/>
                </a:cxn>
                <a:cxn ang="0">
                  <a:pos x="953" y="685"/>
                </a:cxn>
                <a:cxn ang="0">
                  <a:pos x="1134" y="372"/>
                </a:cxn>
                <a:cxn ang="0">
                  <a:pos x="1325" y="337"/>
                </a:cxn>
                <a:cxn ang="0">
                  <a:pos x="1452" y="511"/>
                </a:cxn>
                <a:cxn ang="0">
                  <a:pos x="1864" y="447"/>
                </a:cxn>
                <a:cxn ang="0">
                  <a:pos x="2105" y="518"/>
                </a:cxn>
                <a:cxn ang="0">
                  <a:pos x="2243" y="387"/>
                </a:cxn>
                <a:cxn ang="0">
                  <a:pos x="1988" y="532"/>
                </a:cxn>
                <a:cxn ang="0">
                  <a:pos x="2489" y="183"/>
                </a:cxn>
                <a:cxn ang="0">
                  <a:pos x="2462" y="475"/>
                </a:cxn>
                <a:cxn ang="0">
                  <a:pos x="2882" y="590"/>
                </a:cxn>
                <a:cxn ang="0">
                  <a:pos x="3022" y="204"/>
                </a:cxn>
                <a:cxn ang="0">
                  <a:pos x="3443" y="423"/>
                </a:cxn>
                <a:cxn ang="0">
                  <a:pos x="3365" y="375"/>
                </a:cxn>
                <a:cxn ang="0">
                  <a:pos x="3538" y="153"/>
                </a:cxn>
                <a:cxn ang="0">
                  <a:pos x="3759" y="280"/>
                </a:cxn>
                <a:cxn ang="0">
                  <a:pos x="3811" y="437"/>
                </a:cxn>
                <a:cxn ang="0">
                  <a:pos x="3869" y="170"/>
                </a:cxn>
                <a:cxn ang="0">
                  <a:pos x="4190" y="315"/>
                </a:cxn>
                <a:cxn ang="0">
                  <a:pos x="4435" y="85"/>
                </a:cxn>
                <a:cxn ang="0">
                  <a:pos x="4647" y="360"/>
                </a:cxn>
                <a:cxn ang="0">
                  <a:pos x="4663" y="295"/>
                </a:cxn>
                <a:cxn ang="0">
                  <a:pos x="4632" y="177"/>
                </a:cxn>
                <a:cxn ang="0">
                  <a:pos x="5103" y="319"/>
                </a:cxn>
                <a:cxn ang="0">
                  <a:pos x="4908" y="107"/>
                </a:cxn>
                <a:cxn ang="0">
                  <a:pos x="4931" y="165"/>
                </a:cxn>
                <a:cxn ang="0">
                  <a:pos x="5129" y="377"/>
                </a:cxn>
                <a:cxn ang="0">
                  <a:pos x="5342" y="307"/>
                </a:cxn>
                <a:cxn ang="0">
                  <a:pos x="5312" y="364"/>
                </a:cxn>
                <a:cxn ang="0">
                  <a:pos x="5169" y="106"/>
                </a:cxn>
                <a:cxn ang="0">
                  <a:pos x="5891" y="371"/>
                </a:cxn>
                <a:cxn ang="0">
                  <a:pos x="5780" y="32"/>
                </a:cxn>
                <a:cxn ang="0">
                  <a:pos x="5653" y="232"/>
                </a:cxn>
                <a:cxn ang="0">
                  <a:pos x="6145" y="297"/>
                </a:cxn>
                <a:cxn ang="0">
                  <a:pos x="6097" y="118"/>
                </a:cxn>
                <a:cxn ang="0">
                  <a:pos x="6550" y="459"/>
                </a:cxn>
                <a:cxn ang="0">
                  <a:pos x="6685" y="133"/>
                </a:cxn>
                <a:cxn ang="0">
                  <a:pos x="7124" y="359"/>
                </a:cxn>
                <a:cxn ang="0">
                  <a:pos x="7026" y="331"/>
                </a:cxn>
                <a:cxn ang="0">
                  <a:pos x="7160" y="150"/>
                </a:cxn>
                <a:cxn ang="0">
                  <a:pos x="7347" y="325"/>
                </a:cxn>
                <a:cxn ang="0">
                  <a:pos x="7767" y="84"/>
                </a:cxn>
                <a:cxn ang="0">
                  <a:pos x="7969" y="397"/>
                </a:cxn>
                <a:cxn ang="0">
                  <a:pos x="8128" y="230"/>
                </a:cxn>
                <a:cxn ang="0">
                  <a:pos x="8377" y="260"/>
                </a:cxn>
                <a:cxn ang="0">
                  <a:pos x="8652" y="408"/>
                </a:cxn>
                <a:cxn ang="0">
                  <a:pos x="8591" y="128"/>
                </a:cxn>
                <a:cxn ang="0">
                  <a:pos x="9080" y="492"/>
                </a:cxn>
                <a:cxn ang="0">
                  <a:pos x="9329" y="268"/>
                </a:cxn>
                <a:cxn ang="0">
                  <a:pos x="9439" y="498"/>
                </a:cxn>
                <a:cxn ang="0">
                  <a:pos x="9492" y="456"/>
                </a:cxn>
                <a:cxn ang="0">
                  <a:pos x="9546" y="176"/>
                </a:cxn>
                <a:cxn ang="0">
                  <a:pos x="9869" y="330"/>
                </a:cxn>
                <a:cxn ang="0">
                  <a:pos x="10087" y="450"/>
                </a:cxn>
                <a:cxn ang="0">
                  <a:pos x="9921" y="283"/>
                </a:cxn>
              </a:cxnLst>
              <a:rect l="0" t="0" r="r" b="b"/>
              <a:pathLst>
                <a:path w="10090" h="815">
                  <a:moveTo>
                    <a:pt x="235" y="654"/>
                  </a:moveTo>
                  <a:lnTo>
                    <a:pt x="246" y="655"/>
                  </a:lnTo>
                  <a:lnTo>
                    <a:pt x="256" y="656"/>
                  </a:lnTo>
                  <a:lnTo>
                    <a:pt x="267" y="656"/>
                  </a:lnTo>
                  <a:lnTo>
                    <a:pt x="278" y="657"/>
                  </a:lnTo>
                  <a:lnTo>
                    <a:pt x="288" y="657"/>
                  </a:lnTo>
                  <a:lnTo>
                    <a:pt x="299" y="658"/>
                  </a:lnTo>
                  <a:lnTo>
                    <a:pt x="310" y="658"/>
                  </a:lnTo>
                  <a:lnTo>
                    <a:pt x="321" y="659"/>
                  </a:lnTo>
                  <a:lnTo>
                    <a:pt x="322" y="669"/>
                  </a:lnTo>
                  <a:lnTo>
                    <a:pt x="321" y="679"/>
                  </a:lnTo>
                  <a:lnTo>
                    <a:pt x="319" y="687"/>
                  </a:lnTo>
                  <a:lnTo>
                    <a:pt x="317" y="695"/>
                  </a:lnTo>
                  <a:lnTo>
                    <a:pt x="313" y="703"/>
                  </a:lnTo>
                  <a:lnTo>
                    <a:pt x="309" y="710"/>
                  </a:lnTo>
                  <a:lnTo>
                    <a:pt x="304" y="716"/>
                  </a:lnTo>
                  <a:lnTo>
                    <a:pt x="299" y="721"/>
                  </a:lnTo>
                  <a:lnTo>
                    <a:pt x="293" y="727"/>
                  </a:lnTo>
                  <a:lnTo>
                    <a:pt x="286" y="732"/>
                  </a:lnTo>
                  <a:lnTo>
                    <a:pt x="279" y="735"/>
                  </a:lnTo>
                  <a:lnTo>
                    <a:pt x="270" y="739"/>
                  </a:lnTo>
                  <a:lnTo>
                    <a:pt x="260" y="741"/>
                  </a:lnTo>
                  <a:lnTo>
                    <a:pt x="250" y="744"/>
                  </a:lnTo>
                  <a:lnTo>
                    <a:pt x="238" y="745"/>
                  </a:lnTo>
                  <a:lnTo>
                    <a:pt x="227" y="748"/>
                  </a:lnTo>
                  <a:lnTo>
                    <a:pt x="208" y="748"/>
                  </a:lnTo>
                  <a:lnTo>
                    <a:pt x="189" y="747"/>
                  </a:lnTo>
                  <a:lnTo>
                    <a:pt x="171" y="744"/>
                  </a:lnTo>
                  <a:lnTo>
                    <a:pt x="154" y="741"/>
                  </a:lnTo>
                  <a:lnTo>
                    <a:pt x="137" y="736"/>
                  </a:lnTo>
                  <a:lnTo>
                    <a:pt x="120" y="729"/>
                  </a:lnTo>
                  <a:lnTo>
                    <a:pt x="105" y="720"/>
                  </a:lnTo>
                  <a:lnTo>
                    <a:pt x="90" y="711"/>
                  </a:lnTo>
                  <a:lnTo>
                    <a:pt x="79" y="702"/>
                  </a:lnTo>
                  <a:lnTo>
                    <a:pt x="67" y="692"/>
                  </a:lnTo>
                  <a:lnTo>
                    <a:pt x="58" y="682"/>
                  </a:lnTo>
                  <a:lnTo>
                    <a:pt x="48" y="670"/>
                  </a:lnTo>
                  <a:lnTo>
                    <a:pt x="40" y="659"/>
                  </a:lnTo>
                  <a:lnTo>
                    <a:pt x="32" y="646"/>
                  </a:lnTo>
                  <a:lnTo>
                    <a:pt x="24" y="634"/>
                  </a:lnTo>
                  <a:lnTo>
                    <a:pt x="17" y="620"/>
                  </a:lnTo>
                  <a:lnTo>
                    <a:pt x="11" y="605"/>
                  </a:lnTo>
                  <a:lnTo>
                    <a:pt x="6" y="589"/>
                  </a:lnTo>
                  <a:lnTo>
                    <a:pt x="2" y="574"/>
                  </a:lnTo>
                  <a:lnTo>
                    <a:pt x="0" y="561"/>
                  </a:lnTo>
                  <a:lnTo>
                    <a:pt x="0" y="548"/>
                  </a:lnTo>
                  <a:lnTo>
                    <a:pt x="2" y="536"/>
                  </a:lnTo>
                  <a:lnTo>
                    <a:pt x="7" y="524"/>
                  </a:lnTo>
                  <a:lnTo>
                    <a:pt x="12" y="514"/>
                  </a:lnTo>
                  <a:lnTo>
                    <a:pt x="18" y="505"/>
                  </a:lnTo>
                  <a:lnTo>
                    <a:pt x="25" y="496"/>
                  </a:lnTo>
                  <a:lnTo>
                    <a:pt x="34" y="489"/>
                  </a:lnTo>
                  <a:lnTo>
                    <a:pt x="43" y="484"/>
                  </a:lnTo>
                  <a:lnTo>
                    <a:pt x="54" y="478"/>
                  </a:lnTo>
                  <a:lnTo>
                    <a:pt x="66" y="474"/>
                  </a:lnTo>
                  <a:lnTo>
                    <a:pt x="79" y="472"/>
                  </a:lnTo>
                  <a:lnTo>
                    <a:pt x="93" y="470"/>
                  </a:lnTo>
                  <a:lnTo>
                    <a:pt x="110" y="469"/>
                  </a:lnTo>
                  <a:lnTo>
                    <a:pt x="126" y="470"/>
                  </a:lnTo>
                  <a:lnTo>
                    <a:pt x="141" y="472"/>
                  </a:lnTo>
                  <a:lnTo>
                    <a:pt x="157" y="475"/>
                  </a:lnTo>
                  <a:lnTo>
                    <a:pt x="173" y="481"/>
                  </a:lnTo>
                  <a:lnTo>
                    <a:pt x="187" y="486"/>
                  </a:lnTo>
                  <a:lnTo>
                    <a:pt x="201" y="493"/>
                  </a:lnTo>
                  <a:lnTo>
                    <a:pt x="214" y="501"/>
                  </a:lnTo>
                  <a:lnTo>
                    <a:pt x="228" y="512"/>
                  </a:lnTo>
                  <a:lnTo>
                    <a:pt x="240" y="523"/>
                  </a:lnTo>
                  <a:lnTo>
                    <a:pt x="253" y="536"/>
                  </a:lnTo>
                  <a:lnTo>
                    <a:pt x="264" y="550"/>
                  </a:lnTo>
                  <a:lnTo>
                    <a:pt x="275" y="565"/>
                  </a:lnTo>
                  <a:lnTo>
                    <a:pt x="285" y="582"/>
                  </a:lnTo>
                  <a:lnTo>
                    <a:pt x="296" y="601"/>
                  </a:lnTo>
                  <a:lnTo>
                    <a:pt x="305" y="619"/>
                  </a:lnTo>
                  <a:lnTo>
                    <a:pt x="280" y="621"/>
                  </a:lnTo>
                  <a:lnTo>
                    <a:pt x="255" y="622"/>
                  </a:lnTo>
                  <a:lnTo>
                    <a:pt x="230" y="624"/>
                  </a:lnTo>
                  <a:lnTo>
                    <a:pt x="205" y="627"/>
                  </a:lnTo>
                  <a:lnTo>
                    <a:pt x="180" y="628"/>
                  </a:lnTo>
                  <a:lnTo>
                    <a:pt x="156" y="630"/>
                  </a:lnTo>
                  <a:lnTo>
                    <a:pt x="131" y="631"/>
                  </a:lnTo>
                  <a:lnTo>
                    <a:pt x="107" y="633"/>
                  </a:lnTo>
                  <a:lnTo>
                    <a:pt x="111" y="641"/>
                  </a:lnTo>
                  <a:lnTo>
                    <a:pt x="116" y="647"/>
                  </a:lnTo>
                  <a:lnTo>
                    <a:pt x="121" y="655"/>
                  </a:lnTo>
                  <a:lnTo>
                    <a:pt x="127" y="661"/>
                  </a:lnTo>
                  <a:lnTo>
                    <a:pt x="132" y="666"/>
                  </a:lnTo>
                  <a:lnTo>
                    <a:pt x="137" y="671"/>
                  </a:lnTo>
                  <a:lnTo>
                    <a:pt x="143" y="677"/>
                  </a:lnTo>
                  <a:lnTo>
                    <a:pt x="150" y="681"/>
                  </a:lnTo>
                  <a:lnTo>
                    <a:pt x="156" y="684"/>
                  </a:lnTo>
                  <a:lnTo>
                    <a:pt x="162" y="687"/>
                  </a:lnTo>
                  <a:lnTo>
                    <a:pt x="168" y="690"/>
                  </a:lnTo>
                  <a:lnTo>
                    <a:pt x="175" y="692"/>
                  </a:lnTo>
                  <a:lnTo>
                    <a:pt x="182" y="693"/>
                  </a:lnTo>
                  <a:lnTo>
                    <a:pt x="188" y="694"/>
                  </a:lnTo>
                  <a:lnTo>
                    <a:pt x="195" y="695"/>
                  </a:lnTo>
                  <a:lnTo>
                    <a:pt x="203" y="695"/>
                  </a:lnTo>
                  <a:lnTo>
                    <a:pt x="207" y="694"/>
                  </a:lnTo>
                  <a:lnTo>
                    <a:pt x="211" y="694"/>
                  </a:lnTo>
                  <a:lnTo>
                    <a:pt x="214" y="693"/>
                  </a:lnTo>
                  <a:lnTo>
                    <a:pt x="218" y="691"/>
                  </a:lnTo>
                  <a:lnTo>
                    <a:pt x="222" y="690"/>
                  </a:lnTo>
                  <a:lnTo>
                    <a:pt x="225" y="688"/>
                  </a:lnTo>
                  <a:lnTo>
                    <a:pt x="227" y="686"/>
                  </a:lnTo>
                  <a:lnTo>
                    <a:pt x="229" y="684"/>
                  </a:lnTo>
                  <a:lnTo>
                    <a:pt x="231" y="682"/>
                  </a:lnTo>
                  <a:lnTo>
                    <a:pt x="233" y="679"/>
                  </a:lnTo>
                  <a:lnTo>
                    <a:pt x="234" y="675"/>
                  </a:lnTo>
                  <a:lnTo>
                    <a:pt x="235" y="671"/>
                  </a:lnTo>
                  <a:lnTo>
                    <a:pt x="235" y="667"/>
                  </a:lnTo>
                  <a:lnTo>
                    <a:pt x="236" y="663"/>
                  </a:lnTo>
                  <a:lnTo>
                    <a:pt x="236" y="658"/>
                  </a:lnTo>
                  <a:lnTo>
                    <a:pt x="235" y="654"/>
                  </a:lnTo>
                  <a:close/>
                  <a:moveTo>
                    <a:pt x="206" y="582"/>
                  </a:moveTo>
                  <a:lnTo>
                    <a:pt x="202" y="574"/>
                  </a:lnTo>
                  <a:lnTo>
                    <a:pt x="199" y="568"/>
                  </a:lnTo>
                  <a:lnTo>
                    <a:pt x="193" y="561"/>
                  </a:lnTo>
                  <a:lnTo>
                    <a:pt x="189" y="556"/>
                  </a:lnTo>
                  <a:lnTo>
                    <a:pt x="184" y="550"/>
                  </a:lnTo>
                  <a:lnTo>
                    <a:pt x="179" y="545"/>
                  </a:lnTo>
                  <a:lnTo>
                    <a:pt x="173" y="541"/>
                  </a:lnTo>
                  <a:lnTo>
                    <a:pt x="167" y="537"/>
                  </a:lnTo>
                  <a:lnTo>
                    <a:pt x="161" y="533"/>
                  </a:lnTo>
                  <a:lnTo>
                    <a:pt x="155" y="531"/>
                  </a:lnTo>
                  <a:lnTo>
                    <a:pt x="150" y="527"/>
                  </a:lnTo>
                  <a:lnTo>
                    <a:pt x="143" y="525"/>
                  </a:lnTo>
                  <a:lnTo>
                    <a:pt x="138" y="524"/>
                  </a:lnTo>
                  <a:lnTo>
                    <a:pt x="132" y="523"/>
                  </a:lnTo>
                  <a:lnTo>
                    <a:pt x="127" y="523"/>
                  </a:lnTo>
                  <a:lnTo>
                    <a:pt x="121" y="523"/>
                  </a:lnTo>
                  <a:lnTo>
                    <a:pt x="115" y="523"/>
                  </a:lnTo>
                  <a:lnTo>
                    <a:pt x="109" y="525"/>
                  </a:lnTo>
                  <a:lnTo>
                    <a:pt x="104" y="526"/>
                  </a:lnTo>
                  <a:lnTo>
                    <a:pt x="98" y="529"/>
                  </a:lnTo>
                  <a:lnTo>
                    <a:pt x="94" y="532"/>
                  </a:lnTo>
                  <a:lnTo>
                    <a:pt x="90" y="535"/>
                  </a:lnTo>
                  <a:lnTo>
                    <a:pt x="87" y="539"/>
                  </a:lnTo>
                  <a:lnTo>
                    <a:pt x="84" y="543"/>
                  </a:lnTo>
                  <a:lnTo>
                    <a:pt x="83" y="547"/>
                  </a:lnTo>
                  <a:lnTo>
                    <a:pt x="82" y="553"/>
                  </a:lnTo>
                  <a:lnTo>
                    <a:pt x="81" y="558"/>
                  </a:lnTo>
                  <a:lnTo>
                    <a:pt x="81" y="563"/>
                  </a:lnTo>
                  <a:lnTo>
                    <a:pt x="82" y="569"/>
                  </a:lnTo>
                  <a:lnTo>
                    <a:pt x="84" y="577"/>
                  </a:lnTo>
                  <a:lnTo>
                    <a:pt x="86" y="583"/>
                  </a:lnTo>
                  <a:lnTo>
                    <a:pt x="89" y="590"/>
                  </a:lnTo>
                  <a:lnTo>
                    <a:pt x="103" y="589"/>
                  </a:lnTo>
                  <a:lnTo>
                    <a:pt x="117" y="588"/>
                  </a:lnTo>
                  <a:lnTo>
                    <a:pt x="133" y="587"/>
                  </a:lnTo>
                  <a:lnTo>
                    <a:pt x="148" y="586"/>
                  </a:lnTo>
                  <a:lnTo>
                    <a:pt x="162" y="585"/>
                  </a:lnTo>
                  <a:lnTo>
                    <a:pt x="177" y="584"/>
                  </a:lnTo>
                  <a:lnTo>
                    <a:pt x="191" y="583"/>
                  </a:lnTo>
                  <a:lnTo>
                    <a:pt x="206" y="582"/>
                  </a:lnTo>
                  <a:close/>
                  <a:moveTo>
                    <a:pt x="422" y="728"/>
                  </a:moveTo>
                  <a:lnTo>
                    <a:pt x="418" y="718"/>
                  </a:lnTo>
                  <a:lnTo>
                    <a:pt x="414" y="710"/>
                  </a:lnTo>
                  <a:lnTo>
                    <a:pt x="409" y="702"/>
                  </a:lnTo>
                  <a:lnTo>
                    <a:pt x="405" y="693"/>
                  </a:lnTo>
                  <a:lnTo>
                    <a:pt x="401" y="684"/>
                  </a:lnTo>
                  <a:lnTo>
                    <a:pt x="397" y="676"/>
                  </a:lnTo>
                  <a:lnTo>
                    <a:pt x="393" y="666"/>
                  </a:lnTo>
                  <a:lnTo>
                    <a:pt x="387" y="657"/>
                  </a:lnTo>
                  <a:lnTo>
                    <a:pt x="398" y="656"/>
                  </a:lnTo>
                  <a:lnTo>
                    <a:pt x="408" y="656"/>
                  </a:lnTo>
                  <a:lnTo>
                    <a:pt x="418" y="655"/>
                  </a:lnTo>
                  <a:lnTo>
                    <a:pt x="428" y="654"/>
                  </a:lnTo>
                  <a:lnTo>
                    <a:pt x="438" y="653"/>
                  </a:lnTo>
                  <a:lnTo>
                    <a:pt x="448" y="653"/>
                  </a:lnTo>
                  <a:lnTo>
                    <a:pt x="457" y="652"/>
                  </a:lnTo>
                  <a:lnTo>
                    <a:pt x="468" y="651"/>
                  </a:lnTo>
                  <a:lnTo>
                    <a:pt x="472" y="660"/>
                  </a:lnTo>
                  <a:lnTo>
                    <a:pt x="477" y="669"/>
                  </a:lnTo>
                  <a:lnTo>
                    <a:pt x="481" y="678"/>
                  </a:lnTo>
                  <a:lnTo>
                    <a:pt x="486" y="687"/>
                  </a:lnTo>
                  <a:lnTo>
                    <a:pt x="490" y="695"/>
                  </a:lnTo>
                  <a:lnTo>
                    <a:pt x="494" y="704"/>
                  </a:lnTo>
                  <a:lnTo>
                    <a:pt x="498" y="712"/>
                  </a:lnTo>
                  <a:lnTo>
                    <a:pt x="502" y="721"/>
                  </a:lnTo>
                  <a:lnTo>
                    <a:pt x="492" y="721"/>
                  </a:lnTo>
                  <a:lnTo>
                    <a:pt x="481" y="723"/>
                  </a:lnTo>
                  <a:lnTo>
                    <a:pt x="472" y="724"/>
                  </a:lnTo>
                  <a:lnTo>
                    <a:pt x="462" y="724"/>
                  </a:lnTo>
                  <a:lnTo>
                    <a:pt x="452" y="725"/>
                  </a:lnTo>
                  <a:lnTo>
                    <a:pt x="442" y="726"/>
                  </a:lnTo>
                  <a:lnTo>
                    <a:pt x="432" y="727"/>
                  </a:lnTo>
                  <a:lnTo>
                    <a:pt x="422" y="728"/>
                  </a:lnTo>
                  <a:close/>
                  <a:moveTo>
                    <a:pt x="584" y="734"/>
                  </a:moveTo>
                  <a:lnTo>
                    <a:pt x="595" y="734"/>
                  </a:lnTo>
                  <a:lnTo>
                    <a:pt x="607" y="734"/>
                  </a:lnTo>
                  <a:lnTo>
                    <a:pt x="619" y="735"/>
                  </a:lnTo>
                  <a:lnTo>
                    <a:pt x="631" y="735"/>
                  </a:lnTo>
                  <a:lnTo>
                    <a:pt x="643" y="735"/>
                  </a:lnTo>
                  <a:lnTo>
                    <a:pt x="656" y="736"/>
                  </a:lnTo>
                  <a:lnTo>
                    <a:pt x="667" y="736"/>
                  </a:lnTo>
                  <a:lnTo>
                    <a:pt x="680" y="736"/>
                  </a:lnTo>
                  <a:lnTo>
                    <a:pt x="682" y="740"/>
                  </a:lnTo>
                  <a:lnTo>
                    <a:pt x="684" y="743"/>
                  </a:lnTo>
                  <a:lnTo>
                    <a:pt x="686" y="745"/>
                  </a:lnTo>
                  <a:lnTo>
                    <a:pt x="689" y="749"/>
                  </a:lnTo>
                  <a:lnTo>
                    <a:pt x="691" y="751"/>
                  </a:lnTo>
                  <a:lnTo>
                    <a:pt x="693" y="752"/>
                  </a:lnTo>
                  <a:lnTo>
                    <a:pt x="696" y="754"/>
                  </a:lnTo>
                  <a:lnTo>
                    <a:pt x="698" y="755"/>
                  </a:lnTo>
                  <a:lnTo>
                    <a:pt x="703" y="757"/>
                  </a:lnTo>
                  <a:lnTo>
                    <a:pt x="707" y="758"/>
                  </a:lnTo>
                  <a:lnTo>
                    <a:pt x="711" y="759"/>
                  </a:lnTo>
                  <a:lnTo>
                    <a:pt x="716" y="760"/>
                  </a:lnTo>
                  <a:lnTo>
                    <a:pt x="720" y="760"/>
                  </a:lnTo>
                  <a:lnTo>
                    <a:pt x="725" y="760"/>
                  </a:lnTo>
                  <a:lnTo>
                    <a:pt x="732" y="760"/>
                  </a:lnTo>
                  <a:lnTo>
                    <a:pt x="737" y="760"/>
                  </a:lnTo>
                  <a:lnTo>
                    <a:pt x="744" y="759"/>
                  </a:lnTo>
                  <a:lnTo>
                    <a:pt x="750" y="758"/>
                  </a:lnTo>
                  <a:lnTo>
                    <a:pt x="757" y="757"/>
                  </a:lnTo>
                  <a:lnTo>
                    <a:pt x="763" y="755"/>
                  </a:lnTo>
                  <a:lnTo>
                    <a:pt x="768" y="754"/>
                  </a:lnTo>
                  <a:lnTo>
                    <a:pt x="772" y="752"/>
                  </a:lnTo>
                  <a:lnTo>
                    <a:pt x="776" y="750"/>
                  </a:lnTo>
                  <a:lnTo>
                    <a:pt x="779" y="748"/>
                  </a:lnTo>
                  <a:lnTo>
                    <a:pt x="781" y="747"/>
                  </a:lnTo>
                  <a:lnTo>
                    <a:pt x="783" y="744"/>
                  </a:lnTo>
                  <a:lnTo>
                    <a:pt x="784" y="742"/>
                  </a:lnTo>
                  <a:lnTo>
                    <a:pt x="785" y="739"/>
                  </a:lnTo>
                  <a:lnTo>
                    <a:pt x="786" y="737"/>
                  </a:lnTo>
                  <a:lnTo>
                    <a:pt x="787" y="734"/>
                  </a:lnTo>
                  <a:lnTo>
                    <a:pt x="787" y="732"/>
                  </a:lnTo>
                  <a:lnTo>
                    <a:pt x="786" y="728"/>
                  </a:lnTo>
                  <a:lnTo>
                    <a:pt x="786" y="726"/>
                  </a:lnTo>
                  <a:lnTo>
                    <a:pt x="785" y="724"/>
                  </a:lnTo>
                  <a:lnTo>
                    <a:pt x="784" y="719"/>
                  </a:lnTo>
                  <a:lnTo>
                    <a:pt x="783" y="716"/>
                  </a:lnTo>
                  <a:lnTo>
                    <a:pt x="781" y="712"/>
                  </a:lnTo>
                  <a:lnTo>
                    <a:pt x="780" y="707"/>
                  </a:lnTo>
                  <a:lnTo>
                    <a:pt x="777" y="702"/>
                  </a:lnTo>
                  <a:lnTo>
                    <a:pt x="774" y="695"/>
                  </a:lnTo>
                  <a:lnTo>
                    <a:pt x="772" y="691"/>
                  </a:lnTo>
                  <a:lnTo>
                    <a:pt x="769" y="687"/>
                  </a:lnTo>
                  <a:lnTo>
                    <a:pt x="767" y="682"/>
                  </a:lnTo>
                  <a:lnTo>
                    <a:pt x="765" y="678"/>
                  </a:lnTo>
                  <a:lnTo>
                    <a:pt x="762" y="672"/>
                  </a:lnTo>
                  <a:lnTo>
                    <a:pt x="760" y="667"/>
                  </a:lnTo>
                  <a:lnTo>
                    <a:pt x="758" y="663"/>
                  </a:lnTo>
                  <a:lnTo>
                    <a:pt x="755" y="658"/>
                  </a:lnTo>
                  <a:lnTo>
                    <a:pt x="752" y="668"/>
                  </a:lnTo>
                  <a:lnTo>
                    <a:pt x="745" y="678"/>
                  </a:lnTo>
                  <a:lnTo>
                    <a:pt x="739" y="686"/>
                  </a:lnTo>
                  <a:lnTo>
                    <a:pt x="731" y="693"/>
                  </a:lnTo>
                  <a:lnTo>
                    <a:pt x="721" y="699"/>
                  </a:lnTo>
                  <a:lnTo>
                    <a:pt x="711" y="703"/>
                  </a:lnTo>
                  <a:lnTo>
                    <a:pt x="699" y="706"/>
                  </a:lnTo>
                  <a:lnTo>
                    <a:pt x="687" y="708"/>
                  </a:lnTo>
                  <a:lnTo>
                    <a:pt x="672" y="708"/>
                  </a:lnTo>
                  <a:lnTo>
                    <a:pt x="658" y="707"/>
                  </a:lnTo>
                  <a:lnTo>
                    <a:pt x="643" y="705"/>
                  </a:lnTo>
                  <a:lnTo>
                    <a:pt x="628" y="701"/>
                  </a:lnTo>
                  <a:lnTo>
                    <a:pt x="613" y="695"/>
                  </a:lnTo>
                  <a:lnTo>
                    <a:pt x="598" y="688"/>
                  </a:lnTo>
                  <a:lnTo>
                    <a:pt x="585" y="680"/>
                  </a:lnTo>
                  <a:lnTo>
                    <a:pt x="570" y="669"/>
                  </a:lnTo>
                  <a:lnTo>
                    <a:pt x="560" y="661"/>
                  </a:lnTo>
                  <a:lnTo>
                    <a:pt x="549" y="652"/>
                  </a:lnTo>
                  <a:lnTo>
                    <a:pt x="540" y="641"/>
                  </a:lnTo>
                  <a:lnTo>
                    <a:pt x="530" y="631"/>
                  </a:lnTo>
                  <a:lnTo>
                    <a:pt x="522" y="619"/>
                  </a:lnTo>
                  <a:lnTo>
                    <a:pt x="514" y="608"/>
                  </a:lnTo>
                  <a:lnTo>
                    <a:pt x="506" y="595"/>
                  </a:lnTo>
                  <a:lnTo>
                    <a:pt x="500" y="583"/>
                  </a:lnTo>
                  <a:lnTo>
                    <a:pt x="494" y="566"/>
                  </a:lnTo>
                  <a:lnTo>
                    <a:pt x="489" y="550"/>
                  </a:lnTo>
                  <a:lnTo>
                    <a:pt x="486" y="536"/>
                  </a:lnTo>
                  <a:lnTo>
                    <a:pt x="483" y="522"/>
                  </a:lnTo>
                  <a:lnTo>
                    <a:pt x="483" y="510"/>
                  </a:lnTo>
                  <a:lnTo>
                    <a:pt x="486" y="498"/>
                  </a:lnTo>
                  <a:lnTo>
                    <a:pt x="489" y="487"/>
                  </a:lnTo>
                  <a:lnTo>
                    <a:pt x="493" y="476"/>
                  </a:lnTo>
                  <a:lnTo>
                    <a:pt x="499" y="468"/>
                  </a:lnTo>
                  <a:lnTo>
                    <a:pt x="505" y="460"/>
                  </a:lnTo>
                  <a:lnTo>
                    <a:pt x="513" y="452"/>
                  </a:lnTo>
                  <a:lnTo>
                    <a:pt x="522" y="447"/>
                  </a:lnTo>
                  <a:lnTo>
                    <a:pt x="531" y="442"/>
                  </a:lnTo>
                  <a:lnTo>
                    <a:pt x="542" y="439"/>
                  </a:lnTo>
                  <a:lnTo>
                    <a:pt x="554" y="436"/>
                  </a:lnTo>
                  <a:lnTo>
                    <a:pt x="567" y="435"/>
                  </a:lnTo>
                  <a:lnTo>
                    <a:pt x="580" y="434"/>
                  </a:lnTo>
                  <a:lnTo>
                    <a:pt x="595" y="435"/>
                  </a:lnTo>
                  <a:lnTo>
                    <a:pt x="609" y="438"/>
                  </a:lnTo>
                  <a:lnTo>
                    <a:pt x="622" y="442"/>
                  </a:lnTo>
                  <a:lnTo>
                    <a:pt x="636" y="447"/>
                  </a:lnTo>
                  <a:lnTo>
                    <a:pt x="649" y="453"/>
                  </a:lnTo>
                  <a:lnTo>
                    <a:pt x="663" y="462"/>
                  </a:lnTo>
                  <a:lnTo>
                    <a:pt x="676" y="472"/>
                  </a:lnTo>
                  <a:lnTo>
                    <a:pt x="674" y="467"/>
                  </a:lnTo>
                  <a:lnTo>
                    <a:pt x="673" y="463"/>
                  </a:lnTo>
                  <a:lnTo>
                    <a:pt x="671" y="458"/>
                  </a:lnTo>
                  <a:lnTo>
                    <a:pt x="669" y="453"/>
                  </a:lnTo>
                  <a:lnTo>
                    <a:pt x="667" y="448"/>
                  </a:lnTo>
                  <a:lnTo>
                    <a:pt x="665" y="444"/>
                  </a:lnTo>
                  <a:lnTo>
                    <a:pt x="664" y="439"/>
                  </a:lnTo>
                  <a:lnTo>
                    <a:pt x="662" y="435"/>
                  </a:lnTo>
                  <a:lnTo>
                    <a:pt x="670" y="434"/>
                  </a:lnTo>
                  <a:lnTo>
                    <a:pt x="680" y="433"/>
                  </a:lnTo>
                  <a:lnTo>
                    <a:pt x="689" y="432"/>
                  </a:lnTo>
                  <a:lnTo>
                    <a:pt x="697" y="432"/>
                  </a:lnTo>
                  <a:lnTo>
                    <a:pt x="707" y="430"/>
                  </a:lnTo>
                  <a:lnTo>
                    <a:pt x="716" y="429"/>
                  </a:lnTo>
                  <a:lnTo>
                    <a:pt x="725" y="428"/>
                  </a:lnTo>
                  <a:lnTo>
                    <a:pt x="735" y="428"/>
                  </a:lnTo>
                  <a:lnTo>
                    <a:pt x="747" y="458"/>
                  </a:lnTo>
                  <a:lnTo>
                    <a:pt x="760" y="488"/>
                  </a:lnTo>
                  <a:lnTo>
                    <a:pt x="773" y="518"/>
                  </a:lnTo>
                  <a:lnTo>
                    <a:pt x="786" y="547"/>
                  </a:lnTo>
                  <a:lnTo>
                    <a:pt x="800" y="578"/>
                  </a:lnTo>
                  <a:lnTo>
                    <a:pt x="813" y="608"/>
                  </a:lnTo>
                  <a:lnTo>
                    <a:pt x="827" y="637"/>
                  </a:lnTo>
                  <a:lnTo>
                    <a:pt x="841" y="667"/>
                  </a:lnTo>
                  <a:lnTo>
                    <a:pt x="846" y="679"/>
                  </a:lnTo>
                  <a:lnTo>
                    <a:pt x="852" y="689"/>
                  </a:lnTo>
                  <a:lnTo>
                    <a:pt x="856" y="699"/>
                  </a:lnTo>
                  <a:lnTo>
                    <a:pt x="860" y="708"/>
                  </a:lnTo>
                  <a:lnTo>
                    <a:pt x="863" y="716"/>
                  </a:lnTo>
                  <a:lnTo>
                    <a:pt x="865" y="725"/>
                  </a:lnTo>
                  <a:lnTo>
                    <a:pt x="867" y="732"/>
                  </a:lnTo>
                  <a:lnTo>
                    <a:pt x="867" y="738"/>
                  </a:lnTo>
                  <a:lnTo>
                    <a:pt x="868" y="744"/>
                  </a:lnTo>
                  <a:lnTo>
                    <a:pt x="868" y="750"/>
                  </a:lnTo>
                  <a:lnTo>
                    <a:pt x="867" y="755"/>
                  </a:lnTo>
                  <a:lnTo>
                    <a:pt x="867" y="760"/>
                  </a:lnTo>
                  <a:lnTo>
                    <a:pt x="866" y="764"/>
                  </a:lnTo>
                  <a:lnTo>
                    <a:pt x="865" y="769"/>
                  </a:lnTo>
                  <a:lnTo>
                    <a:pt x="864" y="773"/>
                  </a:lnTo>
                  <a:lnTo>
                    <a:pt x="862" y="777"/>
                  </a:lnTo>
                  <a:lnTo>
                    <a:pt x="859" y="781"/>
                  </a:lnTo>
                  <a:lnTo>
                    <a:pt x="856" y="784"/>
                  </a:lnTo>
                  <a:lnTo>
                    <a:pt x="853" y="787"/>
                  </a:lnTo>
                  <a:lnTo>
                    <a:pt x="849" y="790"/>
                  </a:lnTo>
                  <a:lnTo>
                    <a:pt x="844" y="793"/>
                  </a:lnTo>
                  <a:lnTo>
                    <a:pt x="839" y="797"/>
                  </a:lnTo>
                  <a:lnTo>
                    <a:pt x="835" y="800"/>
                  </a:lnTo>
                  <a:lnTo>
                    <a:pt x="829" y="802"/>
                  </a:lnTo>
                  <a:lnTo>
                    <a:pt x="824" y="804"/>
                  </a:lnTo>
                  <a:lnTo>
                    <a:pt x="817" y="806"/>
                  </a:lnTo>
                  <a:lnTo>
                    <a:pt x="810" y="808"/>
                  </a:lnTo>
                  <a:lnTo>
                    <a:pt x="803" y="809"/>
                  </a:lnTo>
                  <a:lnTo>
                    <a:pt x="795" y="811"/>
                  </a:lnTo>
                  <a:lnTo>
                    <a:pt x="786" y="812"/>
                  </a:lnTo>
                  <a:lnTo>
                    <a:pt x="778" y="813"/>
                  </a:lnTo>
                  <a:lnTo>
                    <a:pt x="768" y="813"/>
                  </a:lnTo>
                  <a:lnTo>
                    <a:pt x="749" y="814"/>
                  </a:lnTo>
                  <a:lnTo>
                    <a:pt x="732" y="815"/>
                  </a:lnTo>
                  <a:lnTo>
                    <a:pt x="715" y="814"/>
                  </a:lnTo>
                  <a:lnTo>
                    <a:pt x="699" y="813"/>
                  </a:lnTo>
                  <a:lnTo>
                    <a:pt x="685" y="810"/>
                  </a:lnTo>
                  <a:lnTo>
                    <a:pt x="671" y="807"/>
                  </a:lnTo>
                  <a:lnTo>
                    <a:pt x="659" y="803"/>
                  </a:lnTo>
                  <a:lnTo>
                    <a:pt x="647" y="799"/>
                  </a:lnTo>
                  <a:lnTo>
                    <a:pt x="637" y="792"/>
                  </a:lnTo>
                  <a:lnTo>
                    <a:pt x="626" y="787"/>
                  </a:lnTo>
                  <a:lnTo>
                    <a:pt x="618" y="781"/>
                  </a:lnTo>
                  <a:lnTo>
                    <a:pt x="610" y="774"/>
                  </a:lnTo>
                  <a:lnTo>
                    <a:pt x="602" y="766"/>
                  </a:lnTo>
                  <a:lnTo>
                    <a:pt x="596" y="759"/>
                  </a:lnTo>
                  <a:lnTo>
                    <a:pt x="591" y="751"/>
                  </a:lnTo>
                  <a:lnTo>
                    <a:pt x="587" y="741"/>
                  </a:lnTo>
                  <a:lnTo>
                    <a:pt x="586" y="741"/>
                  </a:lnTo>
                  <a:lnTo>
                    <a:pt x="586" y="740"/>
                  </a:lnTo>
                  <a:lnTo>
                    <a:pt x="586" y="739"/>
                  </a:lnTo>
                  <a:lnTo>
                    <a:pt x="585" y="738"/>
                  </a:lnTo>
                  <a:lnTo>
                    <a:pt x="585" y="737"/>
                  </a:lnTo>
                  <a:lnTo>
                    <a:pt x="585" y="736"/>
                  </a:lnTo>
                  <a:lnTo>
                    <a:pt x="584" y="735"/>
                  </a:lnTo>
                  <a:lnTo>
                    <a:pt x="584" y="734"/>
                  </a:lnTo>
                  <a:close/>
                  <a:moveTo>
                    <a:pt x="578" y="571"/>
                  </a:moveTo>
                  <a:lnTo>
                    <a:pt x="585" y="582"/>
                  </a:lnTo>
                  <a:lnTo>
                    <a:pt x="590" y="591"/>
                  </a:lnTo>
                  <a:lnTo>
                    <a:pt x="595" y="601"/>
                  </a:lnTo>
                  <a:lnTo>
                    <a:pt x="601" y="608"/>
                  </a:lnTo>
                  <a:lnTo>
                    <a:pt x="608" y="615"/>
                  </a:lnTo>
                  <a:lnTo>
                    <a:pt x="614" y="621"/>
                  </a:lnTo>
                  <a:lnTo>
                    <a:pt x="621" y="628"/>
                  </a:lnTo>
                  <a:lnTo>
                    <a:pt x="627" y="632"/>
                  </a:lnTo>
                  <a:lnTo>
                    <a:pt x="635" y="636"/>
                  </a:lnTo>
                  <a:lnTo>
                    <a:pt x="642" y="640"/>
                  </a:lnTo>
                  <a:lnTo>
                    <a:pt x="649" y="643"/>
                  </a:lnTo>
                  <a:lnTo>
                    <a:pt x="656" y="645"/>
                  </a:lnTo>
                  <a:lnTo>
                    <a:pt x="662" y="647"/>
                  </a:lnTo>
                  <a:lnTo>
                    <a:pt x="669" y="648"/>
                  </a:lnTo>
                  <a:lnTo>
                    <a:pt x="675" y="650"/>
                  </a:lnTo>
                  <a:lnTo>
                    <a:pt x="681" y="650"/>
                  </a:lnTo>
                  <a:lnTo>
                    <a:pt x="688" y="648"/>
                  </a:lnTo>
                  <a:lnTo>
                    <a:pt x="694" y="646"/>
                  </a:lnTo>
                  <a:lnTo>
                    <a:pt x="700" y="644"/>
                  </a:lnTo>
                  <a:lnTo>
                    <a:pt x="706" y="642"/>
                  </a:lnTo>
                  <a:lnTo>
                    <a:pt x="711" y="639"/>
                  </a:lnTo>
                  <a:lnTo>
                    <a:pt x="714" y="635"/>
                  </a:lnTo>
                  <a:lnTo>
                    <a:pt x="718" y="631"/>
                  </a:lnTo>
                  <a:lnTo>
                    <a:pt x="721" y="626"/>
                  </a:lnTo>
                  <a:lnTo>
                    <a:pt x="723" y="619"/>
                  </a:lnTo>
                  <a:lnTo>
                    <a:pt x="724" y="613"/>
                  </a:lnTo>
                  <a:lnTo>
                    <a:pt x="725" y="607"/>
                  </a:lnTo>
                  <a:lnTo>
                    <a:pt x="724" y="598"/>
                  </a:lnTo>
                  <a:lnTo>
                    <a:pt x="723" y="590"/>
                  </a:lnTo>
                  <a:lnTo>
                    <a:pt x="720" y="582"/>
                  </a:lnTo>
                  <a:lnTo>
                    <a:pt x="717" y="572"/>
                  </a:lnTo>
                  <a:lnTo>
                    <a:pt x="712" y="563"/>
                  </a:lnTo>
                  <a:lnTo>
                    <a:pt x="707" y="554"/>
                  </a:lnTo>
                  <a:lnTo>
                    <a:pt x="701" y="544"/>
                  </a:lnTo>
                  <a:lnTo>
                    <a:pt x="696" y="536"/>
                  </a:lnTo>
                  <a:lnTo>
                    <a:pt x="691" y="529"/>
                  </a:lnTo>
                  <a:lnTo>
                    <a:pt x="685" y="521"/>
                  </a:lnTo>
                  <a:lnTo>
                    <a:pt x="679" y="515"/>
                  </a:lnTo>
                  <a:lnTo>
                    <a:pt x="672" y="509"/>
                  </a:lnTo>
                  <a:lnTo>
                    <a:pt x="666" y="505"/>
                  </a:lnTo>
                  <a:lnTo>
                    <a:pt x="660" y="500"/>
                  </a:lnTo>
                  <a:lnTo>
                    <a:pt x="652" y="496"/>
                  </a:lnTo>
                  <a:lnTo>
                    <a:pt x="645" y="493"/>
                  </a:lnTo>
                  <a:lnTo>
                    <a:pt x="639" y="491"/>
                  </a:lnTo>
                  <a:lnTo>
                    <a:pt x="632" y="489"/>
                  </a:lnTo>
                  <a:lnTo>
                    <a:pt x="624" y="488"/>
                  </a:lnTo>
                  <a:lnTo>
                    <a:pt x="617" y="487"/>
                  </a:lnTo>
                  <a:lnTo>
                    <a:pt x="610" y="487"/>
                  </a:lnTo>
                  <a:lnTo>
                    <a:pt x="603" y="488"/>
                  </a:lnTo>
                  <a:lnTo>
                    <a:pt x="596" y="489"/>
                  </a:lnTo>
                  <a:lnTo>
                    <a:pt x="591" y="491"/>
                  </a:lnTo>
                  <a:lnTo>
                    <a:pt x="586" y="494"/>
                  </a:lnTo>
                  <a:lnTo>
                    <a:pt x="580" y="497"/>
                  </a:lnTo>
                  <a:lnTo>
                    <a:pt x="576" y="500"/>
                  </a:lnTo>
                  <a:lnTo>
                    <a:pt x="573" y="505"/>
                  </a:lnTo>
                  <a:lnTo>
                    <a:pt x="570" y="510"/>
                  </a:lnTo>
                  <a:lnTo>
                    <a:pt x="568" y="516"/>
                  </a:lnTo>
                  <a:lnTo>
                    <a:pt x="567" y="522"/>
                  </a:lnTo>
                  <a:lnTo>
                    <a:pt x="566" y="529"/>
                  </a:lnTo>
                  <a:lnTo>
                    <a:pt x="567" y="537"/>
                  </a:lnTo>
                  <a:lnTo>
                    <a:pt x="569" y="544"/>
                  </a:lnTo>
                  <a:lnTo>
                    <a:pt x="571" y="553"/>
                  </a:lnTo>
                  <a:lnTo>
                    <a:pt x="574" y="562"/>
                  </a:lnTo>
                  <a:lnTo>
                    <a:pt x="578" y="571"/>
                  </a:lnTo>
                  <a:close/>
                  <a:moveTo>
                    <a:pt x="933" y="687"/>
                  </a:moveTo>
                  <a:lnTo>
                    <a:pt x="929" y="679"/>
                  </a:lnTo>
                  <a:lnTo>
                    <a:pt x="925" y="670"/>
                  </a:lnTo>
                  <a:lnTo>
                    <a:pt x="921" y="662"/>
                  </a:lnTo>
                  <a:lnTo>
                    <a:pt x="916" y="653"/>
                  </a:lnTo>
                  <a:lnTo>
                    <a:pt x="912" y="644"/>
                  </a:lnTo>
                  <a:lnTo>
                    <a:pt x="908" y="635"/>
                  </a:lnTo>
                  <a:lnTo>
                    <a:pt x="903" y="626"/>
                  </a:lnTo>
                  <a:lnTo>
                    <a:pt x="899" y="617"/>
                  </a:lnTo>
                  <a:lnTo>
                    <a:pt x="908" y="616"/>
                  </a:lnTo>
                  <a:lnTo>
                    <a:pt x="917" y="615"/>
                  </a:lnTo>
                  <a:lnTo>
                    <a:pt x="928" y="614"/>
                  </a:lnTo>
                  <a:lnTo>
                    <a:pt x="937" y="613"/>
                  </a:lnTo>
                  <a:lnTo>
                    <a:pt x="948" y="612"/>
                  </a:lnTo>
                  <a:lnTo>
                    <a:pt x="957" y="611"/>
                  </a:lnTo>
                  <a:lnTo>
                    <a:pt x="967" y="611"/>
                  </a:lnTo>
                  <a:lnTo>
                    <a:pt x="977" y="610"/>
                  </a:lnTo>
                  <a:lnTo>
                    <a:pt x="982" y="618"/>
                  </a:lnTo>
                  <a:lnTo>
                    <a:pt x="986" y="628"/>
                  </a:lnTo>
                  <a:lnTo>
                    <a:pt x="990" y="637"/>
                  </a:lnTo>
                  <a:lnTo>
                    <a:pt x="995" y="645"/>
                  </a:lnTo>
                  <a:lnTo>
                    <a:pt x="999" y="654"/>
                  </a:lnTo>
                  <a:lnTo>
                    <a:pt x="1003" y="663"/>
                  </a:lnTo>
                  <a:lnTo>
                    <a:pt x="1007" y="671"/>
                  </a:lnTo>
                  <a:lnTo>
                    <a:pt x="1011" y="680"/>
                  </a:lnTo>
                  <a:lnTo>
                    <a:pt x="1002" y="681"/>
                  </a:lnTo>
                  <a:lnTo>
                    <a:pt x="993" y="682"/>
                  </a:lnTo>
                  <a:lnTo>
                    <a:pt x="982" y="683"/>
                  </a:lnTo>
                  <a:lnTo>
                    <a:pt x="973" y="683"/>
                  </a:lnTo>
                  <a:lnTo>
                    <a:pt x="962" y="684"/>
                  </a:lnTo>
                  <a:lnTo>
                    <a:pt x="953" y="685"/>
                  </a:lnTo>
                  <a:lnTo>
                    <a:pt x="942" y="686"/>
                  </a:lnTo>
                  <a:lnTo>
                    <a:pt x="933" y="687"/>
                  </a:lnTo>
                  <a:close/>
                  <a:moveTo>
                    <a:pt x="1449" y="500"/>
                  </a:moveTo>
                  <a:lnTo>
                    <a:pt x="1461" y="502"/>
                  </a:lnTo>
                  <a:lnTo>
                    <a:pt x="1472" y="505"/>
                  </a:lnTo>
                  <a:lnTo>
                    <a:pt x="1484" y="507"/>
                  </a:lnTo>
                  <a:lnTo>
                    <a:pt x="1495" y="509"/>
                  </a:lnTo>
                  <a:lnTo>
                    <a:pt x="1506" y="511"/>
                  </a:lnTo>
                  <a:lnTo>
                    <a:pt x="1517" y="513"/>
                  </a:lnTo>
                  <a:lnTo>
                    <a:pt x="1530" y="514"/>
                  </a:lnTo>
                  <a:lnTo>
                    <a:pt x="1541" y="516"/>
                  </a:lnTo>
                  <a:lnTo>
                    <a:pt x="1543" y="531"/>
                  </a:lnTo>
                  <a:lnTo>
                    <a:pt x="1543" y="545"/>
                  </a:lnTo>
                  <a:lnTo>
                    <a:pt x="1543" y="559"/>
                  </a:lnTo>
                  <a:lnTo>
                    <a:pt x="1541" y="570"/>
                  </a:lnTo>
                  <a:lnTo>
                    <a:pt x="1538" y="582"/>
                  </a:lnTo>
                  <a:lnTo>
                    <a:pt x="1534" y="593"/>
                  </a:lnTo>
                  <a:lnTo>
                    <a:pt x="1529" y="603"/>
                  </a:lnTo>
                  <a:lnTo>
                    <a:pt x="1523" y="611"/>
                  </a:lnTo>
                  <a:lnTo>
                    <a:pt x="1514" y="619"/>
                  </a:lnTo>
                  <a:lnTo>
                    <a:pt x="1506" y="627"/>
                  </a:lnTo>
                  <a:lnTo>
                    <a:pt x="1495" y="633"/>
                  </a:lnTo>
                  <a:lnTo>
                    <a:pt x="1484" y="638"/>
                  </a:lnTo>
                  <a:lnTo>
                    <a:pt x="1471" y="642"/>
                  </a:lnTo>
                  <a:lnTo>
                    <a:pt x="1458" y="646"/>
                  </a:lnTo>
                  <a:lnTo>
                    <a:pt x="1443" y="648"/>
                  </a:lnTo>
                  <a:lnTo>
                    <a:pt x="1428" y="651"/>
                  </a:lnTo>
                  <a:lnTo>
                    <a:pt x="1407" y="652"/>
                  </a:lnTo>
                  <a:lnTo>
                    <a:pt x="1387" y="652"/>
                  </a:lnTo>
                  <a:lnTo>
                    <a:pt x="1367" y="650"/>
                  </a:lnTo>
                  <a:lnTo>
                    <a:pt x="1347" y="645"/>
                  </a:lnTo>
                  <a:lnTo>
                    <a:pt x="1327" y="639"/>
                  </a:lnTo>
                  <a:lnTo>
                    <a:pt x="1308" y="633"/>
                  </a:lnTo>
                  <a:lnTo>
                    <a:pt x="1289" y="623"/>
                  </a:lnTo>
                  <a:lnTo>
                    <a:pt x="1269" y="613"/>
                  </a:lnTo>
                  <a:lnTo>
                    <a:pt x="1250" y="602"/>
                  </a:lnTo>
                  <a:lnTo>
                    <a:pt x="1232" y="588"/>
                  </a:lnTo>
                  <a:lnTo>
                    <a:pt x="1216" y="573"/>
                  </a:lnTo>
                  <a:lnTo>
                    <a:pt x="1200" y="558"/>
                  </a:lnTo>
                  <a:lnTo>
                    <a:pt x="1187" y="540"/>
                  </a:lnTo>
                  <a:lnTo>
                    <a:pt x="1174" y="522"/>
                  </a:lnTo>
                  <a:lnTo>
                    <a:pt x="1163" y="502"/>
                  </a:lnTo>
                  <a:lnTo>
                    <a:pt x="1152" y="481"/>
                  </a:lnTo>
                  <a:lnTo>
                    <a:pt x="1144" y="459"/>
                  </a:lnTo>
                  <a:lnTo>
                    <a:pt x="1138" y="438"/>
                  </a:lnTo>
                  <a:lnTo>
                    <a:pt x="1135" y="427"/>
                  </a:lnTo>
                  <a:lnTo>
                    <a:pt x="1133" y="417"/>
                  </a:lnTo>
                  <a:lnTo>
                    <a:pt x="1132" y="408"/>
                  </a:lnTo>
                  <a:lnTo>
                    <a:pt x="1132" y="398"/>
                  </a:lnTo>
                  <a:lnTo>
                    <a:pt x="1132" y="389"/>
                  </a:lnTo>
                  <a:lnTo>
                    <a:pt x="1133" y="380"/>
                  </a:lnTo>
                  <a:lnTo>
                    <a:pt x="1134" y="372"/>
                  </a:lnTo>
                  <a:lnTo>
                    <a:pt x="1135" y="364"/>
                  </a:lnTo>
                  <a:lnTo>
                    <a:pt x="1138" y="355"/>
                  </a:lnTo>
                  <a:lnTo>
                    <a:pt x="1141" y="348"/>
                  </a:lnTo>
                  <a:lnTo>
                    <a:pt x="1144" y="341"/>
                  </a:lnTo>
                  <a:lnTo>
                    <a:pt x="1148" y="333"/>
                  </a:lnTo>
                  <a:lnTo>
                    <a:pt x="1152" y="326"/>
                  </a:lnTo>
                  <a:lnTo>
                    <a:pt x="1156" y="320"/>
                  </a:lnTo>
                  <a:lnTo>
                    <a:pt x="1162" y="314"/>
                  </a:lnTo>
                  <a:lnTo>
                    <a:pt x="1167" y="308"/>
                  </a:lnTo>
                  <a:lnTo>
                    <a:pt x="1173" y="303"/>
                  </a:lnTo>
                  <a:lnTo>
                    <a:pt x="1179" y="298"/>
                  </a:lnTo>
                  <a:lnTo>
                    <a:pt x="1186" y="294"/>
                  </a:lnTo>
                  <a:lnTo>
                    <a:pt x="1193" y="290"/>
                  </a:lnTo>
                  <a:lnTo>
                    <a:pt x="1208" y="282"/>
                  </a:lnTo>
                  <a:lnTo>
                    <a:pt x="1225" y="276"/>
                  </a:lnTo>
                  <a:lnTo>
                    <a:pt x="1244" y="272"/>
                  </a:lnTo>
                  <a:lnTo>
                    <a:pt x="1265" y="270"/>
                  </a:lnTo>
                  <a:lnTo>
                    <a:pt x="1284" y="269"/>
                  </a:lnTo>
                  <a:lnTo>
                    <a:pt x="1301" y="269"/>
                  </a:lnTo>
                  <a:lnTo>
                    <a:pt x="1319" y="271"/>
                  </a:lnTo>
                  <a:lnTo>
                    <a:pt x="1337" y="274"/>
                  </a:lnTo>
                  <a:lnTo>
                    <a:pt x="1353" y="278"/>
                  </a:lnTo>
                  <a:lnTo>
                    <a:pt x="1370" y="283"/>
                  </a:lnTo>
                  <a:lnTo>
                    <a:pt x="1387" y="291"/>
                  </a:lnTo>
                  <a:lnTo>
                    <a:pt x="1403" y="298"/>
                  </a:lnTo>
                  <a:lnTo>
                    <a:pt x="1412" y="304"/>
                  </a:lnTo>
                  <a:lnTo>
                    <a:pt x="1421" y="311"/>
                  </a:lnTo>
                  <a:lnTo>
                    <a:pt x="1431" y="318"/>
                  </a:lnTo>
                  <a:lnTo>
                    <a:pt x="1439" y="325"/>
                  </a:lnTo>
                  <a:lnTo>
                    <a:pt x="1448" y="333"/>
                  </a:lnTo>
                  <a:lnTo>
                    <a:pt x="1457" y="342"/>
                  </a:lnTo>
                  <a:lnTo>
                    <a:pt x="1465" y="352"/>
                  </a:lnTo>
                  <a:lnTo>
                    <a:pt x="1473" y="363"/>
                  </a:lnTo>
                  <a:lnTo>
                    <a:pt x="1464" y="366"/>
                  </a:lnTo>
                  <a:lnTo>
                    <a:pt x="1455" y="369"/>
                  </a:lnTo>
                  <a:lnTo>
                    <a:pt x="1444" y="372"/>
                  </a:lnTo>
                  <a:lnTo>
                    <a:pt x="1435" y="375"/>
                  </a:lnTo>
                  <a:lnTo>
                    <a:pt x="1425" y="378"/>
                  </a:lnTo>
                  <a:lnTo>
                    <a:pt x="1417" y="380"/>
                  </a:lnTo>
                  <a:lnTo>
                    <a:pt x="1408" y="384"/>
                  </a:lnTo>
                  <a:lnTo>
                    <a:pt x="1399" y="387"/>
                  </a:lnTo>
                  <a:lnTo>
                    <a:pt x="1394" y="380"/>
                  </a:lnTo>
                  <a:lnTo>
                    <a:pt x="1389" y="374"/>
                  </a:lnTo>
                  <a:lnTo>
                    <a:pt x="1384" y="368"/>
                  </a:lnTo>
                  <a:lnTo>
                    <a:pt x="1377" y="363"/>
                  </a:lnTo>
                  <a:lnTo>
                    <a:pt x="1371" y="357"/>
                  </a:lnTo>
                  <a:lnTo>
                    <a:pt x="1364" y="352"/>
                  </a:lnTo>
                  <a:lnTo>
                    <a:pt x="1357" y="348"/>
                  </a:lnTo>
                  <a:lnTo>
                    <a:pt x="1349" y="344"/>
                  </a:lnTo>
                  <a:lnTo>
                    <a:pt x="1341" y="341"/>
                  </a:lnTo>
                  <a:lnTo>
                    <a:pt x="1334" y="339"/>
                  </a:lnTo>
                  <a:lnTo>
                    <a:pt x="1325" y="337"/>
                  </a:lnTo>
                  <a:lnTo>
                    <a:pt x="1318" y="335"/>
                  </a:lnTo>
                  <a:lnTo>
                    <a:pt x="1310" y="335"/>
                  </a:lnTo>
                  <a:lnTo>
                    <a:pt x="1302" y="333"/>
                  </a:lnTo>
                  <a:lnTo>
                    <a:pt x="1294" y="333"/>
                  </a:lnTo>
                  <a:lnTo>
                    <a:pt x="1287" y="335"/>
                  </a:lnTo>
                  <a:lnTo>
                    <a:pt x="1276" y="336"/>
                  </a:lnTo>
                  <a:lnTo>
                    <a:pt x="1266" y="338"/>
                  </a:lnTo>
                  <a:lnTo>
                    <a:pt x="1256" y="341"/>
                  </a:lnTo>
                  <a:lnTo>
                    <a:pt x="1248" y="345"/>
                  </a:lnTo>
                  <a:lnTo>
                    <a:pt x="1241" y="349"/>
                  </a:lnTo>
                  <a:lnTo>
                    <a:pt x="1235" y="355"/>
                  </a:lnTo>
                  <a:lnTo>
                    <a:pt x="1229" y="362"/>
                  </a:lnTo>
                  <a:lnTo>
                    <a:pt x="1224" y="369"/>
                  </a:lnTo>
                  <a:lnTo>
                    <a:pt x="1221" y="378"/>
                  </a:lnTo>
                  <a:lnTo>
                    <a:pt x="1219" y="388"/>
                  </a:lnTo>
                  <a:lnTo>
                    <a:pt x="1219" y="398"/>
                  </a:lnTo>
                  <a:lnTo>
                    <a:pt x="1219" y="410"/>
                  </a:lnTo>
                  <a:lnTo>
                    <a:pt x="1221" y="422"/>
                  </a:lnTo>
                  <a:lnTo>
                    <a:pt x="1225" y="437"/>
                  </a:lnTo>
                  <a:lnTo>
                    <a:pt x="1230" y="451"/>
                  </a:lnTo>
                  <a:lnTo>
                    <a:pt x="1237" y="467"/>
                  </a:lnTo>
                  <a:lnTo>
                    <a:pt x="1244" y="485"/>
                  </a:lnTo>
                  <a:lnTo>
                    <a:pt x="1252" y="499"/>
                  </a:lnTo>
                  <a:lnTo>
                    <a:pt x="1261" y="514"/>
                  </a:lnTo>
                  <a:lnTo>
                    <a:pt x="1270" y="526"/>
                  </a:lnTo>
                  <a:lnTo>
                    <a:pt x="1278" y="538"/>
                  </a:lnTo>
                  <a:lnTo>
                    <a:pt x="1289" y="548"/>
                  </a:lnTo>
                  <a:lnTo>
                    <a:pt x="1298" y="557"/>
                  </a:lnTo>
                  <a:lnTo>
                    <a:pt x="1309" y="565"/>
                  </a:lnTo>
                  <a:lnTo>
                    <a:pt x="1319" y="570"/>
                  </a:lnTo>
                  <a:lnTo>
                    <a:pt x="1331" y="575"/>
                  </a:lnTo>
                  <a:lnTo>
                    <a:pt x="1341" y="581"/>
                  </a:lnTo>
                  <a:lnTo>
                    <a:pt x="1352" y="584"/>
                  </a:lnTo>
                  <a:lnTo>
                    <a:pt x="1363" y="586"/>
                  </a:lnTo>
                  <a:lnTo>
                    <a:pt x="1374" y="587"/>
                  </a:lnTo>
                  <a:lnTo>
                    <a:pt x="1386" y="588"/>
                  </a:lnTo>
                  <a:lnTo>
                    <a:pt x="1398" y="587"/>
                  </a:lnTo>
                  <a:lnTo>
                    <a:pt x="1406" y="586"/>
                  </a:lnTo>
                  <a:lnTo>
                    <a:pt x="1412" y="585"/>
                  </a:lnTo>
                  <a:lnTo>
                    <a:pt x="1418" y="583"/>
                  </a:lnTo>
                  <a:lnTo>
                    <a:pt x="1424" y="580"/>
                  </a:lnTo>
                  <a:lnTo>
                    <a:pt x="1430" y="577"/>
                  </a:lnTo>
                  <a:lnTo>
                    <a:pt x="1435" y="572"/>
                  </a:lnTo>
                  <a:lnTo>
                    <a:pt x="1440" y="568"/>
                  </a:lnTo>
                  <a:lnTo>
                    <a:pt x="1444" y="563"/>
                  </a:lnTo>
                  <a:lnTo>
                    <a:pt x="1447" y="558"/>
                  </a:lnTo>
                  <a:lnTo>
                    <a:pt x="1449" y="551"/>
                  </a:lnTo>
                  <a:lnTo>
                    <a:pt x="1452" y="544"/>
                  </a:lnTo>
                  <a:lnTo>
                    <a:pt x="1454" y="537"/>
                  </a:lnTo>
                  <a:lnTo>
                    <a:pt x="1454" y="529"/>
                  </a:lnTo>
                  <a:lnTo>
                    <a:pt x="1454" y="520"/>
                  </a:lnTo>
                  <a:lnTo>
                    <a:pt x="1452" y="511"/>
                  </a:lnTo>
                  <a:lnTo>
                    <a:pt x="1449" y="500"/>
                  </a:lnTo>
                  <a:close/>
                  <a:moveTo>
                    <a:pt x="1554" y="419"/>
                  </a:moveTo>
                  <a:lnTo>
                    <a:pt x="1550" y="411"/>
                  </a:lnTo>
                  <a:lnTo>
                    <a:pt x="1546" y="402"/>
                  </a:lnTo>
                  <a:lnTo>
                    <a:pt x="1543" y="395"/>
                  </a:lnTo>
                  <a:lnTo>
                    <a:pt x="1539" y="387"/>
                  </a:lnTo>
                  <a:lnTo>
                    <a:pt x="1536" y="378"/>
                  </a:lnTo>
                  <a:lnTo>
                    <a:pt x="1532" y="371"/>
                  </a:lnTo>
                  <a:lnTo>
                    <a:pt x="1529" y="363"/>
                  </a:lnTo>
                  <a:lnTo>
                    <a:pt x="1526" y="354"/>
                  </a:lnTo>
                  <a:lnTo>
                    <a:pt x="1561" y="351"/>
                  </a:lnTo>
                  <a:lnTo>
                    <a:pt x="1597" y="347"/>
                  </a:lnTo>
                  <a:lnTo>
                    <a:pt x="1632" y="344"/>
                  </a:lnTo>
                  <a:lnTo>
                    <a:pt x="1669" y="341"/>
                  </a:lnTo>
                  <a:lnTo>
                    <a:pt x="1704" y="338"/>
                  </a:lnTo>
                  <a:lnTo>
                    <a:pt x="1741" y="333"/>
                  </a:lnTo>
                  <a:lnTo>
                    <a:pt x="1776" y="330"/>
                  </a:lnTo>
                  <a:lnTo>
                    <a:pt x="1813" y="327"/>
                  </a:lnTo>
                  <a:lnTo>
                    <a:pt x="1816" y="336"/>
                  </a:lnTo>
                  <a:lnTo>
                    <a:pt x="1819" y="343"/>
                  </a:lnTo>
                  <a:lnTo>
                    <a:pt x="1823" y="351"/>
                  </a:lnTo>
                  <a:lnTo>
                    <a:pt x="1826" y="360"/>
                  </a:lnTo>
                  <a:lnTo>
                    <a:pt x="1829" y="368"/>
                  </a:lnTo>
                  <a:lnTo>
                    <a:pt x="1832" y="376"/>
                  </a:lnTo>
                  <a:lnTo>
                    <a:pt x="1835" y="384"/>
                  </a:lnTo>
                  <a:lnTo>
                    <a:pt x="1840" y="392"/>
                  </a:lnTo>
                  <a:lnTo>
                    <a:pt x="1803" y="395"/>
                  </a:lnTo>
                  <a:lnTo>
                    <a:pt x="1768" y="399"/>
                  </a:lnTo>
                  <a:lnTo>
                    <a:pt x="1731" y="402"/>
                  </a:lnTo>
                  <a:lnTo>
                    <a:pt x="1696" y="405"/>
                  </a:lnTo>
                  <a:lnTo>
                    <a:pt x="1660" y="409"/>
                  </a:lnTo>
                  <a:lnTo>
                    <a:pt x="1625" y="412"/>
                  </a:lnTo>
                  <a:lnTo>
                    <a:pt x="1589" y="416"/>
                  </a:lnTo>
                  <a:lnTo>
                    <a:pt x="1554" y="419"/>
                  </a:lnTo>
                  <a:close/>
                  <a:moveTo>
                    <a:pt x="1604" y="531"/>
                  </a:moveTo>
                  <a:lnTo>
                    <a:pt x="1600" y="522"/>
                  </a:lnTo>
                  <a:lnTo>
                    <a:pt x="1596" y="514"/>
                  </a:lnTo>
                  <a:lnTo>
                    <a:pt x="1592" y="507"/>
                  </a:lnTo>
                  <a:lnTo>
                    <a:pt x="1588" y="498"/>
                  </a:lnTo>
                  <a:lnTo>
                    <a:pt x="1584" y="490"/>
                  </a:lnTo>
                  <a:lnTo>
                    <a:pt x="1580" y="483"/>
                  </a:lnTo>
                  <a:lnTo>
                    <a:pt x="1577" y="474"/>
                  </a:lnTo>
                  <a:lnTo>
                    <a:pt x="1573" y="466"/>
                  </a:lnTo>
                  <a:lnTo>
                    <a:pt x="1608" y="462"/>
                  </a:lnTo>
                  <a:lnTo>
                    <a:pt x="1644" y="459"/>
                  </a:lnTo>
                  <a:lnTo>
                    <a:pt x="1680" y="456"/>
                  </a:lnTo>
                  <a:lnTo>
                    <a:pt x="1716" y="452"/>
                  </a:lnTo>
                  <a:lnTo>
                    <a:pt x="1752" y="449"/>
                  </a:lnTo>
                  <a:lnTo>
                    <a:pt x="1787" y="445"/>
                  </a:lnTo>
                  <a:lnTo>
                    <a:pt x="1824" y="442"/>
                  </a:lnTo>
                  <a:lnTo>
                    <a:pt x="1859" y="439"/>
                  </a:lnTo>
                  <a:lnTo>
                    <a:pt x="1864" y="447"/>
                  </a:lnTo>
                  <a:lnTo>
                    <a:pt x="1867" y="456"/>
                  </a:lnTo>
                  <a:lnTo>
                    <a:pt x="1871" y="464"/>
                  </a:lnTo>
                  <a:lnTo>
                    <a:pt x="1874" y="471"/>
                  </a:lnTo>
                  <a:lnTo>
                    <a:pt x="1878" y="480"/>
                  </a:lnTo>
                  <a:lnTo>
                    <a:pt x="1881" y="488"/>
                  </a:lnTo>
                  <a:lnTo>
                    <a:pt x="1886" y="495"/>
                  </a:lnTo>
                  <a:lnTo>
                    <a:pt x="1890" y="502"/>
                  </a:lnTo>
                  <a:lnTo>
                    <a:pt x="1853" y="507"/>
                  </a:lnTo>
                  <a:lnTo>
                    <a:pt x="1818" y="510"/>
                  </a:lnTo>
                  <a:lnTo>
                    <a:pt x="1782" y="513"/>
                  </a:lnTo>
                  <a:lnTo>
                    <a:pt x="1746" y="517"/>
                  </a:lnTo>
                  <a:lnTo>
                    <a:pt x="1710" y="520"/>
                  </a:lnTo>
                  <a:lnTo>
                    <a:pt x="1675" y="523"/>
                  </a:lnTo>
                  <a:lnTo>
                    <a:pt x="1639" y="527"/>
                  </a:lnTo>
                  <a:lnTo>
                    <a:pt x="1604" y="531"/>
                  </a:lnTo>
                  <a:close/>
                  <a:moveTo>
                    <a:pt x="1838" y="223"/>
                  </a:moveTo>
                  <a:lnTo>
                    <a:pt x="1848" y="222"/>
                  </a:lnTo>
                  <a:lnTo>
                    <a:pt x="1858" y="221"/>
                  </a:lnTo>
                  <a:lnTo>
                    <a:pt x="1869" y="220"/>
                  </a:lnTo>
                  <a:lnTo>
                    <a:pt x="1879" y="219"/>
                  </a:lnTo>
                  <a:lnTo>
                    <a:pt x="1890" y="218"/>
                  </a:lnTo>
                  <a:lnTo>
                    <a:pt x="1900" y="217"/>
                  </a:lnTo>
                  <a:lnTo>
                    <a:pt x="1911" y="216"/>
                  </a:lnTo>
                  <a:lnTo>
                    <a:pt x="1921" y="215"/>
                  </a:lnTo>
                  <a:lnTo>
                    <a:pt x="1930" y="240"/>
                  </a:lnTo>
                  <a:lnTo>
                    <a:pt x="1941" y="265"/>
                  </a:lnTo>
                  <a:lnTo>
                    <a:pt x="1951" y="290"/>
                  </a:lnTo>
                  <a:lnTo>
                    <a:pt x="1962" y="315"/>
                  </a:lnTo>
                  <a:lnTo>
                    <a:pt x="1971" y="340"/>
                  </a:lnTo>
                  <a:lnTo>
                    <a:pt x="1983" y="365"/>
                  </a:lnTo>
                  <a:lnTo>
                    <a:pt x="1993" y="390"/>
                  </a:lnTo>
                  <a:lnTo>
                    <a:pt x="2003" y="415"/>
                  </a:lnTo>
                  <a:lnTo>
                    <a:pt x="2009" y="426"/>
                  </a:lnTo>
                  <a:lnTo>
                    <a:pt x="2013" y="437"/>
                  </a:lnTo>
                  <a:lnTo>
                    <a:pt x="2018" y="445"/>
                  </a:lnTo>
                  <a:lnTo>
                    <a:pt x="2021" y="453"/>
                  </a:lnTo>
                  <a:lnTo>
                    <a:pt x="2025" y="461"/>
                  </a:lnTo>
                  <a:lnTo>
                    <a:pt x="2028" y="467"/>
                  </a:lnTo>
                  <a:lnTo>
                    <a:pt x="2031" y="471"/>
                  </a:lnTo>
                  <a:lnTo>
                    <a:pt x="2033" y="474"/>
                  </a:lnTo>
                  <a:lnTo>
                    <a:pt x="2038" y="481"/>
                  </a:lnTo>
                  <a:lnTo>
                    <a:pt x="2043" y="486"/>
                  </a:lnTo>
                  <a:lnTo>
                    <a:pt x="2047" y="491"/>
                  </a:lnTo>
                  <a:lnTo>
                    <a:pt x="2052" y="495"/>
                  </a:lnTo>
                  <a:lnTo>
                    <a:pt x="2058" y="500"/>
                  </a:lnTo>
                  <a:lnTo>
                    <a:pt x="2063" y="503"/>
                  </a:lnTo>
                  <a:lnTo>
                    <a:pt x="2069" y="507"/>
                  </a:lnTo>
                  <a:lnTo>
                    <a:pt x="2074" y="510"/>
                  </a:lnTo>
                  <a:lnTo>
                    <a:pt x="2082" y="513"/>
                  </a:lnTo>
                  <a:lnTo>
                    <a:pt x="2089" y="515"/>
                  </a:lnTo>
                  <a:lnTo>
                    <a:pt x="2096" y="516"/>
                  </a:lnTo>
                  <a:lnTo>
                    <a:pt x="2105" y="518"/>
                  </a:lnTo>
                  <a:lnTo>
                    <a:pt x="2113" y="518"/>
                  </a:lnTo>
                  <a:lnTo>
                    <a:pt x="2121" y="518"/>
                  </a:lnTo>
                  <a:lnTo>
                    <a:pt x="2130" y="518"/>
                  </a:lnTo>
                  <a:lnTo>
                    <a:pt x="2138" y="518"/>
                  </a:lnTo>
                  <a:lnTo>
                    <a:pt x="2146" y="517"/>
                  </a:lnTo>
                  <a:lnTo>
                    <a:pt x="2154" y="516"/>
                  </a:lnTo>
                  <a:lnTo>
                    <a:pt x="2161" y="514"/>
                  </a:lnTo>
                  <a:lnTo>
                    <a:pt x="2167" y="512"/>
                  </a:lnTo>
                  <a:lnTo>
                    <a:pt x="2172" y="510"/>
                  </a:lnTo>
                  <a:lnTo>
                    <a:pt x="2177" y="507"/>
                  </a:lnTo>
                  <a:lnTo>
                    <a:pt x="2181" y="503"/>
                  </a:lnTo>
                  <a:lnTo>
                    <a:pt x="2184" y="500"/>
                  </a:lnTo>
                  <a:lnTo>
                    <a:pt x="2187" y="496"/>
                  </a:lnTo>
                  <a:lnTo>
                    <a:pt x="2189" y="493"/>
                  </a:lnTo>
                  <a:lnTo>
                    <a:pt x="2191" y="489"/>
                  </a:lnTo>
                  <a:lnTo>
                    <a:pt x="2191" y="485"/>
                  </a:lnTo>
                  <a:lnTo>
                    <a:pt x="2192" y="481"/>
                  </a:lnTo>
                  <a:lnTo>
                    <a:pt x="2191" y="475"/>
                  </a:lnTo>
                  <a:lnTo>
                    <a:pt x="2191" y="471"/>
                  </a:lnTo>
                  <a:lnTo>
                    <a:pt x="2190" y="467"/>
                  </a:lnTo>
                  <a:lnTo>
                    <a:pt x="2189" y="462"/>
                  </a:lnTo>
                  <a:lnTo>
                    <a:pt x="2187" y="456"/>
                  </a:lnTo>
                  <a:lnTo>
                    <a:pt x="2184" y="449"/>
                  </a:lnTo>
                  <a:lnTo>
                    <a:pt x="2181" y="442"/>
                  </a:lnTo>
                  <a:lnTo>
                    <a:pt x="2178" y="434"/>
                  </a:lnTo>
                  <a:lnTo>
                    <a:pt x="2173" y="424"/>
                  </a:lnTo>
                  <a:lnTo>
                    <a:pt x="2169" y="415"/>
                  </a:lnTo>
                  <a:lnTo>
                    <a:pt x="2165" y="403"/>
                  </a:lnTo>
                  <a:lnTo>
                    <a:pt x="2155" y="378"/>
                  </a:lnTo>
                  <a:lnTo>
                    <a:pt x="2143" y="352"/>
                  </a:lnTo>
                  <a:lnTo>
                    <a:pt x="2133" y="327"/>
                  </a:lnTo>
                  <a:lnTo>
                    <a:pt x="2122" y="301"/>
                  </a:lnTo>
                  <a:lnTo>
                    <a:pt x="2112" y="276"/>
                  </a:lnTo>
                  <a:lnTo>
                    <a:pt x="2100" y="251"/>
                  </a:lnTo>
                  <a:lnTo>
                    <a:pt x="2090" y="225"/>
                  </a:lnTo>
                  <a:lnTo>
                    <a:pt x="2080" y="200"/>
                  </a:lnTo>
                  <a:lnTo>
                    <a:pt x="2090" y="199"/>
                  </a:lnTo>
                  <a:lnTo>
                    <a:pt x="2100" y="198"/>
                  </a:lnTo>
                  <a:lnTo>
                    <a:pt x="2111" y="197"/>
                  </a:lnTo>
                  <a:lnTo>
                    <a:pt x="2121" y="196"/>
                  </a:lnTo>
                  <a:lnTo>
                    <a:pt x="2132" y="195"/>
                  </a:lnTo>
                  <a:lnTo>
                    <a:pt x="2142" y="194"/>
                  </a:lnTo>
                  <a:lnTo>
                    <a:pt x="2153" y="194"/>
                  </a:lnTo>
                  <a:lnTo>
                    <a:pt x="2163" y="193"/>
                  </a:lnTo>
                  <a:lnTo>
                    <a:pt x="2173" y="217"/>
                  </a:lnTo>
                  <a:lnTo>
                    <a:pt x="2183" y="241"/>
                  </a:lnTo>
                  <a:lnTo>
                    <a:pt x="2193" y="265"/>
                  </a:lnTo>
                  <a:lnTo>
                    <a:pt x="2203" y="290"/>
                  </a:lnTo>
                  <a:lnTo>
                    <a:pt x="2213" y="314"/>
                  </a:lnTo>
                  <a:lnTo>
                    <a:pt x="2223" y="338"/>
                  </a:lnTo>
                  <a:lnTo>
                    <a:pt x="2233" y="363"/>
                  </a:lnTo>
                  <a:lnTo>
                    <a:pt x="2243" y="387"/>
                  </a:lnTo>
                  <a:lnTo>
                    <a:pt x="2251" y="402"/>
                  </a:lnTo>
                  <a:lnTo>
                    <a:pt x="2257" y="417"/>
                  </a:lnTo>
                  <a:lnTo>
                    <a:pt x="2262" y="430"/>
                  </a:lnTo>
                  <a:lnTo>
                    <a:pt x="2267" y="443"/>
                  </a:lnTo>
                  <a:lnTo>
                    <a:pt x="2272" y="453"/>
                  </a:lnTo>
                  <a:lnTo>
                    <a:pt x="2276" y="463"/>
                  </a:lnTo>
                  <a:lnTo>
                    <a:pt x="2278" y="472"/>
                  </a:lnTo>
                  <a:lnTo>
                    <a:pt x="2281" y="480"/>
                  </a:lnTo>
                  <a:lnTo>
                    <a:pt x="2282" y="486"/>
                  </a:lnTo>
                  <a:lnTo>
                    <a:pt x="2283" y="493"/>
                  </a:lnTo>
                  <a:lnTo>
                    <a:pt x="2284" y="499"/>
                  </a:lnTo>
                  <a:lnTo>
                    <a:pt x="2283" y="506"/>
                  </a:lnTo>
                  <a:lnTo>
                    <a:pt x="2283" y="512"/>
                  </a:lnTo>
                  <a:lnTo>
                    <a:pt x="2282" y="518"/>
                  </a:lnTo>
                  <a:lnTo>
                    <a:pt x="2280" y="523"/>
                  </a:lnTo>
                  <a:lnTo>
                    <a:pt x="2278" y="529"/>
                  </a:lnTo>
                  <a:lnTo>
                    <a:pt x="2275" y="534"/>
                  </a:lnTo>
                  <a:lnTo>
                    <a:pt x="2272" y="538"/>
                  </a:lnTo>
                  <a:lnTo>
                    <a:pt x="2268" y="543"/>
                  </a:lnTo>
                  <a:lnTo>
                    <a:pt x="2265" y="547"/>
                  </a:lnTo>
                  <a:lnTo>
                    <a:pt x="2261" y="553"/>
                  </a:lnTo>
                  <a:lnTo>
                    <a:pt x="2256" y="557"/>
                  </a:lnTo>
                  <a:lnTo>
                    <a:pt x="2251" y="560"/>
                  </a:lnTo>
                  <a:lnTo>
                    <a:pt x="2244" y="564"/>
                  </a:lnTo>
                  <a:lnTo>
                    <a:pt x="2238" y="567"/>
                  </a:lnTo>
                  <a:lnTo>
                    <a:pt x="2231" y="570"/>
                  </a:lnTo>
                  <a:lnTo>
                    <a:pt x="2223" y="572"/>
                  </a:lnTo>
                  <a:lnTo>
                    <a:pt x="2214" y="575"/>
                  </a:lnTo>
                  <a:lnTo>
                    <a:pt x="2204" y="578"/>
                  </a:lnTo>
                  <a:lnTo>
                    <a:pt x="2193" y="579"/>
                  </a:lnTo>
                  <a:lnTo>
                    <a:pt x="2183" y="581"/>
                  </a:lnTo>
                  <a:lnTo>
                    <a:pt x="2171" y="582"/>
                  </a:lnTo>
                  <a:lnTo>
                    <a:pt x="2157" y="583"/>
                  </a:lnTo>
                  <a:lnTo>
                    <a:pt x="2143" y="584"/>
                  </a:lnTo>
                  <a:lnTo>
                    <a:pt x="2130" y="584"/>
                  </a:lnTo>
                  <a:lnTo>
                    <a:pt x="2118" y="583"/>
                  </a:lnTo>
                  <a:lnTo>
                    <a:pt x="2107" y="583"/>
                  </a:lnTo>
                  <a:lnTo>
                    <a:pt x="2096" y="581"/>
                  </a:lnTo>
                  <a:lnTo>
                    <a:pt x="2086" y="580"/>
                  </a:lnTo>
                  <a:lnTo>
                    <a:pt x="2076" y="578"/>
                  </a:lnTo>
                  <a:lnTo>
                    <a:pt x="2067" y="574"/>
                  </a:lnTo>
                  <a:lnTo>
                    <a:pt x="2058" y="572"/>
                  </a:lnTo>
                  <a:lnTo>
                    <a:pt x="2049" y="569"/>
                  </a:lnTo>
                  <a:lnTo>
                    <a:pt x="2042" y="566"/>
                  </a:lnTo>
                  <a:lnTo>
                    <a:pt x="2034" y="562"/>
                  </a:lnTo>
                  <a:lnTo>
                    <a:pt x="2026" y="559"/>
                  </a:lnTo>
                  <a:lnTo>
                    <a:pt x="2019" y="555"/>
                  </a:lnTo>
                  <a:lnTo>
                    <a:pt x="2013" y="550"/>
                  </a:lnTo>
                  <a:lnTo>
                    <a:pt x="2006" y="545"/>
                  </a:lnTo>
                  <a:lnTo>
                    <a:pt x="1999" y="541"/>
                  </a:lnTo>
                  <a:lnTo>
                    <a:pt x="1993" y="537"/>
                  </a:lnTo>
                  <a:lnTo>
                    <a:pt x="1988" y="532"/>
                  </a:lnTo>
                  <a:lnTo>
                    <a:pt x="1983" y="527"/>
                  </a:lnTo>
                  <a:lnTo>
                    <a:pt x="1977" y="522"/>
                  </a:lnTo>
                  <a:lnTo>
                    <a:pt x="1973" y="517"/>
                  </a:lnTo>
                  <a:lnTo>
                    <a:pt x="1969" y="512"/>
                  </a:lnTo>
                  <a:lnTo>
                    <a:pt x="1964" y="503"/>
                  </a:lnTo>
                  <a:lnTo>
                    <a:pt x="1959" y="494"/>
                  </a:lnTo>
                  <a:lnTo>
                    <a:pt x="1952" y="485"/>
                  </a:lnTo>
                  <a:lnTo>
                    <a:pt x="1945" y="473"/>
                  </a:lnTo>
                  <a:lnTo>
                    <a:pt x="1939" y="462"/>
                  </a:lnTo>
                  <a:lnTo>
                    <a:pt x="1931" y="448"/>
                  </a:lnTo>
                  <a:lnTo>
                    <a:pt x="1924" y="435"/>
                  </a:lnTo>
                  <a:lnTo>
                    <a:pt x="1918" y="419"/>
                  </a:lnTo>
                  <a:lnTo>
                    <a:pt x="1907" y="394"/>
                  </a:lnTo>
                  <a:lnTo>
                    <a:pt x="1897" y="370"/>
                  </a:lnTo>
                  <a:lnTo>
                    <a:pt x="1888" y="346"/>
                  </a:lnTo>
                  <a:lnTo>
                    <a:pt x="1877" y="321"/>
                  </a:lnTo>
                  <a:lnTo>
                    <a:pt x="1868" y="297"/>
                  </a:lnTo>
                  <a:lnTo>
                    <a:pt x="1857" y="272"/>
                  </a:lnTo>
                  <a:lnTo>
                    <a:pt x="1848" y="248"/>
                  </a:lnTo>
                  <a:lnTo>
                    <a:pt x="1838" y="223"/>
                  </a:lnTo>
                  <a:close/>
                  <a:moveTo>
                    <a:pt x="2413" y="551"/>
                  </a:moveTo>
                  <a:lnTo>
                    <a:pt x="2392" y="507"/>
                  </a:lnTo>
                  <a:lnTo>
                    <a:pt x="2371" y="461"/>
                  </a:lnTo>
                  <a:lnTo>
                    <a:pt x="2350" y="415"/>
                  </a:lnTo>
                  <a:lnTo>
                    <a:pt x="2329" y="369"/>
                  </a:lnTo>
                  <a:lnTo>
                    <a:pt x="2309" y="323"/>
                  </a:lnTo>
                  <a:lnTo>
                    <a:pt x="2289" y="276"/>
                  </a:lnTo>
                  <a:lnTo>
                    <a:pt x="2269" y="230"/>
                  </a:lnTo>
                  <a:lnTo>
                    <a:pt x="2251" y="184"/>
                  </a:lnTo>
                  <a:lnTo>
                    <a:pt x="2261" y="183"/>
                  </a:lnTo>
                  <a:lnTo>
                    <a:pt x="2272" y="182"/>
                  </a:lnTo>
                  <a:lnTo>
                    <a:pt x="2281" y="181"/>
                  </a:lnTo>
                  <a:lnTo>
                    <a:pt x="2291" y="180"/>
                  </a:lnTo>
                  <a:lnTo>
                    <a:pt x="2302" y="179"/>
                  </a:lnTo>
                  <a:lnTo>
                    <a:pt x="2312" y="178"/>
                  </a:lnTo>
                  <a:lnTo>
                    <a:pt x="2324" y="177"/>
                  </a:lnTo>
                  <a:lnTo>
                    <a:pt x="2334" y="176"/>
                  </a:lnTo>
                  <a:lnTo>
                    <a:pt x="2342" y="197"/>
                  </a:lnTo>
                  <a:lnTo>
                    <a:pt x="2351" y="218"/>
                  </a:lnTo>
                  <a:lnTo>
                    <a:pt x="2359" y="239"/>
                  </a:lnTo>
                  <a:lnTo>
                    <a:pt x="2368" y="258"/>
                  </a:lnTo>
                  <a:lnTo>
                    <a:pt x="2376" y="279"/>
                  </a:lnTo>
                  <a:lnTo>
                    <a:pt x="2384" y="299"/>
                  </a:lnTo>
                  <a:lnTo>
                    <a:pt x="2393" y="320"/>
                  </a:lnTo>
                  <a:lnTo>
                    <a:pt x="2401" y="340"/>
                  </a:lnTo>
                  <a:lnTo>
                    <a:pt x="2413" y="318"/>
                  </a:lnTo>
                  <a:lnTo>
                    <a:pt x="2426" y="296"/>
                  </a:lnTo>
                  <a:lnTo>
                    <a:pt x="2438" y="274"/>
                  </a:lnTo>
                  <a:lnTo>
                    <a:pt x="2451" y="251"/>
                  </a:lnTo>
                  <a:lnTo>
                    <a:pt x="2464" y="229"/>
                  </a:lnTo>
                  <a:lnTo>
                    <a:pt x="2476" y="206"/>
                  </a:lnTo>
                  <a:lnTo>
                    <a:pt x="2489" y="183"/>
                  </a:lnTo>
                  <a:lnTo>
                    <a:pt x="2501" y="160"/>
                  </a:lnTo>
                  <a:lnTo>
                    <a:pt x="2515" y="159"/>
                  </a:lnTo>
                  <a:lnTo>
                    <a:pt x="2528" y="158"/>
                  </a:lnTo>
                  <a:lnTo>
                    <a:pt x="2542" y="157"/>
                  </a:lnTo>
                  <a:lnTo>
                    <a:pt x="2555" y="156"/>
                  </a:lnTo>
                  <a:lnTo>
                    <a:pt x="2569" y="155"/>
                  </a:lnTo>
                  <a:lnTo>
                    <a:pt x="2582" y="154"/>
                  </a:lnTo>
                  <a:lnTo>
                    <a:pt x="2596" y="152"/>
                  </a:lnTo>
                  <a:lnTo>
                    <a:pt x="2611" y="151"/>
                  </a:lnTo>
                  <a:lnTo>
                    <a:pt x="2599" y="171"/>
                  </a:lnTo>
                  <a:lnTo>
                    <a:pt x="2588" y="191"/>
                  </a:lnTo>
                  <a:lnTo>
                    <a:pt x="2575" y="211"/>
                  </a:lnTo>
                  <a:lnTo>
                    <a:pt x="2564" y="230"/>
                  </a:lnTo>
                  <a:lnTo>
                    <a:pt x="2551" y="250"/>
                  </a:lnTo>
                  <a:lnTo>
                    <a:pt x="2540" y="270"/>
                  </a:lnTo>
                  <a:lnTo>
                    <a:pt x="2528" y="290"/>
                  </a:lnTo>
                  <a:lnTo>
                    <a:pt x="2516" y="309"/>
                  </a:lnTo>
                  <a:lnTo>
                    <a:pt x="2549" y="336"/>
                  </a:lnTo>
                  <a:lnTo>
                    <a:pt x="2581" y="362"/>
                  </a:lnTo>
                  <a:lnTo>
                    <a:pt x="2615" y="388"/>
                  </a:lnTo>
                  <a:lnTo>
                    <a:pt x="2647" y="414"/>
                  </a:lnTo>
                  <a:lnTo>
                    <a:pt x="2681" y="440"/>
                  </a:lnTo>
                  <a:lnTo>
                    <a:pt x="2715" y="466"/>
                  </a:lnTo>
                  <a:lnTo>
                    <a:pt x="2748" y="492"/>
                  </a:lnTo>
                  <a:lnTo>
                    <a:pt x="2783" y="519"/>
                  </a:lnTo>
                  <a:lnTo>
                    <a:pt x="2769" y="520"/>
                  </a:lnTo>
                  <a:lnTo>
                    <a:pt x="2756" y="521"/>
                  </a:lnTo>
                  <a:lnTo>
                    <a:pt x="2742" y="522"/>
                  </a:lnTo>
                  <a:lnTo>
                    <a:pt x="2729" y="523"/>
                  </a:lnTo>
                  <a:lnTo>
                    <a:pt x="2716" y="524"/>
                  </a:lnTo>
                  <a:lnTo>
                    <a:pt x="2702" y="525"/>
                  </a:lnTo>
                  <a:lnTo>
                    <a:pt x="2689" y="526"/>
                  </a:lnTo>
                  <a:lnTo>
                    <a:pt x="2676" y="527"/>
                  </a:lnTo>
                  <a:lnTo>
                    <a:pt x="2651" y="508"/>
                  </a:lnTo>
                  <a:lnTo>
                    <a:pt x="2627" y="488"/>
                  </a:lnTo>
                  <a:lnTo>
                    <a:pt x="2603" y="468"/>
                  </a:lnTo>
                  <a:lnTo>
                    <a:pt x="2579" y="447"/>
                  </a:lnTo>
                  <a:lnTo>
                    <a:pt x="2554" y="427"/>
                  </a:lnTo>
                  <a:lnTo>
                    <a:pt x="2530" y="406"/>
                  </a:lnTo>
                  <a:lnTo>
                    <a:pt x="2506" y="387"/>
                  </a:lnTo>
                  <a:lnTo>
                    <a:pt x="2482" y="366"/>
                  </a:lnTo>
                  <a:lnTo>
                    <a:pt x="2477" y="374"/>
                  </a:lnTo>
                  <a:lnTo>
                    <a:pt x="2472" y="383"/>
                  </a:lnTo>
                  <a:lnTo>
                    <a:pt x="2467" y="391"/>
                  </a:lnTo>
                  <a:lnTo>
                    <a:pt x="2462" y="399"/>
                  </a:lnTo>
                  <a:lnTo>
                    <a:pt x="2457" y="408"/>
                  </a:lnTo>
                  <a:lnTo>
                    <a:pt x="2452" y="417"/>
                  </a:lnTo>
                  <a:lnTo>
                    <a:pt x="2448" y="425"/>
                  </a:lnTo>
                  <a:lnTo>
                    <a:pt x="2444" y="434"/>
                  </a:lnTo>
                  <a:lnTo>
                    <a:pt x="2450" y="447"/>
                  </a:lnTo>
                  <a:lnTo>
                    <a:pt x="2456" y="461"/>
                  </a:lnTo>
                  <a:lnTo>
                    <a:pt x="2462" y="475"/>
                  </a:lnTo>
                  <a:lnTo>
                    <a:pt x="2470" y="489"/>
                  </a:lnTo>
                  <a:lnTo>
                    <a:pt x="2476" y="502"/>
                  </a:lnTo>
                  <a:lnTo>
                    <a:pt x="2482" y="517"/>
                  </a:lnTo>
                  <a:lnTo>
                    <a:pt x="2490" y="531"/>
                  </a:lnTo>
                  <a:lnTo>
                    <a:pt x="2497" y="544"/>
                  </a:lnTo>
                  <a:lnTo>
                    <a:pt x="2486" y="545"/>
                  </a:lnTo>
                  <a:lnTo>
                    <a:pt x="2476" y="546"/>
                  </a:lnTo>
                  <a:lnTo>
                    <a:pt x="2466" y="547"/>
                  </a:lnTo>
                  <a:lnTo>
                    <a:pt x="2455" y="548"/>
                  </a:lnTo>
                  <a:lnTo>
                    <a:pt x="2445" y="549"/>
                  </a:lnTo>
                  <a:lnTo>
                    <a:pt x="2434" y="550"/>
                  </a:lnTo>
                  <a:lnTo>
                    <a:pt x="2424" y="551"/>
                  </a:lnTo>
                  <a:lnTo>
                    <a:pt x="2413" y="551"/>
                  </a:lnTo>
                  <a:close/>
                  <a:moveTo>
                    <a:pt x="2788" y="443"/>
                  </a:moveTo>
                  <a:lnTo>
                    <a:pt x="2798" y="443"/>
                  </a:lnTo>
                  <a:lnTo>
                    <a:pt x="2809" y="442"/>
                  </a:lnTo>
                  <a:lnTo>
                    <a:pt x="2818" y="441"/>
                  </a:lnTo>
                  <a:lnTo>
                    <a:pt x="2829" y="440"/>
                  </a:lnTo>
                  <a:lnTo>
                    <a:pt x="2838" y="439"/>
                  </a:lnTo>
                  <a:lnTo>
                    <a:pt x="2848" y="439"/>
                  </a:lnTo>
                  <a:lnTo>
                    <a:pt x="2859" y="438"/>
                  </a:lnTo>
                  <a:lnTo>
                    <a:pt x="2868" y="437"/>
                  </a:lnTo>
                  <a:lnTo>
                    <a:pt x="2871" y="443"/>
                  </a:lnTo>
                  <a:lnTo>
                    <a:pt x="2874" y="449"/>
                  </a:lnTo>
                  <a:lnTo>
                    <a:pt x="2877" y="457"/>
                  </a:lnTo>
                  <a:lnTo>
                    <a:pt x="2880" y="463"/>
                  </a:lnTo>
                  <a:lnTo>
                    <a:pt x="2883" y="469"/>
                  </a:lnTo>
                  <a:lnTo>
                    <a:pt x="2886" y="475"/>
                  </a:lnTo>
                  <a:lnTo>
                    <a:pt x="2889" y="482"/>
                  </a:lnTo>
                  <a:lnTo>
                    <a:pt x="2892" y="488"/>
                  </a:lnTo>
                  <a:lnTo>
                    <a:pt x="2895" y="495"/>
                  </a:lnTo>
                  <a:lnTo>
                    <a:pt x="2900" y="502"/>
                  </a:lnTo>
                  <a:lnTo>
                    <a:pt x="2902" y="510"/>
                  </a:lnTo>
                  <a:lnTo>
                    <a:pt x="2905" y="516"/>
                  </a:lnTo>
                  <a:lnTo>
                    <a:pt x="2907" y="521"/>
                  </a:lnTo>
                  <a:lnTo>
                    <a:pt x="2908" y="527"/>
                  </a:lnTo>
                  <a:lnTo>
                    <a:pt x="2909" y="532"/>
                  </a:lnTo>
                  <a:lnTo>
                    <a:pt x="2910" y="537"/>
                  </a:lnTo>
                  <a:lnTo>
                    <a:pt x="2910" y="541"/>
                  </a:lnTo>
                  <a:lnTo>
                    <a:pt x="2910" y="546"/>
                  </a:lnTo>
                  <a:lnTo>
                    <a:pt x="2910" y="550"/>
                  </a:lnTo>
                  <a:lnTo>
                    <a:pt x="2909" y="555"/>
                  </a:lnTo>
                  <a:lnTo>
                    <a:pt x="2908" y="558"/>
                  </a:lnTo>
                  <a:lnTo>
                    <a:pt x="2906" y="562"/>
                  </a:lnTo>
                  <a:lnTo>
                    <a:pt x="2905" y="566"/>
                  </a:lnTo>
                  <a:lnTo>
                    <a:pt x="2903" y="570"/>
                  </a:lnTo>
                  <a:lnTo>
                    <a:pt x="2901" y="573"/>
                  </a:lnTo>
                  <a:lnTo>
                    <a:pt x="2898" y="578"/>
                  </a:lnTo>
                  <a:lnTo>
                    <a:pt x="2894" y="581"/>
                  </a:lnTo>
                  <a:lnTo>
                    <a:pt x="2890" y="584"/>
                  </a:lnTo>
                  <a:lnTo>
                    <a:pt x="2886" y="587"/>
                  </a:lnTo>
                  <a:lnTo>
                    <a:pt x="2882" y="590"/>
                  </a:lnTo>
                  <a:lnTo>
                    <a:pt x="2877" y="593"/>
                  </a:lnTo>
                  <a:lnTo>
                    <a:pt x="2871" y="596"/>
                  </a:lnTo>
                  <a:lnTo>
                    <a:pt x="2868" y="593"/>
                  </a:lnTo>
                  <a:lnTo>
                    <a:pt x="2865" y="589"/>
                  </a:lnTo>
                  <a:lnTo>
                    <a:pt x="2862" y="586"/>
                  </a:lnTo>
                  <a:lnTo>
                    <a:pt x="2858" y="583"/>
                  </a:lnTo>
                  <a:lnTo>
                    <a:pt x="2854" y="579"/>
                  </a:lnTo>
                  <a:lnTo>
                    <a:pt x="2851" y="575"/>
                  </a:lnTo>
                  <a:lnTo>
                    <a:pt x="2846" y="572"/>
                  </a:lnTo>
                  <a:lnTo>
                    <a:pt x="2843" y="568"/>
                  </a:lnTo>
                  <a:lnTo>
                    <a:pt x="2848" y="566"/>
                  </a:lnTo>
                  <a:lnTo>
                    <a:pt x="2853" y="564"/>
                  </a:lnTo>
                  <a:lnTo>
                    <a:pt x="2856" y="562"/>
                  </a:lnTo>
                  <a:lnTo>
                    <a:pt x="2859" y="559"/>
                  </a:lnTo>
                  <a:lnTo>
                    <a:pt x="2862" y="557"/>
                  </a:lnTo>
                  <a:lnTo>
                    <a:pt x="2864" y="554"/>
                  </a:lnTo>
                  <a:lnTo>
                    <a:pt x="2866" y="550"/>
                  </a:lnTo>
                  <a:lnTo>
                    <a:pt x="2867" y="546"/>
                  </a:lnTo>
                  <a:lnTo>
                    <a:pt x="2867" y="543"/>
                  </a:lnTo>
                  <a:lnTo>
                    <a:pt x="2867" y="539"/>
                  </a:lnTo>
                  <a:lnTo>
                    <a:pt x="2867" y="536"/>
                  </a:lnTo>
                  <a:lnTo>
                    <a:pt x="2867" y="531"/>
                  </a:lnTo>
                  <a:lnTo>
                    <a:pt x="2866" y="526"/>
                  </a:lnTo>
                  <a:lnTo>
                    <a:pt x="2864" y="522"/>
                  </a:lnTo>
                  <a:lnTo>
                    <a:pt x="2862" y="517"/>
                  </a:lnTo>
                  <a:lnTo>
                    <a:pt x="2860" y="512"/>
                  </a:lnTo>
                  <a:lnTo>
                    <a:pt x="2855" y="512"/>
                  </a:lnTo>
                  <a:lnTo>
                    <a:pt x="2851" y="512"/>
                  </a:lnTo>
                  <a:lnTo>
                    <a:pt x="2846" y="513"/>
                  </a:lnTo>
                  <a:lnTo>
                    <a:pt x="2842" y="513"/>
                  </a:lnTo>
                  <a:lnTo>
                    <a:pt x="2837" y="513"/>
                  </a:lnTo>
                  <a:lnTo>
                    <a:pt x="2833" y="514"/>
                  </a:lnTo>
                  <a:lnTo>
                    <a:pt x="2829" y="514"/>
                  </a:lnTo>
                  <a:lnTo>
                    <a:pt x="2824" y="514"/>
                  </a:lnTo>
                  <a:lnTo>
                    <a:pt x="2819" y="506"/>
                  </a:lnTo>
                  <a:lnTo>
                    <a:pt x="2815" y="497"/>
                  </a:lnTo>
                  <a:lnTo>
                    <a:pt x="2811" y="488"/>
                  </a:lnTo>
                  <a:lnTo>
                    <a:pt x="2807" y="480"/>
                  </a:lnTo>
                  <a:lnTo>
                    <a:pt x="2802" y="470"/>
                  </a:lnTo>
                  <a:lnTo>
                    <a:pt x="2797" y="462"/>
                  </a:lnTo>
                  <a:lnTo>
                    <a:pt x="2793" y="452"/>
                  </a:lnTo>
                  <a:lnTo>
                    <a:pt x="2788" y="443"/>
                  </a:lnTo>
                  <a:close/>
                  <a:moveTo>
                    <a:pt x="3040" y="307"/>
                  </a:moveTo>
                  <a:lnTo>
                    <a:pt x="3034" y="294"/>
                  </a:lnTo>
                  <a:lnTo>
                    <a:pt x="3030" y="280"/>
                  </a:lnTo>
                  <a:lnTo>
                    <a:pt x="3026" y="268"/>
                  </a:lnTo>
                  <a:lnTo>
                    <a:pt x="3024" y="255"/>
                  </a:lnTo>
                  <a:lnTo>
                    <a:pt x="3022" y="244"/>
                  </a:lnTo>
                  <a:lnTo>
                    <a:pt x="3021" y="232"/>
                  </a:lnTo>
                  <a:lnTo>
                    <a:pt x="3021" y="222"/>
                  </a:lnTo>
                  <a:lnTo>
                    <a:pt x="3021" y="211"/>
                  </a:lnTo>
                  <a:lnTo>
                    <a:pt x="3022" y="204"/>
                  </a:lnTo>
                  <a:lnTo>
                    <a:pt x="3023" y="197"/>
                  </a:lnTo>
                  <a:lnTo>
                    <a:pt x="3024" y="191"/>
                  </a:lnTo>
                  <a:lnTo>
                    <a:pt x="3026" y="183"/>
                  </a:lnTo>
                  <a:lnTo>
                    <a:pt x="3028" y="177"/>
                  </a:lnTo>
                  <a:lnTo>
                    <a:pt x="3030" y="170"/>
                  </a:lnTo>
                  <a:lnTo>
                    <a:pt x="3033" y="163"/>
                  </a:lnTo>
                  <a:lnTo>
                    <a:pt x="3037" y="157"/>
                  </a:lnTo>
                  <a:lnTo>
                    <a:pt x="3041" y="151"/>
                  </a:lnTo>
                  <a:lnTo>
                    <a:pt x="3046" y="146"/>
                  </a:lnTo>
                  <a:lnTo>
                    <a:pt x="3050" y="141"/>
                  </a:lnTo>
                  <a:lnTo>
                    <a:pt x="3055" y="135"/>
                  </a:lnTo>
                  <a:lnTo>
                    <a:pt x="3059" y="131"/>
                  </a:lnTo>
                  <a:lnTo>
                    <a:pt x="3064" y="127"/>
                  </a:lnTo>
                  <a:lnTo>
                    <a:pt x="3070" y="123"/>
                  </a:lnTo>
                  <a:lnTo>
                    <a:pt x="3076" y="120"/>
                  </a:lnTo>
                  <a:lnTo>
                    <a:pt x="3084" y="115"/>
                  </a:lnTo>
                  <a:lnTo>
                    <a:pt x="3094" y="111"/>
                  </a:lnTo>
                  <a:lnTo>
                    <a:pt x="3103" y="108"/>
                  </a:lnTo>
                  <a:lnTo>
                    <a:pt x="3113" y="105"/>
                  </a:lnTo>
                  <a:lnTo>
                    <a:pt x="3124" y="103"/>
                  </a:lnTo>
                  <a:lnTo>
                    <a:pt x="3135" y="101"/>
                  </a:lnTo>
                  <a:lnTo>
                    <a:pt x="3147" y="99"/>
                  </a:lnTo>
                  <a:lnTo>
                    <a:pt x="3158" y="98"/>
                  </a:lnTo>
                  <a:lnTo>
                    <a:pt x="3181" y="97"/>
                  </a:lnTo>
                  <a:lnTo>
                    <a:pt x="3203" y="98"/>
                  </a:lnTo>
                  <a:lnTo>
                    <a:pt x="3225" y="100"/>
                  </a:lnTo>
                  <a:lnTo>
                    <a:pt x="3246" y="104"/>
                  </a:lnTo>
                  <a:lnTo>
                    <a:pt x="3266" y="109"/>
                  </a:lnTo>
                  <a:lnTo>
                    <a:pt x="3286" y="117"/>
                  </a:lnTo>
                  <a:lnTo>
                    <a:pt x="3305" y="126"/>
                  </a:lnTo>
                  <a:lnTo>
                    <a:pt x="3324" y="136"/>
                  </a:lnTo>
                  <a:lnTo>
                    <a:pt x="3343" y="149"/>
                  </a:lnTo>
                  <a:lnTo>
                    <a:pt x="3360" y="162"/>
                  </a:lnTo>
                  <a:lnTo>
                    <a:pt x="3375" y="178"/>
                  </a:lnTo>
                  <a:lnTo>
                    <a:pt x="3390" y="195"/>
                  </a:lnTo>
                  <a:lnTo>
                    <a:pt x="3403" y="212"/>
                  </a:lnTo>
                  <a:lnTo>
                    <a:pt x="3416" y="231"/>
                  </a:lnTo>
                  <a:lnTo>
                    <a:pt x="3426" y="251"/>
                  </a:lnTo>
                  <a:lnTo>
                    <a:pt x="3437" y="272"/>
                  </a:lnTo>
                  <a:lnTo>
                    <a:pt x="3446" y="295"/>
                  </a:lnTo>
                  <a:lnTo>
                    <a:pt x="3454" y="316"/>
                  </a:lnTo>
                  <a:lnTo>
                    <a:pt x="3458" y="336"/>
                  </a:lnTo>
                  <a:lnTo>
                    <a:pt x="3460" y="354"/>
                  </a:lnTo>
                  <a:lnTo>
                    <a:pt x="3461" y="363"/>
                  </a:lnTo>
                  <a:lnTo>
                    <a:pt x="3460" y="371"/>
                  </a:lnTo>
                  <a:lnTo>
                    <a:pt x="3460" y="379"/>
                  </a:lnTo>
                  <a:lnTo>
                    <a:pt x="3458" y="388"/>
                  </a:lnTo>
                  <a:lnTo>
                    <a:pt x="3457" y="395"/>
                  </a:lnTo>
                  <a:lnTo>
                    <a:pt x="3454" y="403"/>
                  </a:lnTo>
                  <a:lnTo>
                    <a:pt x="3451" y="411"/>
                  </a:lnTo>
                  <a:lnTo>
                    <a:pt x="3447" y="417"/>
                  </a:lnTo>
                  <a:lnTo>
                    <a:pt x="3443" y="423"/>
                  </a:lnTo>
                  <a:lnTo>
                    <a:pt x="3439" y="429"/>
                  </a:lnTo>
                  <a:lnTo>
                    <a:pt x="3434" y="436"/>
                  </a:lnTo>
                  <a:lnTo>
                    <a:pt x="3429" y="441"/>
                  </a:lnTo>
                  <a:lnTo>
                    <a:pt x="3423" y="446"/>
                  </a:lnTo>
                  <a:lnTo>
                    <a:pt x="3417" y="451"/>
                  </a:lnTo>
                  <a:lnTo>
                    <a:pt x="3410" y="456"/>
                  </a:lnTo>
                  <a:lnTo>
                    <a:pt x="3403" y="460"/>
                  </a:lnTo>
                  <a:lnTo>
                    <a:pt x="3387" y="466"/>
                  </a:lnTo>
                  <a:lnTo>
                    <a:pt x="3370" y="471"/>
                  </a:lnTo>
                  <a:lnTo>
                    <a:pt x="3350" y="475"/>
                  </a:lnTo>
                  <a:lnTo>
                    <a:pt x="3329" y="478"/>
                  </a:lnTo>
                  <a:lnTo>
                    <a:pt x="3306" y="480"/>
                  </a:lnTo>
                  <a:lnTo>
                    <a:pt x="3285" y="478"/>
                  </a:lnTo>
                  <a:lnTo>
                    <a:pt x="3263" y="476"/>
                  </a:lnTo>
                  <a:lnTo>
                    <a:pt x="3241" y="472"/>
                  </a:lnTo>
                  <a:lnTo>
                    <a:pt x="3220" y="467"/>
                  </a:lnTo>
                  <a:lnTo>
                    <a:pt x="3199" y="460"/>
                  </a:lnTo>
                  <a:lnTo>
                    <a:pt x="3179" y="451"/>
                  </a:lnTo>
                  <a:lnTo>
                    <a:pt x="3158" y="441"/>
                  </a:lnTo>
                  <a:lnTo>
                    <a:pt x="3140" y="428"/>
                  </a:lnTo>
                  <a:lnTo>
                    <a:pt x="3122" y="416"/>
                  </a:lnTo>
                  <a:lnTo>
                    <a:pt x="3105" y="400"/>
                  </a:lnTo>
                  <a:lnTo>
                    <a:pt x="3089" y="385"/>
                  </a:lnTo>
                  <a:lnTo>
                    <a:pt x="3075" y="367"/>
                  </a:lnTo>
                  <a:lnTo>
                    <a:pt x="3062" y="348"/>
                  </a:lnTo>
                  <a:lnTo>
                    <a:pt x="3051" y="328"/>
                  </a:lnTo>
                  <a:lnTo>
                    <a:pt x="3040" y="307"/>
                  </a:lnTo>
                  <a:close/>
                  <a:moveTo>
                    <a:pt x="3125" y="298"/>
                  </a:moveTo>
                  <a:lnTo>
                    <a:pt x="3132" y="313"/>
                  </a:lnTo>
                  <a:lnTo>
                    <a:pt x="3140" y="327"/>
                  </a:lnTo>
                  <a:lnTo>
                    <a:pt x="3148" y="340"/>
                  </a:lnTo>
                  <a:lnTo>
                    <a:pt x="3157" y="352"/>
                  </a:lnTo>
                  <a:lnTo>
                    <a:pt x="3168" y="363"/>
                  </a:lnTo>
                  <a:lnTo>
                    <a:pt x="3178" y="373"/>
                  </a:lnTo>
                  <a:lnTo>
                    <a:pt x="3189" y="381"/>
                  </a:lnTo>
                  <a:lnTo>
                    <a:pt x="3200" y="389"/>
                  </a:lnTo>
                  <a:lnTo>
                    <a:pt x="3212" y="396"/>
                  </a:lnTo>
                  <a:lnTo>
                    <a:pt x="3224" y="401"/>
                  </a:lnTo>
                  <a:lnTo>
                    <a:pt x="3237" y="406"/>
                  </a:lnTo>
                  <a:lnTo>
                    <a:pt x="3248" y="410"/>
                  </a:lnTo>
                  <a:lnTo>
                    <a:pt x="3261" y="413"/>
                  </a:lnTo>
                  <a:lnTo>
                    <a:pt x="3273" y="414"/>
                  </a:lnTo>
                  <a:lnTo>
                    <a:pt x="3286" y="415"/>
                  </a:lnTo>
                  <a:lnTo>
                    <a:pt x="3298" y="415"/>
                  </a:lnTo>
                  <a:lnTo>
                    <a:pt x="3310" y="413"/>
                  </a:lnTo>
                  <a:lnTo>
                    <a:pt x="3320" y="411"/>
                  </a:lnTo>
                  <a:lnTo>
                    <a:pt x="3330" y="408"/>
                  </a:lnTo>
                  <a:lnTo>
                    <a:pt x="3339" y="403"/>
                  </a:lnTo>
                  <a:lnTo>
                    <a:pt x="3347" y="398"/>
                  </a:lnTo>
                  <a:lnTo>
                    <a:pt x="3353" y="392"/>
                  </a:lnTo>
                  <a:lnTo>
                    <a:pt x="3360" y="385"/>
                  </a:lnTo>
                  <a:lnTo>
                    <a:pt x="3365" y="375"/>
                  </a:lnTo>
                  <a:lnTo>
                    <a:pt x="3368" y="367"/>
                  </a:lnTo>
                  <a:lnTo>
                    <a:pt x="3370" y="357"/>
                  </a:lnTo>
                  <a:lnTo>
                    <a:pt x="3370" y="346"/>
                  </a:lnTo>
                  <a:lnTo>
                    <a:pt x="3369" y="335"/>
                  </a:lnTo>
                  <a:lnTo>
                    <a:pt x="3367" y="322"/>
                  </a:lnTo>
                  <a:lnTo>
                    <a:pt x="3363" y="307"/>
                  </a:lnTo>
                  <a:lnTo>
                    <a:pt x="3358" y="293"/>
                  </a:lnTo>
                  <a:lnTo>
                    <a:pt x="3351" y="277"/>
                  </a:lnTo>
                  <a:lnTo>
                    <a:pt x="3344" y="262"/>
                  </a:lnTo>
                  <a:lnTo>
                    <a:pt x="3337" y="248"/>
                  </a:lnTo>
                  <a:lnTo>
                    <a:pt x="3329" y="235"/>
                  </a:lnTo>
                  <a:lnTo>
                    <a:pt x="3320" y="223"/>
                  </a:lnTo>
                  <a:lnTo>
                    <a:pt x="3312" y="212"/>
                  </a:lnTo>
                  <a:lnTo>
                    <a:pt x="3301" y="203"/>
                  </a:lnTo>
                  <a:lnTo>
                    <a:pt x="3291" y="194"/>
                  </a:lnTo>
                  <a:lnTo>
                    <a:pt x="3280" y="186"/>
                  </a:lnTo>
                  <a:lnTo>
                    <a:pt x="3269" y="179"/>
                  </a:lnTo>
                  <a:lnTo>
                    <a:pt x="3258" y="174"/>
                  </a:lnTo>
                  <a:lnTo>
                    <a:pt x="3247" y="170"/>
                  </a:lnTo>
                  <a:lnTo>
                    <a:pt x="3234" y="166"/>
                  </a:lnTo>
                  <a:lnTo>
                    <a:pt x="3223" y="163"/>
                  </a:lnTo>
                  <a:lnTo>
                    <a:pt x="3212" y="161"/>
                  </a:lnTo>
                  <a:lnTo>
                    <a:pt x="3199" y="161"/>
                  </a:lnTo>
                  <a:lnTo>
                    <a:pt x="3186" y="161"/>
                  </a:lnTo>
                  <a:lnTo>
                    <a:pt x="3175" y="163"/>
                  </a:lnTo>
                  <a:lnTo>
                    <a:pt x="3164" y="166"/>
                  </a:lnTo>
                  <a:lnTo>
                    <a:pt x="3153" y="170"/>
                  </a:lnTo>
                  <a:lnTo>
                    <a:pt x="3144" y="174"/>
                  </a:lnTo>
                  <a:lnTo>
                    <a:pt x="3135" y="179"/>
                  </a:lnTo>
                  <a:lnTo>
                    <a:pt x="3128" y="185"/>
                  </a:lnTo>
                  <a:lnTo>
                    <a:pt x="3122" y="193"/>
                  </a:lnTo>
                  <a:lnTo>
                    <a:pt x="3118" y="200"/>
                  </a:lnTo>
                  <a:lnTo>
                    <a:pt x="3113" y="209"/>
                  </a:lnTo>
                  <a:lnTo>
                    <a:pt x="3111" y="219"/>
                  </a:lnTo>
                  <a:lnTo>
                    <a:pt x="3110" y="229"/>
                  </a:lnTo>
                  <a:lnTo>
                    <a:pt x="3110" y="242"/>
                  </a:lnTo>
                  <a:lnTo>
                    <a:pt x="3111" y="254"/>
                  </a:lnTo>
                  <a:lnTo>
                    <a:pt x="3115" y="268"/>
                  </a:lnTo>
                  <a:lnTo>
                    <a:pt x="3119" y="282"/>
                  </a:lnTo>
                  <a:lnTo>
                    <a:pt x="3125" y="298"/>
                  </a:lnTo>
                  <a:close/>
                  <a:moveTo>
                    <a:pt x="3423" y="83"/>
                  </a:moveTo>
                  <a:lnTo>
                    <a:pt x="3435" y="83"/>
                  </a:lnTo>
                  <a:lnTo>
                    <a:pt x="3445" y="82"/>
                  </a:lnTo>
                  <a:lnTo>
                    <a:pt x="3456" y="81"/>
                  </a:lnTo>
                  <a:lnTo>
                    <a:pt x="3466" y="80"/>
                  </a:lnTo>
                  <a:lnTo>
                    <a:pt x="3477" y="80"/>
                  </a:lnTo>
                  <a:lnTo>
                    <a:pt x="3487" y="79"/>
                  </a:lnTo>
                  <a:lnTo>
                    <a:pt x="3496" y="78"/>
                  </a:lnTo>
                  <a:lnTo>
                    <a:pt x="3507" y="77"/>
                  </a:lnTo>
                  <a:lnTo>
                    <a:pt x="3517" y="103"/>
                  </a:lnTo>
                  <a:lnTo>
                    <a:pt x="3528" y="128"/>
                  </a:lnTo>
                  <a:lnTo>
                    <a:pt x="3538" y="153"/>
                  </a:lnTo>
                  <a:lnTo>
                    <a:pt x="3548" y="178"/>
                  </a:lnTo>
                  <a:lnTo>
                    <a:pt x="3560" y="203"/>
                  </a:lnTo>
                  <a:lnTo>
                    <a:pt x="3570" y="227"/>
                  </a:lnTo>
                  <a:lnTo>
                    <a:pt x="3581" y="252"/>
                  </a:lnTo>
                  <a:lnTo>
                    <a:pt x="3591" y="277"/>
                  </a:lnTo>
                  <a:lnTo>
                    <a:pt x="3596" y="289"/>
                  </a:lnTo>
                  <a:lnTo>
                    <a:pt x="3601" y="298"/>
                  </a:lnTo>
                  <a:lnTo>
                    <a:pt x="3605" y="307"/>
                  </a:lnTo>
                  <a:lnTo>
                    <a:pt x="3610" y="316"/>
                  </a:lnTo>
                  <a:lnTo>
                    <a:pt x="3613" y="323"/>
                  </a:lnTo>
                  <a:lnTo>
                    <a:pt x="3616" y="329"/>
                  </a:lnTo>
                  <a:lnTo>
                    <a:pt x="3619" y="335"/>
                  </a:lnTo>
                  <a:lnTo>
                    <a:pt x="3623" y="338"/>
                  </a:lnTo>
                  <a:lnTo>
                    <a:pt x="3627" y="344"/>
                  </a:lnTo>
                  <a:lnTo>
                    <a:pt x="3631" y="349"/>
                  </a:lnTo>
                  <a:lnTo>
                    <a:pt x="3635" y="353"/>
                  </a:lnTo>
                  <a:lnTo>
                    <a:pt x="3640" y="359"/>
                  </a:lnTo>
                  <a:lnTo>
                    <a:pt x="3647" y="363"/>
                  </a:lnTo>
                  <a:lnTo>
                    <a:pt x="3652" y="366"/>
                  </a:lnTo>
                  <a:lnTo>
                    <a:pt x="3658" y="370"/>
                  </a:lnTo>
                  <a:lnTo>
                    <a:pt x="3665" y="373"/>
                  </a:lnTo>
                  <a:lnTo>
                    <a:pt x="3672" y="376"/>
                  </a:lnTo>
                  <a:lnTo>
                    <a:pt x="3679" y="378"/>
                  </a:lnTo>
                  <a:lnTo>
                    <a:pt x="3686" y="379"/>
                  </a:lnTo>
                  <a:lnTo>
                    <a:pt x="3694" y="381"/>
                  </a:lnTo>
                  <a:lnTo>
                    <a:pt x="3701" y="381"/>
                  </a:lnTo>
                  <a:lnTo>
                    <a:pt x="3709" y="383"/>
                  </a:lnTo>
                  <a:lnTo>
                    <a:pt x="3718" y="383"/>
                  </a:lnTo>
                  <a:lnTo>
                    <a:pt x="3726" y="383"/>
                  </a:lnTo>
                  <a:lnTo>
                    <a:pt x="3734" y="381"/>
                  </a:lnTo>
                  <a:lnTo>
                    <a:pt x="3743" y="380"/>
                  </a:lnTo>
                  <a:lnTo>
                    <a:pt x="3749" y="379"/>
                  </a:lnTo>
                  <a:lnTo>
                    <a:pt x="3755" y="377"/>
                  </a:lnTo>
                  <a:lnTo>
                    <a:pt x="3760" y="375"/>
                  </a:lnTo>
                  <a:lnTo>
                    <a:pt x="3765" y="372"/>
                  </a:lnTo>
                  <a:lnTo>
                    <a:pt x="3770" y="369"/>
                  </a:lnTo>
                  <a:lnTo>
                    <a:pt x="3773" y="366"/>
                  </a:lnTo>
                  <a:lnTo>
                    <a:pt x="3776" y="363"/>
                  </a:lnTo>
                  <a:lnTo>
                    <a:pt x="3778" y="359"/>
                  </a:lnTo>
                  <a:lnTo>
                    <a:pt x="3779" y="354"/>
                  </a:lnTo>
                  <a:lnTo>
                    <a:pt x="3780" y="350"/>
                  </a:lnTo>
                  <a:lnTo>
                    <a:pt x="3781" y="346"/>
                  </a:lnTo>
                  <a:lnTo>
                    <a:pt x="3781" y="342"/>
                  </a:lnTo>
                  <a:lnTo>
                    <a:pt x="3780" y="337"/>
                  </a:lnTo>
                  <a:lnTo>
                    <a:pt x="3779" y="331"/>
                  </a:lnTo>
                  <a:lnTo>
                    <a:pt x="3778" y="327"/>
                  </a:lnTo>
                  <a:lnTo>
                    <a:pt x="3776" y="321"/>
                  </a:lnTo>
                  <a:lnTo>
                    <a:pt x="3774" y="315"/>
                  </a:lnTo>
                  <a:lnTo>
                    <a:pt x="3771" y="307"/>
                  </a:lnTo>
                  <a:lnTo>
                    <a:pt x="3767" y="299"/>
                  </a:lnTo>
                  <a:lnTo>
                    <a:pt x="3763" y="290"/>
                  </a:lnTo>
                  <a:lnTo>
                    <a:pt x="3759" y="280"/>
                  </a:lnTo>
                  <a:lnTo>
                    <a:pt x="3754" y="270"/>
                  </a:lnTo>
                  <a:lnTo>
                    <a:pt x="3743" y="245"/>
                  </a:lnTo>
                  <a:lnTo>
                    <a:pt x="3732" y="219"/>
                  </a:lnTo>
                  <a:lnTo>
                    <a:pt x="3722" y="194"/>
                  </a:lnTo>
                  <a:lnTo>
                    <a:pt x="3710" y="168"/>
                  </a:lnTo>
                  <a:lnTo>
                    <a:pt x="3700" y="143"/>
                  </a:lnTo>
                  <a:lnTo>
                    <a:pt x="3689" y="117"/>
                  </a:lnTo>
                  <a:lnTo>
                    <a:pt x="3680" y="92"/>
                  </a:lnTo>
                  <a:lnTo>
                    <a:pt x="3670" y="65"/>
                  </a:lnTo>
                  <a:lnTo>
                    <a:pt x="3680" y="64"/>
                  </a:lnTo>
                  <a:lnTo>
                    <a:pt x="3689" y="64"/>
                  </a:lnTo>
                  <a:lnTo>
                    <a:pt x="3700" y="63"/>
                  </a:lnTo>
                  <a:lnTo>
                    <a:pt x="3710" y="63"/>
                  </a:lnTo>
                  <a:lnTo>
                    <a:pt x="3720" y="62"/>
                  </a:lnTo>
                  <a:lnTo>
                    <a:pt x="3730" y="61"/>
                  </a:lnTo>
                  <a:lnTo>
                    <a:pt x="3740" y="61"/>
                  </a:lnTo>
                  <a:lnTo>
                    <a:pt x="3751" y="60"/>
                  </a:lnTo>
                  <a:lnTo>
                    <a:pt x="3761" y="84"/>
                  </a:lnTo>
                  <a:lnTo>
                    <a:pt x="3771" y="109"/>
                  </a:lnTo>
                  <a:lnTo>
                    <a:pt x="3781" y="133"/>
                  </a:lnTo>
                  <a:lnTo>
                    <a:pt x="3792" y="158"/>
                  </a:lnTo>
                  <a:lnTo>
                    <a:pt x="3802" y="182"/>
                  </a:lnTo>
                  <a:lnTo>
                    <a:pt x="3811" y="206"/>
                  </a:lnTo>
                  <a:lnTo>
                    <a:pt x="3822" y="230"/>
                  </a:lnTo>
                  <a:lnTo>
                    <a:pt x="3832" y="254"/>
                  </a:lnTo>
                  <a:lnTo>
                    <a:pt x="3840" y="271"/>
                  </a:lnTo>
                  <a:lnTo>
                    <a:pt x="3846" y="286"/>
                  </a:lnTo>
                  <a:lnTo>
                    <a:pt x="3851" y="299"/>
                  </a:lnTo>
                  <a:lnTo>
                    <a:pt x="3856" y="312"/>
                  </a:lnTo>
                  <a:lnTo>
                    <a:pt x="3860" y="322"/>
                  </a:lnTo>
                  <a:lnTo>
                    <a:pt x="3864" y="332"/>
                  </a:lnTo>
                  <a:lnTo>
                    <a:pt x="3866" y="341"/>
                  </a:lnTo>
                  <a:lnTo>
                    <a:pt x="3868" y="348"/>
                  </a:lnTo>
                  <a:lnTo>
                    <a:pt x="3870" y="354"/>
                  </a:lnTo>
                  <a:lnTo>
                    <a:pt x="3871" y="361"/>
                  </a:lnTo>
                  <a:lnTo>
                    <a:pt x="3871" y="367"/>
                  </a:lnTo>
                  <a:lnTo>
                    <a:pt x="3871" y="373"/>
                  </a:lnTo>
                  <a:lnTo>
                    <a:pt x="3871" y="379"/>
                  </a:lnTo>
                  <a:lnTo>
                    <a:pt x="3870" y="385"/>
                  </a:lnTo>
                  <a:lnTo>
                    <a:pt x="3869" y="390"/>
                  </a:lnTo>
                  <a:lnTo>
                    <a:pt x="3867" y="395"/>
                  </a:lnTo>
                  <a:lnTo>
                    <a:pt x="3864" y="400"/>
                  </a:lnTo>
                  <a:lnTo>
                    <a:pt x="3861" y="404"/>
                  </a:lnTo>
                  <a:lnTo>
                    <a:pt x="3857" y="410"/>
                  </a:lnTo>
                  <a:lnTo>
                    <a:pt x="3853" y="414"/>
                  </a:lnTo>
                  <a:lnTo>
                    <a:pt x="3849" y="418"/>
                  </a:lnTo>
                  <a:lnTo>
                    <a:pt x="3844" y="422"/>
                  </a:lnTo>
                  <a:lnTo>
                    <a:pt x="3839" y="425"/>
                  </a:lnTo>
                  <a:lnTo>
                    <a:pt x="3832" y="428"/>
                  </a:lnTo>
                  <a:lnTo>
                    <a:pt x="3826" y="432"/>
                  </a:lnTo>
                  <a:lnTo>
                    <a:pt x="3819" y="435"/>
                  </a:lnTo>
                  <a:lnTo>
                    <a:pt x="3811" y="437"/>
                  </a:lnTo>
                  <a:lnTo>
                    <a:pt x="3802" y="440"/>
                  </a:lnTo>
                  <a:lnTo>
                    <a:pt x="3793" y="442"/>
                  </a:lnTo>
                  <a:lnTo>
                    <a:pt x="3782" y="443"/>
                  </a:lnTo>
                  <a:lnTo>
                    <a:pt x="3771" y="445"/>
                  </a:lnTo>
                  <a:lnTo>
                    <a:pt x="3758" y="446"/>
                  </a:lnTo>
                  <a:lnTo>
                    <a:pt x="3745" y="447"/>
                  </a:lnTo>
                  <a:lnTo>
                    <a:pt x="3731" y="447"/>
                  </a:lnTo>
                  <a:lnTo>
                    <a:pt x="3719" y="447"/>
                  </a:lnTo>
                  <a:lnTo>
                    <a:pt x="3707" y="446"/>
                  </a:lnTo>
                  <a:lnTo>
                    <a:pt x="3696" y="445"/>
                  </a:lnTo>
                  <a:lnTo>
                    <a:pt x="3684" y="444"/>
                  </a:lnTo>
                  <a:lnTo>
                    <a:pt x="3674" y="442"/>
                  </a:lnTo>
                  <a:lnTo>
                    <a:pt x="3663" y="440"/>
                  </a:lnTo>
                  <a:lnTo>
                    <a:pt x="3655" y="437"/>
                  </a:lnTo>
                  <a:lnTo>
                    <a:pt x="3647" y="435"/>
                  </a:lnTo>
                  <a:lnTo>
                    <a:pt x="3638" y="432"/>
                  </a:lnTo>
                  <a:lnTo>
                    <a:pt x="3630" y="427"/>
                  </a:lnTo>
                  <a:lnTo>
                    <a:pt x="3623" y="424"/>
                  </a:lnTo>
                  <a:lnTo>
                    <a:pt x="3614" y="420"/>
                  </a:lnTo>
                  <a:lnTo>
                    <a:pt x="3607" y="416"/>
                  </a:lnTo>
                  <a:lnTo>
                    <a:pt x="3600" y="411"/>
                  </a:lnTo>
                  <a:lnTo>
                    <a:pt x="3594" y="406"/>
                  </a:lnTo>
                  <a:lnTo>
                    <a:pt x="3588" y="402"/>
                  </a:lnTo>
                  <a:lnTo>
                    <a:pt x="3583" y="398"/>
                  </a:lnTo>
                  <a:lnTo>
                    <a:pt x="3577" y="393"/>
                  </a:lnTo>
                  <a:lnTo>
                    <a:pt x="3572" y="388"/>
                  </a:lnTo>
                  <a:lnTo>
                    <a:pt x="3567" y="384"/>
                  </a:lnTo>
                  <a:lnTo>
                    <a:pt x="3563" y="378"/>
                  </a:lnTo>
                  <a:lnTo>
                    <a:pt x="3559" y="373"/>
                  </a:lnTo>
                  <a:lnTo>
                    <a:pt x="3553" y="365"/>
                  </a:lnTo>
                  <a:lnTo>
                    <a:pt x="3546" y="355"/>
                  </a:lnTo>
                  <a:lnTo>
                    <a:pt x="3540" y="346"/>
                  </a:lnTo>
                  <a:lnTo>
                    <a:pt x="3534" y="335"/>
                  </a:lnTo>
                  <a:lnTo>
                    <a:pt x="3527" y="322"/>
                  </a:lnTo>
                  <a:lnTo>
                    <a:pt x="3520" y="309"/>
                  </a:lnTo>
                  <a:lnTo>
                    <a:pt x="3513" y="295"/>
                  </a:lnTo>
                  <a:lnTo>
                    <a:pt x="3507" y="279"/>
                  </a:lnTo>
                  <a:lnTo>
                    <a:pt x="3496" y="255"/>
                  </a:lnTo>
                  <a:lnTo>
                    <a:pt x="3486" y="230"/>
                  </a:lnTo>
                  <a:lnTo>
                    <a:pt x="3475" y="206"/>
                  </a:lnTo>
                  <a:lnTo>
                    <a:pt x="3465" y="181"/>
                  </a:lnTo>
                  <a:lnTo>
                    <a:pt x="3455" y="157"/>
                  </a:lnTo>
                  <a:lnTo>
                    <a:pt x="3444" y="132"/>
                  </a:lnTo>
                  <a:lnTo>
                    <a:pt x="3434" y="108"/>
                  </a:lnTo>
                  <a:lnTo>
                    <a:pt x="3423" y="83"/>
                  </a:lnTo>
                  <a:close/>
                  <a:moveTo>
                    <a:pt x="3889" y="219"/>
                  </a:moveTo>
                  <a:lnTo>
                    <a:pt x="3885" y="210"/>
                  </a:lnTo>
                  <a:lnTo>
                    <a:pt x="3882" y="202"/>
                  </a:lnTo>
                  <a:lnTo>
                    <a:pt x="3879" y="195"/>
                  </a:lnTo>
                  <a:lnTo>
                    <a:pt x="3875" y="186"/>
                  </a:lnTo>
                  <a:lnTo>
                    <a:pt x="3872" y="178"/>
                  </a:lnTo>
                  <a:lnTo>
                    <a:pt x="3869" y="170"/>
                  </a:lnTo>
                  <a:lnTo>
                    <a:pt x="3866" y="162"/>
                  </a:lnTo>
                  <a:lnTo>
                    <a:pt x="3863" y="154"/>
                  </a:lnTo>
                  <a:lnTo>
                    <a:pt x="3898" y="152"/>
                  </a:lnTo>
                  <a:lnTo>
                    <a:pt x="3933" y="150"/>
                  </a:lnTo>
                  <a:lnTo>
                    <a:pt x="3969" y="148"/>
                  </a:lnTo>
                  <a:lnTo>
                    <a:pt x="4004" y="145"/>
                  </a:lnTo>
                  <a:lnTo>
                    <a:pt x="4041" y="143"/>
                  </a:lnTo>
                  <a:lnTo>
                    <a:pt x="4076" y="141"/>
                  </a:lnTo>
                  <a:lnTo>
                    <a:pt x="4113" y="138"/>
                  </a:lnTo>
                  <a:lnTo>
                    <a:pt x="4149" y="136"/>
                  </a:lnTo>
                  <a:lnTo>
                    <a:pt x="4153" y="145"/>
                  </a:lnTo>
                  <a:lnTo>
                    <a:pt x="4156" y="153"/>
                  </a:lnTo>
                  <a:lnTo>
                    <a:pt x="4160" y="161"/>
                  </a:lnTo>
                  <a:lnTo>
                    <a:pt x="4163" y="169"/>
                  </a:lnTo>
                  <a:lnTo>
                    <a:pt x="4166" y="177"/>
                  </a:lnTo>
                  <a:lnTo>
                    <a:pt x="4169" y="185"/>
                  </a:lnTo>
                  <a:lnTo>
                    <a:pt x="4172" y="193"/>
                  </a:lnTo>
                  <a:lnTo>
                    <a:pt x="4177" y="200"/>
                  </a:lnTo>
                  <a:lnTo>
                    <a:pt x="4140" y="202"/>
                  </a:lnTo>
                  <a:lnTo>
                    <a:pt x="4104" y="204"/>
                  </a:lnTo>
                  <a:lnTo>
                    <a:pt x="4068" y="207"/>
                  </a:lnTo>
                  <a:lnTo>
                    <a:pt x="4032" y="209"/>
                  </a:lnTo>
                  <a:lnTo>
                    <a:pt x="3996" y="211"/>
                  </a:lnTo>
                  <a:lnTo>
                    <a:pt x="3961" y="214"/>
                  </a:lnTo>
                  <a:lnTo>
                    <a:pt x="3924" y="216"/>
                  </a:lnTo>
                  <a:lnTo>
                    <a:pt x="3889" y="219"/>
                  </a:lnTo>
                  <a:close/>
                  <a:moveTo>
                    <a:pt x="3939" y="330"/>
                  </a:moveTo>
                  <a:lnTo>
                    <a:pt x="3936" y="322"/>
                  </a:lnTo>
                  <a:lnTo>
                    <a:pt x="3932" y="314"/>
                  </a:lnTo>
                  <a:lnTo>
                    <a:pt x="3928" y="306"/>
                  </a:lnTo>
                  <a:lnTo>
                    <a:pt x="3925" y="298"/>
                  </a:lnTo>
                  <a:lnTo>
                    <a:pt x="3921" y="290"/>
                  </a:lnTo>
                  <a:lnTo>
                    <a:pt x="3917" y="281"/>
                  </a:lnTo>
                  <a:lnTo>
                    <a:pt x="3913" y="273"/>
                  </a:lnTo>
                  <a:lnTo>
                    <a:pt x="3908" y="265"/>
                  </a:lnTo>
                  <a:lnTo>
                    <a:pt x="3944" y="263"/>
                  </a:lnTo>
                  <a:lnTo>
                    <a:pt x="3980" y="260"/>
                  </a:lnTo>
                  <a:lnTo>
                    <a:pt x="4016" y="258"/>
                  </a:lnTo>
                  <a:lnTo>
                    <a:pt x="4052" y="256"/>
                  </a:lnTo>
                  <a:lnTo>
                    <a:pt x="4088" y="254"/>
                  </a:lnTo>
                  <a:lnTo>
                    <a:pt x="4124" y="252"/>
                  </a:lnTo>
                  <a:lnTo>
                    <a:pt x="4160" y="250"/>
                  </a:lnTo>
                  <a:lnTo>
                    <a:pt x="4195" y="248"/>
                  </a:lnTo>
                  <a:lnTo>
                    <a:pt x="4199" y="256"/>
                  </a:lnTo>
                  <a:lnTo>
                    <a:pt x="4204" y="265"/>
                  </a:lnTo>
                  <a:lnTo>
                    <a:pt x="4208" y="272"/>
                  </a:lnTo>
                  <a:lnTo>
                    <a:pt x="4212" y="280"/>
                  </a:lnTo>
                  <a:lnTo>
                    <a:pt x="4215" y="289"/>
                  </a:lnTo>
                  <a:lnTo>
                    <a:pt x="4219" y="297"/>
                  </a:lnTo>
                  <a:lnTo>
                    <a:pt x="4223" y="304"/>
                  </a:lnTo>
                  <a:lnTo>
                    <a:pt x="4227" y="313"/>
                  </a:lnTo>
                  <a:lnTo>
                    <a:pt x="4190" y="315"/>
                  </a:lnTo>
                  <a:lnTo>
                    <a:pt x="4155" y="317"/>
                  </a:lnTo>
                  <a:lnTo>
                    <a:pt x="4119" y="319"/>
                  </a:lnTo>
                  <a:lnTo>
                    <a:pt x="4083" y="321"/>
                  </a:lnTo>
                  <a:lnTo>
                    <a:pt x="4047" y="323"/>
                  </a:lnTo>
                  <a:lnTo>
                    <a:pt x="4011" y="325"/>
                  </a:lnTo>
                  <a:lnTo>
                    <a:pt x="3975" y="327"/>
                  </a:lnTo>
                  <a:lnTo>
                    <a:pt x="3939" y="330"/>
                  </a:lnTo>
                  <a:close/>
                  <a:moveTo>
                    <a:pt x="4429" y="398"/>
                  </a:moveTo>
                  <a:lnTo>
                    <a:pt x="4411" y="361"/>
                  </a:lnTo>
                  <a:lnTo>
                    <a:pt x="4394" y="322"/>
                  </a:lnTo>
                  <a:lnTo>
                    <a:pt x="4376" y="283"/>
                  </a:lnTo>
                  <a:lnTo>
                    <a:pt x="4359" y="246"/>
                  </a:lnTo>
                  <a:lnTo>
                    <a:pt x="4341" y="207"/>
                  </a:lnTo>
                  <a:lnTo>
                    <a:pt x="4325" y="169"/>
                  </a:lnTo>
                  <a:lnTo>
                    <a:pt x="4308" y="131"/>
                  </a:lnTo>
                  <a:lnTo>
                    <a:pt x="4291" y="93"/>
                  </a:lnTo>
                  <a:lnTo>
                    <a:pt x="4276" y="94"/>
                  </a:lnTo>
                  <a:lnTo>
                    <a:pt x="4261" y="94"/>
                  </a:lnTo>
                  <a:lnTo>
                    <a:pt x="4245" y="95"/>
                  </a:lnTo>
                  <a:lnTo>
                    <a:pt x="4230" y="96"/>
                  </a:lnTo>
                  <a:lnTo>
                    <a:pt x="4214" y="96"/>
                  </a:lnTo>
                  <a:lnTo>
                    <a:pt x="4198" y="97"/>
                  </a:lnTo>
                  <a:lnTo>
                    <a:pt x="4184" y="98"/>
                  </a:lnTo>
                  <a:lnTo>
                    <a:pt x="4169" y="99"/>
                  </a:lnTo>
                  <a:lnTo>
                    <a:pt x="4166" y="92"/>
                  </a:lnTo>
                  <a:lnTo>
                    <a:pt x="4163" y="83"/>
                  </a:lnTo>
                  <a:lnTo>
                    <a:pt x="4160" y="76"/>
                  </a:lnTo>
                  <a:lnTo>
                    <a:pt x="4157" y="68"/>
                  </a:lnTo>
                  <a:lnTo>
                    <a:pt x="4154" y="60"/>
                  </a:lnTo>
                  <a:lnTo>
                    <a:pt x="4150" y="52"/>
                  </a:lnTo>
                  <a:lnTo>
                    <a:pt x="4147" y="44"/>
                  </a:lnTo>
                  <a:lnTo>
                    <a:pt x="4143" y="36"/>
                  </a:lnTo>
                  <a:lnTo>
                    <a:pt x="4184" y="33"/>
                  </a:lnTo>
                  <a:lnTo>
                    <a:pt x="4225" y="31"/>
                  </a:lnTo>
                  <a:lnTo>
                    <a:pt x="4265" y="29"/>
                  </a:lnTo>
                  <a:lnTo>
                    <a:pt x="4307" y="27"/>
                  </a:lnTo>
                  <a:lnTo>
                    <a:pt x="4348" y="25"/>
                  </a:lnTo>
                  <a:lnTo>
                    <a:pt x="4388" y="24"/>
                  </a:lnTo>
                  <a:lnTo>
                    <a:pt x="4430" y="22"/>
                  </a:lnTo>
                  <a:lnTo>
                    <a:pt x="4471" y="20"/>
                  </a:lnTo>
                  <a:lnTo>
                    <a:pt x="4474" y="28"/>
                  </a:lnTo>
                  <a:lnTo>
                    <a:pt x="4477" y="35"/>
                  </a:lnTo>
                  <a:lnTo>
                    <a:pt x="4481" y="44"/>
                  </a:lnTo>
                  <a:lnTo>
                    <a:pt x="4484" y="51"/>
                  </a:lnTo>
                  <a:lnTo>
                    <a:pt x="4487" y="59"/>
                  </a:lnTo>
                  <a:lnTo>
                    <a:pt x="4491" y="66"/>
                  </a:lnTo>
                  <a:lnTo>
                    <a:pt x="4494" y="75"/>
                  </a:lnTo>
                  <a:lnTo>
                    <a:pt x="4496" y="82"/>
                  </a:lnTo>
                  <a:lnTo>
                    <a:pt x="4481" y="83"/>
                  </a:lnTo>
                  <a:lnTo>
                    <a:pt x="4466" y="84"/>
                  </a:lnTo>
                  <a:lnTo>
                    <a:pt x="4451" y="84"/>
                  </a:lnTo>
                  <a:lnTo>
                    <a:pt x="4435" y="85"/>
                  </a:lnTo>
                  <a:lnTo>
                    <a:pt x="4420" y="86"/>
                  </a:lnTo>
                  <a:lnTo>
                    <a:pt x="4405" y="86"/>
                  </a:lnTo>
                  <a:lnTo>
                    <a:pt x="4389" y="87"/>
                  </a:lnTo>
                  <a:lnTo>
                    <a:pt x="4375" y="88"/>
                  </a:lnTo>
                  <a:lnTo>
                    <a:pt x="4391" y="127"/>
                  </a:lnTo>
                  <a:lnTo>
                    <a:pt x="4408" y="165"/>
                  </a:lnTo>
                  <a:lnTo>
                    <a:pt x="4425" y="203"/>
                  </a:lnTo>
                  <a:lnTo>
                    <a:pt x="4442" y="242"/>
                  </a:lnTo>
                  <a:lnTo>
                    <a:pt x="4459" y="280"/>
                  </a:lnTo>
                  <a:lnTo>
                    <a:pt x="4477" y="318"/>
                  </a:lnTo>
                  <a:lnTo>
                    <a:pt x="4495" y="355"/>
                  </a:lnTo>
                  <a:lnTo>
                    <a:pt x="4514" y="394"/>
                  </a:lnTo>
                  <a:lnTo>
                    <a:pt x="4503" y="394"/>
                  </a:lnTo>
                  <a:lnTo>
                    <a:pt x="4493" y="395"/>
                  </a:lnTo>
                  <a:lnTo>
                    <a:pt x="4482" y="395"/>
                  </a:lnTo>
                  <a:lnTo>
                    <a:pt x="4472" y="396"/>
                  </a:lnTo>
                  <a:lnTo>
                    <a:pt x="4461" y="396"/>
                  </a:lnTo>
                  <a:lnTo>
                    <a:pt x="4451" y="397"/>
                  </a:lnTo>
                  <a:lnTo>
                    <a:pt x="4439" y="397"/>
                  </a:lnTo>
                  <a:lnTo>
                    <a:pt x="4429" y="398"/>
                  </a:lnTo>
                  <a:close/>
                  <a:moveTo>
                    <a:pt x="4778" y="298"/>
                  </a:moveTo>
                  <a:lnTo>
                    <a:pt x="4789" y="300"/>
                  </a:lnTo>
                  <a:lnTo>
                    <a:pt x="4800" y="301"/>
                  </a:lnTo>
                  <a:lnTo>
                    <a:pt x="4811" y="302"/>
                  </a:lnTo>
                  <a:lnTo>
                    <a:pt x="4821" y="303"/>
                  </a:lnTo>
                  <a:lnTo>
                    <a:pt x="4832" y="304"/>
                  </a:lnTo>
                  <a:lnTo>
                    <a:pt x="4841" y="305"/>
                  </a:lnTo>
                  <a:lnTo>
                    <a:pt x="4852" y="305"/>
                  </a:lnTo>
                  <a:lnTo>
                    <a:pt x="4862" y="306"/>
                  </a:lnTo>
                  <a:lnTo>
                    <a:pt x="4862" y="317"/>
                  </a:lnTo>
                  <a:lnTo>
                    <a:pt x="4862" y="325"/>
                  </a:lnTo>
                  <a:lnTo>
                    <a:pt x="4861" y="335"/>
                  </a:lnTo>
                  <a:lnTo>
                    <a:pt x="4859" y="342"/>
                  </a:lnTo>
                  <a:lnTo>
                    <a:pt x="4856" y="349"/>
                  </a:lnTo>
                  <a:lnTo>
                    <a:pt x="4853" y="356"/>
                  </a:lnTo>
                  <a:lnTo>
                    <a:pt x="4847" y="363"/>
                  </a:lnTo>
                  <a:lnTo>
                    <a:pt x="4842" y="368"/>
                  </a:lnTo>
                  <a:lnTo>
                    <a:pt x="4837" y="373"/>
                  </a:lnTo>
                  <a:lnTo>
                    <a:pt x="4830" y="377"/>
                  </a:lnTo>
                  <a:lnTo>
                    <a:pt x="4822" y="380"/>
                  </a:lnTo>
                  <a:lnTo>
                    <a:pt x="4813" y="384"/>
                  </a:lnTo>
                  <a:lnTo>
                    <a:pt x="4804" y="387"/>
                  </a:lnTo>
                  <a:lnTo>
                    <a:pt x="4793" y="389"/>
                  </a:lnTo>
                  <a:lnTo>
                    <a:pt x="4783" y="390"/>
                  </a:lnTo>
                  <a:lnTo>
                    <a:pt x="4770" y="390"/>
                  </a:lnTo>
                  <a:lnTo>
                    <a:pt x="4751" y="390"/>
                  </a:lnTo>
                  <a:lnTo>
                    <a:pt x="4733" y="389"/>
                  </a:lnTo>
                  <a:lnTo>
                    <a:pt x="4715" y="386"/>
                  </a:lnTo>
                  <a:lnTo>
                    <a:pt x="4697" y="381"/>
                  </a:lnTo>
                  <a:lnTo>
                    <a:pt x="4679" y="376"/>
                  </a:lnTo>
                  <a:lnTo>
                    <a:pt x="4664" y="369"/>
                  </a:lnTo>
                  <a:lnTo>
                    <a:pt x="4647" y="360"/>
                  </a:lnTo>
                  <a:lnTo>
                    <a:pt x="4632" y="350"/>
                  </a:lnTo>
                  <a:lnTo>
                    <a:pt x="4621" y="341"/>
                  </a:lnTo>
                  <a:lnTo>
                    <a:pt x="4611" y="330"/>
                  </a:lnTo>
                  <a:lnTo>
                    <a:pt x="4600" y="320"/>
                  </a:lnTo>
                  <a:lnTo>
                    <a:pt x="4591" y="308"/>
                  </a:lnTo>
                  <a:lnTo>
                    <a:pt x="4582" y="297"/>
                  </a:lnTo>
                  <a:lnTo>
                    <a:pt x="4574" y="284"/>
                  </a:lnTo>
                  <a:lnTo>
                    <a:pt x="4567" y="272"/>
                  </a:lnTo>
                  <a:lnTo>
                    <a:pt x="4559" y="258"/>
                  </a:lnTo>
                  <a:lnTo>
                    <a:pt x="4553" y="242"/>
                  </a:lnTo>
                  <a:lnTo>
                    <a:pt x="4548" y="227"/>
                  </a:lnTo>
                  <a:lnTo>
                    <a:pt x="4545" y="212"/>
                  </a:lnTo>
                  <a:lnTo>
                    <a:pt x="4544" y="199"/>
                  </a:lnTo>
                  <a:lnTo>
                    <a:pt x="4544" y="186"/>
                  </a:lnTo>
                  <a:lnTo>
                    <a:pt x="4546" y="175"/>
                  </a:lnTo>
                  <a:lnTo>
                    <a:pt x="4550" y="163"/>
                  </a:lnTo>
                  <a:lnTo>
                    <a:pt x="4555" y="153"/>
                  </a:lnTo>
                  <a:lnTo>
                    <a:pt x="4561" y="144"/>
                  </a:lnTo>
                  <a:lnTo>
                    <a:pt x="4568" y="136"/>
                  </a:lnTo>
                  <a:lnTo>
                    <a:pt x="4576" y="129"/>
                  </a:lnTo>
                  <a:lnTo>
                    <a:pt x="4585" y="124"/>
                  </a:lnTo>
                  <a:lnTo>
                    <a:pt x="4596" y="119"/>
                  </a:lnTo>
                  <a:lnTo>
                    <a:pt x="4607" y="115"/>
                  </a:lnTo>
                  <a:lnTo>
                    <a:pt x="4621" y="113"/>
                  </a:lnTo>
                  <a:lnTo>
                    <a:pt x="4636" y="112"/>
                  </a:lnTo>
                  <a:lnTo>
                    <a:pt x="4652" y="112"/>
                  </a:lnTo>
                  <a:lnTo>
                    <a:pt x="4668" y="113"/>
                  </a:lnTo>
                  <a:lnTo>
                    <a:pt x="4685" y="117"/>
                  </a:lnTo>
                  <a:lnTo>
                    <a:pt x="4699" y="120"/>
                  </a:lnTo>
                  <a:lnTo>
                    <a:pt x="4715" y="125"/>
                  </a:lnTo>
                  <a:lnTo>
                    <a:pt x="4729" y="131"/>
                  </a:lnTo>
                  <a:lnTo>
                    <a:pt x="4744" y="139"/>
                  </a:lnTo>
                  <a:lnTo>
                    <a:pt x="4759" y="148"/>
                  </a:lnTo>
                  <a:lnTo>
                    <a:pt x="4771" y="158"/>
                  </a:lnTo>
                  <a:lnTo>
                    <a:pt x="4784" y="170"/>
                  </a:lnTo>
                  <a:lnTo>
                    <a:pt x="4796" y="182"/>
                  </a:lnTo>
                  <a:lnTo>
                    <a:pt x="4807" y="197"/>
                  </a:lnTo>
                  <a:lnTo>
                    <a:pt x="4818" y="212"/>
                  </a:lnTo>
                  <a:lnTo>
                    <a:pt x="4829" y="229"/>
                  </a:lnTo>
                  <a:lnTo>
                    <a:pt x="4838" y="247"/>
                  </a:lnTo>
                  <a:lnTo>
                    <a:pt x="4847" y="267"/>
                  </a:lnTo>
                  <a:lnTo>
                    <a:pt x="4822" y="268"/>
                  </a:lnTo>
                  <a:lnTo>
                    <a:pt x="4798" y="269"/>
                  </a:lnTo>
                  <a:lnTo>
                    <a:pt x="4773" y="270"/>
                  </a:lnTo>
                  <a:lnTo>
                    <a:pt x="4748" y="270"/>
                  </a:lnTo>
                  <a:lnTo>
                    <a:pt x="4723" y="271"/>
                  </a:lnTo>
                  <a:lnTo>
                    <a:pt x="4698" y="272"/>
                  </a:lnTo>
                  <a:lnTo>
                    <a:pt x="4673" y="272"/>
                  </a:lnTo>
                  <a:lnTo>
                    <a:pt x="4648" y="273"/>
                  </a:lnTo>
                  <a:lnTo>
                    <a:pt x="4653" y="281"/>
                  </a:lnTo>
                  <a:lnTo>
                    <a:pt x="4657" y="289"/>
                  </a:lnTo>
                  <a:lnTo>
                    <a:pt x="4663" y="295"/>
                  </a:lnTo>
                  <a:lnTo>
                    <a:pt x="4668" y="301"/>
                  </a:lnTo>
                  <a:lnTo>
                    <a:pt x="4673" y="307"/>
                  </a:lnTo>
                  <a:lnTo>
                    <a:pt x="4678" y="313"/>
                  </a:lnTo>
                  <a:lnTo>
                    <a:pt x="4684" y="318"/>
                  </a:lnTo>
                  <a:lnTo>
                    <a:pt x="4690" y="322"/>
                  </a:lnTo>
                  <a:lnTo>
                    <a:pt x="4697" y="326"/>
                  </a:lnTo>
                  <a:lnTo>
                    <a:pt x="4703" y="329"/>
                  </a:lnTo>
                  <a:lnTo>
                    <a:pt x="4711" y="332"/>
                  </a:lnTo>
                  <a:lnTo>
                    <a:pt x="4717" y="335"/>
                  </a:lnTo>
                  <a:lnTo>
                    <a:pt x="4724" y="337"/>
                  </a:lnTo>
                  <a:lnTo>
                    <a:pt x="4732" y="338"/>
                  </a:lnTo>
                  <a:lnTo>
                    <a:pt x="4738" y="338"/>
                  </a:lnTo>
                  <a:lnTo>
                    <a:pt x="4745" y="338"/>
                  </a:lnTo>
                  <a:lnTo>
                    <a:pt x="4749" y="338"/>
                  </a:lnTo>
                  <a:lnTo>
                    <a:pt x="4753" y="338"/>
                  </a:lnTo>
                  <a:lnTo>
                    <a:pt x="4757" y="337"/>
                  </a:lnTo>
                  <a:lnTo>
                    <a:pt x="4761" y="336"/>
                  </a:lnTo>
                  <a:lnTo>
                    <a:pt x="4764" y="333"/>
                  </a:lnTo>
                  <a:lnTo>
                    <a:pt x="4766" y="332"/>
                  </a:lnTo>
                  <a:lnTo>
                    <a:pt x="4769" y="330"/>
                  </a:lnTo>
                  <a:lnTo>
                    <a:pt x="4771" y="328"/>
                  </a:lnTo>
                  <a:lnTo>
                    <a:pt x="4773" y="325"/>
                  </a:lnTo>
                  <a:lnTo>
                    <a:pt x="4775" y="323"/>
                  </a:lnTo>
                  <a:lnTo>
                    <a:pt x="4776" y="319"/>
                  </a:lnTo>
                  <a:lnTo>
                    <a:pt x="4777" y="316"/>
                  </a:lnTo>
                  <a:lnTo>
                    <a:pt x="4778" y="312"/>
                  </a:lnTo>
                  <a:lnTo>
                    <a:pt x="4778" y="307"/>
                  </a:lnTo>
                  <a:lnTo>
                    <a:pt x="4778" y="303"/>
                  </a:lnTo>
                  <a:lnTo>
                    <a:pt x="4778" y="298"/>
                  </a:lnTo>
                  <a:close/>
                  <a:moveTo>
                    <a:pt x="4749" y="226"/>
                  </a:moveTo>
                  <a:lnTo>
                    <a:pt x="4745" y="219"/>
                  </a:lnTo>
                  <a:lnTo>
                    <a:pt x="4741" y="212"/>
                  </a:lnTo>
                  <a:lnTo>
                    <a:pt x="4737" y="205"/>
                  </a:lnTo>
                  <a:lnTo>
                    <a:pt x="4732" y="200"/>
                  </a:lnTo>
                  <a:lnTo>
                    <a:pt x="4727" y="195"/>
                  </a:lnTo>
                  <a:lnTo>
                    <a:pt x="4722" y="190"/>
                  </a:lnTo>
                  <a:lnTo>
                    <a:pt x="4717" y="185"/>
                  </a:lnTo>
                  <a:lnTo>
                    <a:pt x="4711" y="181"/>
                  </a:lnTo>
                  <a:lnTo>
                    <a:pt x="4704" y="178"/>
                  </a:lnTo>
                  <a:lnTo>
                    <a:pt x="4698" y="175"/>
                  </a:lnTo>
                  <a:lnTo>
                    <a:pt x="4692" y="172"/>
                  </a:lnTo>
                  <a:lnTo>
                    <a:pt x="4686" y="170"/>
                  </a:lnTo>
                  <a:lnTo>
                    <a:pt x="4680" y="168"/>
                  </a:lnTo>
                  <a:lnTo>
                    <a:pt x="4674" y="167"/>
                  </a:lnTo>
                  <a:lnTo>
                    <a:pt x="4668" y="166"/>
                  </a:lnTo>
                  <a:lnTo>
                    <a:pt x="4662" y="166"/>
                  </a:lnTo>
                  <a:lnTo>
                    <a:pt x="4656" y="166"/>
                  </a:lnTo>
                  <a:lnTo>
                    <a:pt x="4650" y="167"/>
                  </a:lnTo>
                  <a:lnTo>
                    <a:pt x="4645" y="169"/>
                  </a:lnTo>
                  <a:lnTo>
                    <a:pt x="4641" y="171"/>
                  </a:lnTo>
                  <a:lnTo>
                    <a:pt x="4637" y="174"/>
                  </a:lnTo>
                  <a:lnTo>
                    <a:pt x="4632" y="177"/>
                  </a:lnTo>
                  <a:lnTo>
                    <a:pt x="4629" y="180"/>
                  </a:lnTo>
                  <a:lnTo>
                    <a:pt x="4626" y="184"/>
                  </a:lnTo>
                  <a:lnTo>
                    <a:pt x="4624" y="189"/>
                  </a:lnTo>
                  <a:lnTo>
                    <a:pt x="4623" y="193"/>
                  </a:lnTo>
                  <a:lnTo>
                    <a:pt x="4623" y="198"/>
                  </a:lnTo>
                  <a:lnTo>
                    <a:pt x="4623" y="204"/>
                  </a:lnTo>
                  <a:lnTo>
                    <a:pt x="4624" y="210"/>
                  </a:lnTo>
                  <a:lnTo>
                    <a:pt x="4625" y="217"/>
                  </a:lnTo>
                  <a:lnTo>
                    <a:pt x="4628" y="224"/>
                  </a:lnTo>
                  <a:lnTo>
                    <a:pt x="4630" y="231"/>
                  </a:lnTo>
                  <a:lnTo>
                    <a:pt x="4646" y="230"/>
                  </a:lnTo>
                  <a:lnTo>
                    <a:pt x="4661" y="230"/>
                  </a:lnTo>
                  <a:lnTo>
                    <a:pt x="4675" y="229"/>
                  </a:lnTo>
                  <a:lnTo>
                    <a:pt x="4690" y="229"/>
                  </a:lnTo>
                  <a:lnTo>
                    <a:pt x="4704" y="228"/>
                  </a:lnTo>
                  <a:lnTo>
                    <a:pt x="4719" y="228"/>
                  </a:lnTo>
                  <a:lnTo>
                    <a:pt x="4735" y="227"/>
                  </a:lnTo>
                  <a:lnTo>
                    <a:pt x="4749" y="226"/>
                  </a:lnTo>
                  <a:close/>
                  <a:moveTo>
                    <a:pt x="4902" y="304"/>
                  </a:moveTo>
                  <a:lnTo>
                    <a:pt x="4911" y="302"/>
                  </a:lnTo>
                  <a:lnTo>
                    <a:pt x="4920" y="300"/>
                  </a:lnTo>
                  <a:lnTo>
                    <a:pt x="4930" y="298"/>
                  </a:lnTo>
                  <a:lnTo>
                    <a:pt x="4939" y="296"/>
                  </a:lnTo>
                  <a:lnTo>
                    <a:pt x="4947" y="295"/>
                  </a:lnTo>
                  <a:lnTo>
                    <a:pt x="4957" y="293"/>
                  </a:lnTo>
                  <a:lnTo>
                    <a:pt x="4966" y="291"/>
                  </a:lnTo>
                  <a:lnTo>
                    <a:pt x="4976" y="290"/>
                  </a:lnTo>
                  <a:lnTo>
                    <a:pt x="4980" y="295"/>
                  </a:lnTo>
                  <a:lnTo>
                    <a:pt x="4983" y="300"/>
                  </a:lnTo>
                  <a:lnTo>
                    <a:pt x="4987" y="304"/>
                  </a:lnTo>
                  <a:lnTo>
                    <a:pt x="4991" y="308"/>
                  </a:lnTo>
                  <a:lnTo>
                    <a:pt x="4997" y="313"/>
                  </a:lnTo>
                  <a:lnTo>
                    <a:pt x="5001" y="316"/>
                  </a:lnTo>
                  <a:lnTo>
                    <a:pt x="5005" y="319"/>
                  </a:lnTo>
                  <a:lnTo>
                    <a:pt x="5010" y="322"/>
                  </a:lnTo>
                  <a:lnTo>
                    <a:pt x="5015" y="324"/>
                  </a:lnTo>
                  <a:lnTo>
                    <a:pt x="5021" y="326"/>
                  </a:lnTo>
                  <a:lnTo>
                    <a:pt x="5027" y="328"/>
                  </a:lnTo>
                  <a:lnTo>
                    <a:pt x="5033" y="329"/>
                  </a:lnTo>
                  <a:lnTo>
                    <a:pt x="5040" y="330"/>
                  </a:lnTo>
                  <a:lnTo>
                    <a:pt x="5047" y="331"/>
                  </a:lnTo>
                  <a:lnTo>
                    <a:pt x="5054" y="331"/>
                  </a:lnTo>
                  <a:lnTo>
                    <a:pt x="5060" y="331"/>
                  </a:lnTo>
                  <a:lnTo>
                    <a:pt x="5067" y="331"/>
                  </a:lnTo>
                  <a:lnTo>
                    <a:pt x="5074" y="331"/>
                  </a:lnTo>
                  <a:lnTo>
                    <a:pt x="5080" y="330"/>
                  </a:lnTo>
                  <a:lnTo>
                    <a:pt x="5085" y="329"/>
                  </a:lnTo>
                  <a:lnTo>
                    <a:pt x="5090" y="327"/>
                  </a:lnTo>
                  <a:lnTo>
                    <a:pt x="5095" y="325"/>
                  </a:lnTo>
                  <a:lnTo>
                    <a:pt x="5099" y="323"/>
                  </a:lnTo>
                  <a:lnTo>
                    <a:pt x="5102" y="321"/>
                  </a:lnTo>
                  <a:lnTo>
                    <a:pt x="5103" y="319"/>
                  </a:lnTo>
                  <a:lnTo>
                    <a:pt x="5104" y="317"/>
                  </a:lnTo>
                  <a:lnTo>
                    <a:pt x="5105" y="315"/>
                  </a:lnTo>
                  <a:lnTo>
                    <a:pt x="5105" y="313"/>
                  </a:lnTo>
                  <a:lnTo>
                    <a:pt x="5105" y="309"/>
                  </a:lnTo>
                  <a:lnTo>
                    <a:pt x="5105" y="307"/>
                  </a:lnTo>
                  <a:lnTo>
                    <a:pt x="5104" y="304"/>
                  </a:lnTo>
                  <a:lnTo>
                    <a:pt x="5103" y="302"/>
                  </a:lnTo>
                  <a:lnTo>
                    <a:pt x="5102" y="300"/>
                  </a:lnTo>
                  <a:lnTo>
                    <a:pt x="5101" y="298"/>
                  </a:lnTo>
                  <a:lnTo>
                    <a:pt x="5100" y="296"/>
                  </a:lnTo>
                  <a:lnTo>
                    <a:pt x="5099" y="294"/>
                  </a:lnTo>
                  <a:lnTo>
                    <a:pt x="5097" y="292"/>
                  </a:lnTo>
                  <a:lnTo>
                    <a:pt x="5096" y="291"/>
                  </a:lnTo>
                  <a:lnTo>
                    <a:pt x="5094" y="289"/>
                  </a:lnTo>
                  <a:lnTo>
                    <a:pt x="5091" y="288"/>
                  </a:lnTo>
                  <a:lnTo>
                    <a:pt x="5089" y="287"/>
                  </a:lnTo>
                  <a:lnTo>
                    <a:pt x="5086" y="286"/>
                  </a:lnTo>
                  <a:lnTo>
                    <a:pt x="5083" y="284"/>
                  </a:lnTo>
                  <a:lnTo>
                    <a:pt x="5079" y="283"/>
                  </a:lnTo>
                  <a:lnTo>
                    <a:pt x="5075" y="282"/>
                  </a:lnTo>
                  <a:lnTo>
                    <a:pt x="5071" y="281"/>
                  </a:lnTo>
                  <a:lnTo>
                    <a:pt x="5065" y="280"/>
                  </a:lnTo>
                  <a:lnTo>
                    <a:pt x="5060" y="279"/>
                  </a:lnTo>
                  <a:lnTo>
                    <a:pt x="5035" y="275"/>
                  </a:lnTo>
                  <a:lnTo>
                    <a:pt x="5011" y="271"/>
                  </a:lnTo>
                  <a:lnTo>
                    <a:pt x="4991" y="267"/>
                  </a:lnTo>
                  <a:lnTo>
                    <a:pt x="4973" y="263"/>
                  </a:lnTo>
                  <a:lnTo>
                    <a:pt x="4957" y="258"/>
                  </a:lnTo>
                  <a:lnTo>
                    <a:pt x="4942" y="254"/>
                  </a:lnTo>
                  <a:lnTo>
                    <a:pt x="4932" y="251"/>
                  </a:lnTo>
                  <a:lnTo>
                    <a:pt x="4922" y="247"/>
                  </a:lnTo>
                  <a:lnTo>
                    <a:pt x="4912" y="242"/>
                  </a:lnTo>
                  <a:lnTo>
                    <a:pt x="4902" y="235"/>
                  </a:lnTo>
                  <a:lnTo>
                    <a:pt x="4893" y="229"/>
                  </a:lnTo>
                  <a:lnTo>
                    <a:pt x="4885" y="222"/>
                  </a:lnTo>
                  <a:lnTo>
                    <a:pt x="4878" y="215"/>
                  </a:lnTo>
                  <a:lnTo>
                    <a:pt x="4871" y="206"/>
                  </a:lnTo>
                  <a:lnTo>
                    <a:pt x="4865" y="197"/>
                  </a:lnTo>
                  <a:lnTo>
                    <a:pt x="4860" y="187"/>
                  </a:lnTo>
                  <a:lnTo>
                    <a:pt x="4857" y="179"/>
                  </a:lnTo>
                  <a:lnTo>
                    <a:pt x="4855" y="172"/>
                  </a:lnTo>
                  <a:lnTo>
                    <a:pt x="4854" y="163"/>
                  </a:lnTo>
                  <a:lnTo>
                    <a:pt x="4854" y="156"/>
                  </a:lnTo>
                  <a:lnTo>
                    <a:pt x="4855" y="149"/>
                  </a:lnTo>
                  <a:lnTo>
                    <a:pt x="4857" y="142"/>
                  </a:lnTo>
                  <a:lnTo>
                    <a:pt x="4860" y="135"/>
                  </a:lnTo>
                  <a:lnTo>
                    <a:pt x="4865" y="128"/>
                  </a:lnTo>
                  <a:lnTo>
                    <a:pt x="4870" y="123"/>
                  </a:lnTo>
                  <a:lnTo>
                    <a:pt x="4879" y="118"/>
                  </a:lnTo>
                  <a:lnTo>
                    <a:pt x="4887" y="113"/>
                  </a:lnTo>
                  <a:lnTo>
                    <a:pt x="4897" y="110"/>
                  </a:lnTo>
                  <a:lnTo>
                    <a:pt x="4908" y="107"/>
                  </a:lnTo>
                  <a:lnTo>
                    <a:pt x="4921" y="105"/>
                  </a:lnTo>
                  <a:lnTo>
                    <a:pt x="4935" y="104"/>
                  </a:lnTo>
                  <a:lnTo>
                    <a:pt x="4951" y="103"/>
                  </a:lnTo>
                  <a:lnTo>
                    <a:pt x="4966" y="103"/>
                  </a:lnTo>
                  <a:lnTo>
                    <a:pt x="4981" y="104"/>
                  </a:lnTo>
                  <a:lnTo>
                    <a:pt x="4994" y="105"/>
                  </a:lnTo>
                  <a:lnTo>
                    <a:pt x="5007" y="107"/>
                  </a:lnTo>
                  <a:lnTo>
                    <a:pt x="5019" y="110"/>
                  </a:lnTo>
                  <a:lnTo>
                    <a:pt x="5030" y="113"/>
                  </a:lnTo>
                  <a:lnTo>
                    <a:pt x="5040" y="117"/>
                  </a:lnTo>
                  <a:lnTo>
                    <a:pt x="5050" y="121"/>
                  </a:lnTo>
                  <a:lnTo>
                    <a:pt x="5059" y="125"/>
                  </a:lnTo>
                  <a:lnTo>
                    <a:pt x="5067" y="130"/>
                  </a:lnTo>
                  <a:lnTo>
                    <a:pt x="5076" y="135"/>
                  </a:lnTo>
                  <a:lnTo>
                    <a:pt x="5084" y="142"/>
                  </a:lnTo>
                  <a:lnTo>
                    <a:pt x="5093" y="149"/>
                  </a:lnTo>
                  <a:lnTo>
                    <a:pt x="5100" y="156"/>
                  </a:lnTo>
                  <a:lnTo>
                    <a:pt x="5107" y="163"/>
                  </a:lnTo>
                  <a:lnTo>
                    <a:pt x="5113" y="173"/>
                  </a:lnTo>
                  <a:lnTo>
                    <a:pt x="5105" y="174"/>
                  </a:lnTo>
                  <a:lnTo>
                    <a:pt x="5096" y="176"/>
                  </a:lnTo>
                  <a:lnTo>
                    <a:pt x="5087" y="177"/>
                  </a:lnTo>
                  <a:lnTo>
                    <a:pt x="5079" y="179"/>
                  </a:lnTo>
                  <a:lnTo>
                    <a:pt x="5071" y="181"/>
                  </a:lnTo>
                  <a:lnTo>
                    <a:pt x="5061" y="182"/>
                  </a:lnTo>
                  <a:lnTo>
                    <a:pt x="5053" y="183"/>
                  </a:lnTo>
                  <a:lnTo>
                    <a:pt x="5043" y="185"/>
                  </a:lnTo>
                  <a:lnTo>
                    <a:pt x="5041" y="181"/>
                  </a:lnTo>
                  <a:lnTo>
                    <a:pt x="5038" y="178"/>
                  </a:lnTo>
                  <a:lnTo>
                    <a:pt x="5035" y="175"/>
                  </a:lnTo>
                  <a:lnTo>
                    <a:pt x="5031" y="172"/>
                  </a:lnTo>
                  <a:lnTo>
                    <a:pt x="5028" y="169"/>
                  </a:lnTo>
                  <a:lnTo>
                    <a:pt x="5024" y="167"/>
                  </a:lnTo>
                  <a:lnTo>
                    <a:pt x="5019" y="163"/>
                  </a:lnTo>
                  <a:lnTo>
                    <a:pt x="5014" y="161"/>
                  </a:lnTo>
                  <a:lnTo>
                    <a:pt x="5010" y="160"/>
                  </a:lnTo>
                  <a:lnTo>
                    <a:pt x="5006" y="158"/>
                  </a:lnTo>
                  <a:lnTo>
                    <a:pt x="5001" y="157"/>
                  </a:lnTo>
                  <a:lnTo>
                    <a:pt x="4995" y="156"/>
                  </a:lnTo>
                  <a:lnTo>
                    <a:pt x="4990" y="155"/>
                  </a:lnTo>
                  <a:lnTo>
                    <a:pt x="4985" y="154"/>
                  </a:lnTo>
                  <a:lnTo>
                    <a:pt x="4979" y="154"/>
                  </a:lnTo>
                  <a:lnTo>
                    <a:pt x="4973" y="154"/>
                  </a:lnTo>
                  <a:lnTo>
                    <a:pt x="4965" y="154"/>
                  </a:lnTo>
                  <a:lnTo>
                    <a:pt x="4959" y="154"/>
                  </a:lnTo>
                  <a:lnTo>
                    <a:pt x="4953" y="155"/>
                  </a:lnTo>
                  <a:lnTo>
                    <a:pt x="4947" y="156"/>
                  </a:lnTo>
                  <a:lnTo>
                    <a:pt x="4943" y="157"/>
                  </a:lnTo>
                  <a:lnTo>
                    <a:pt x="4939" y="159"/>
                  </a:lnTo>
                  <a:lnTo>
                    <a:pt x="4936" y="161"/>
                  </a:lnTo>
                  <a:lnTo>
                    <a:pt x="4933" y="162"/>
                  </a:lnTo>
                  <a:lnTo>
                    <a:pt x="4931" y="165"/>
                  </a:lnTo>
                  <a:lnTo>
                    <a:pt x="4930" y="166"/>
                  </a:lnTo>
                  <a:lnTo>
                    <a:pt x="4929" y="168"/>
                  </a:lnTo>
                  <a:lnTo>
                    <a:pt x="4929" y="169"/>
                  </a:lnTo>
                  <a:lnTo>
                    <a:pt x="4929" y="171"/>
                  </a:lnTo>
                  <a:lnTo>
                    <a:pt x="4929" y="173"/>
                  </a:lnTo>
                  <a:lnTo>
                    <a:pt x="4929" y="175"/>
                  </a:lnTo>
                  <a:lnTo>
                    <a:pt x="4930" y="177"/>
                  </a:lnTo>
                  <a:lnTo>
                    <a:pt x="4931" y="179"/>
                  </a:lnTo>
                  <a:lnTo>
                    <a:pt x="4932" y="180"/>
                  </a:lnTo>
                  <a:lnTo>
                    <a:pt x="4933" y="182"/>
                  </a:lnTo>
                  <a:lnTo>
                    <a:pt x="4935" y="183"/>
                  </a:lnTo>
                  <a:lnTo>
                    <a:pt x="4936" y="184"/>
                  </a:lnTo>
                  <a:lnTo>
                    <a:pt x="4938" y="186"/>
                  </a:lnTo>
                  <a:lnTo>
                    <a:pt x="4941" y="187"/>
                  </a:lnTo>
                  <a:lnTo>
                    <a:pt x="4943" y="189"/>
                  </a:lnTo>
                  <a:lnTo>
                    <a:pt x="4947" y="191"/>
                  </a:lnTo>
                  <a:lnTo>
                    <a:pt x="4954" y="193"/>
                  </a:lnTo>
                  <a:lnTo>
                    <a:pt x="4961" y="195"/>
                  </a:lnTo>
                  <a:lnTo>
                    <a:pt x="4970" y="197"/>
                  </a:lnTo>
                  <a:lnTo>
                    <a:pt x="4981" y="200"/>
                  </a:lnTo>
                  <a:lnTo>
                    <a:pt x="4993" y="203"/>
                  </a:lnTo>
                  <a:lnTo>
                    <a:pt x="5008" y="205"/>
                  </a:lnTo>
                  <a:lnTo>
                    <a:pt x="5025" y="208"/>
                  </a:lnTo>
                  <a:lnTo>
                    <a:pt x="5041" y="211"/>
                  </a:lnTo>
                  <a:lnTo>
                    <a:pt x="5057" y="215"/>
                  </a:lnTo>
                  <a:lnTo>
                    <a:pt x="5072" y="218"/>
                  </a:lnTo>
                  <a:lnTo>
                    <a:pt x="5085" y="222"/>
                  </a:lnTo>
                  <a:lnTo>
                    <a:pt x="5098" y="225"/>
                  </a:lnTo>
                  <a:lnTo>
                    <a:pt x="5109" y="229"/>
                  </a:lnTo>
                  <a:lnTo>
                    <a:pt x="5119" y="233"/>
                  </a:lnTo>
                  <a:lnTo>
                    <a:pt x="5128" y="239"/>
                  </a:lnTo>
                  <a:lnTo>
                    <a:pt x="5136" y="243"/>
                  </a:lnTo>
                  <a:lnTo>
                    <a:pt x="5145" y="248"/>
                  </a:lnTo>
                  <a:lnTo>
                    <a:pt x="5152" y="254"/>
                  </a:lnTo>
                  <a:lnTo>
                    <a:pt x="5158" y="260"/>
                  </a:lnTo>
                  <a:lnTo>
                    <a:pt x="5164" y="267"/>
                  </a:lnTo>
                  <a:lnTo>
                    <a:pt x="5170" y="274"/>
                  </a:lnTo>
                  <a:lnTo>
                    <a:pt x="5175" y="282"/>
                  </a:lnTo>
                  <a:lnTo>
                    <a:pt x="5179" y="291"/>
                  </a:lnTo>
                  <a:lnTo>
                    <a:pt x="5182" y="299"/>
                  </a:lnTo>
                  <a:lnTo>
                    <a:pt x="5184" y="308"/>
                  </a:lnTo>
                  <a:lnTo>
                    <a:pt x="5185" y="317"/>
                  </a:lnTo>
                  <a:lnTo>
                    <a:pt x="5185" y="325"/>
                  </a:lnTo>
                  <a:lnTo>
                    <a:pt x="5184" y="333"/>
                  </a:lnTo>
                  <a:lnTo>
                    <a:pt x="5182" y="341"/>
                  </a:lnTo>
                  <a:lnTo>
                    <a:pt x="5179" y="348"/>
                  </a:lnTo>
                  <a:lnTo>
                    <a:pt x="5174" y="354"/>
                  </a:lnTo>
                  <a:lnTo>
                    <a:pt x="5168" y="361"/>
                  </a:lnTo>
                  <a:lnTo>
                    <a:pt x="5160" y="366"/>
                  </a:lnTo>
                  <a:lnTo>
                    <a:pt x="5151" y="370"/>
                  </a:lnTo>
                  <a:lnTo>
                    <a:pt x="5140" y="374"/>
                  </a:lnTo>
                  <a:lnTo>
                    <a:pt x="5129" y="377"/>
                  </a:lnTo>
                  <a:lnTo>
                    <a:pt x="5115" y="379"/>
                  </a:lnTo>
                  <a:lnTo>
                    <a:pt x="5101" y="380"/>
                  </a:lnTo>
                  <a:lnTo>
                    <a:pt x="5084" y="381"/>
                  </a:lnTo>
                  <a:lnTo>
                    <a:pt x="5070" y="381"/>
                  </a:lnTo>
                  <a:lnTo>
                    <a:pt x="5055" y="380"/>
                  </a:lnTo>
                  <a:lnTo>
                    <a:pt x="5041" y="379"/>
                  </a:lnTo>
                  <a:lnTo>
                    <a:pt x="5028" y="376"/>
                  </a:lnTo>
                  <a:lnTo>
                    <a:pt x="5014" y="374"/>
                  </a:lnTo>
                  <a:lnTo>
                    <a:pt x="5001" y="370"/>
                  </a:lnTo>
                  <a:lnTo>
                    <a:pt x="4988" y="366"/>
                  </a:lnTo>
                  <a:lnTo>
                    <a:pt x="4976" y="361"/>
                  </a:lnTo>
                  <a:lnTo>
                    <a:pt x="4965" y="355"/>
                  </a:lnTo>
                  <a:lnTo>
                    <a:pt x="4955" y="349"/>
                  </a:lnTo>
                  <a:lnTo>
                    <a:pt x="4944" y="343"/>
                  </a:lnTo>
                  <a:lnTo>
                    <a:pt x="4935" y="337"/>
                  </a:lnTo>
                  <a:lnTo>
                    <a:pt x="4926" y="329"/>
                  </a:lnTo>
                  <a:lnTo>
                    <a:pt x="4917" y="321"/>
                  </a:lnTo>
                  <a:lnTo>
                    <a:pt x="4909" y="313"/>
                  </a:lnTo>
                  <a:lnTo>
                    <a:pt x="4902" y="304"/>
                  </a:lnTo>
                  <a:close/>
                  <a:moveTo>
                    <a:pt x="5303" y="106"/>
                  </a:moveTo>
                  <a:lnTo>
                    <a:pt x="5306" y="113"/>
                  </a:lnTo>
                  <a:lnTo>
                    <a:pt x="5310" y="120"/>
                  </a:lnTo>
                  <a:lnTo>
                    <a:pt x="5313" y="127"/>
                  </a:lnTo>
                  <a:lnTo>
                    <a:pt x="5316" y="134"/>
                  </a:lnTo>
                  <a:lnTo>
                    <a:pt x="5319" y="141"/>
                  </a:lnTo>
                  <a:lnTo>
                    <a:pt x="5322" y="148"/>
                  </a:lnTo>
                  <a:lnTo>
                    <a:pt x="5325" y="155"/>
                  </a:lnTo>
                  <a:lnTo>
                    <a:pt x="5328" y="161"/>
                  </a:lnTo>
                  <a:lnTo>
                    <a:pt x="5321" y="161"/>
                  </a:lnTo>
                  <a:lnTo>
                    <a:pt x="5314" y="161"/>
                  </a:lnTo>
                  <a:lnTo>
                    <a:pt x="5307" y="162"/>
                  </a:lnTo>
                  <a:lnTo>
                    <a:pt x="5300" y="162"/>
                  </a:lnTo>
                  <a:lnTo>
                    <a:pt x="5294" y="162"/>
                  </a:lnTo>
                  <a:lnTo>
                    <a:pt x="5287" y="162"/>
                  </a:lnTo>
                  <a:lnTo>
                    <a:pt x="5280" y="162"/>
                  </a:lnTo>
                  <a:lnTo>
                    <a:pt x="5274" y="161"/>
                  </a:lnTo>
                  <a:lnTo>
                    <a:pt x="5279" y="175"/>
                  </a:lnTo>
                  <a:lnTo>
                    <a:pt x="5284" y="189"/>
                  </a:lnTo>
                  <a:lnTo>
                    <a:pt x="5291" y="202"/>
                  </a:lnTo>
                  <a:lnTo>
                    <a:pt x="5297" y="216"/>
                  </a:lnTo>
                  <a:lnTo>
                    <a:pt x="5302" y="228"/>
                  </a:lnTo>
                  <a:lnTo>
                    <a:pt x="5308" y="242"/>
                  </a:lnTo>
                  <a:lnTo>
                    <a:pt x="5315" y="255"/>
                  </a:lnTo>
                  <a:lnTo>
                    <a:pt x="5321" y="269"/>
                  </a:lnTo>
                  <a:lnTo>
                    <a:pt x="5324" y="276"/>
                  </a:lnTo>
                  <a:lnTo>
                    <a:pt x="5328" y="283"/>
                  </a:lnTo>
                  <a:lnTo>
                    <a:pt x="5331" y="290"/>
                  </a:lnTo>
                  <a:lnTo>
                    <a:pt x="5335" y="295"/>
                  </a:lnTo>
                  <a:lnTo>
                    <a:pt x="5337" y="299"/>
                  </a:lnTo>
                  <a:lnTo>
                    <a:pt x="5339" y="303"/>
                  </a:lnTo>
                  <a:lnTo>
                    <a:pt x="5341" y="305"/>
                  </a:lnTo>
                  <a:lnTo>
                    <a:pt x="5342" y="307"/>
                  </a:lnTo>
                  <a:lnTo>
                    <a:pt x="5343" y="308"/>
                  </a:lnTo>
                  <a:lnTo>
                    <a:pt x="5344" y="311"/>
                  </a:lnTo>
                  <a:lnTo>
                    <a:pt x="5345" y="312"/>
                  </a:lnTo>
                  <a:lnTo>
                    <a:pt x="5346" y="313"/>
                  </a:lnTo>
                  <a:lnTo>
                    <a:pt x="5347" y="315"/>
                  </a:lnTo>
                  <a:lnTo>
                    <a:pt x="5348" y="316"/>
                  </a:lnTo>
                  <a:lnTo>
                    <a:pt x="5350" y="317"/>
                  </a:lnTo>
                  <a:lnTo>
                    <a:pt x="5352" y="317"/>
                  </a:lnTo>
                  <a:lnTo>
                    <a:pt x="5354" y="318"/>
                  </a:lnTo>
                  <a:lnTo>
                    <a:pt x="5356" y="319"/>
                  </a:lnTo>
                  <a:lnTo>
                    <a:pt x="5359" y="319"/>
                  </a:lnTo>
                  <a:lnTo>
                    <a:pt x="5360" y="319"/>
                  </a:lnTo>
                  <a:lnTo>
                    <a:pt x="5362" y="320"/>
                  </a:lnTo>
                  <a:lnTo>
                    <a:pt x="5364" y="320"/>
                  </a:lnTo>
                  <a:lnTo>
                    <a:pt x="5366" y="320"/>
                  </a:lnTo>
                  <a:lnTo>
                    <a:pt x="5368" y="320"/>
                  </a:lnTo>
                  <a:lnTo>
                    <a:pt x="5371" y="320"/>
                  </a:lnTo>
                  <a:lnTo>
                    <a:pt x="5374" y="320"/>
                  </a:lnTo>
                  <a:lnTo>
                    <a:pt x="5377" y="319"/>
                  </a:lnTo>
                  <a:lnTo>
                    <a:pt x="5380" y="318"/>
                  </a:lnTo>
                  <a:lnTo>
                    <a:pt x="5385" y="317"/>
                  </a:lnTo>
                  <a:lnTo>
                    <a:pt x="5388" y="316"/>
                  </a:lnTo>
                  <a:lnTo>
                    <a:pt x="5392" y="315"/>
                  </a:lnTo>
                  <a:lnTo>
                    <a:pt x="5396" y="314"/>
                  </a:lnTo>
                  <a:lnTo>
                    <a:pt x="5400" y="320"/>
                  </a:lnTo>
                  <a:lnTo>
                    <a:pt x="5404" y="327"/>
                  </a:lnTo>
                  <a:lnTo>
                    <a:pt x="5409" y="333"/>
                  </a:lnTo>
                  <a:lnTo>
                    <a:pt x="5413" y="341"/>
                  </a:lnTo>
                  <a:lnTo>
                    <a:pt x="5417" y="347"/>
                  </a:lnTo>
                  <a:lnTo>
                    <a:pt x="5421" y="353"/>
                  </a:lnTo>
                  <a:lnTo>
                    <a:pt x="5425" y="361"/>
                  </a:lnTo>
                  <a:lnTo>
                    <a:pt x="5429" y="367"/>
                  </a:lnTo>
                  <a:lnTo>
                    <a:pt x="5423" y="369"/>
                  </a:lnTo>
                  <a:lnTo>
                    <a:pt x="5418" y="371"/>
                  </a:lnTo>
                  <a:lnTo>
                    <a:pt x="5412" y="373"/>
                  </a:lnTo>
                  <a:lnTo>
                    <a:pt x="5404" y="374"/>
                  </a:lnTo>
                  <a:lnTo>
                    <a:pt x="5397" y="375"/>
                  </a:lnTo>
                  <a:lnTo>
                    <a:pt x="5389" y="376"/>
                  </a:lnTo>
                  <a:lnTo>
                    <a:pt x="5381" y="376"/>
                  </a:lnTo>
                  <a:lnTo>
                    <a:pt x="5373" y="376"/>
                  </a:lnTo>
                  <a:lnTo>
                    <a:pt x="5367" y="376"/>
                  </a:lnTo>
                  <a:lnTo>
                    <a:pt x="5362" y="376"/>
                  </a:lnTo>
                  <a:lnTo>
                    <a:pt x="5356" y="376"/>
                  </a:lnTo>
                  <a:lnTo>
                    <a:pt x="5351" y="375"/>
                  </a:lnTo>
                  <a:lnTo>
                    <a:pt x="5345" y="375"/>
                  </a:lnTo>
                  <a:lnTo>
                    <a:pt x="5340" y="374"/>
                  </a:lnTo>
                  <a:lnTo>
                    <a:pt x="5335" y="373"/>
                  </a:lnTo>
                  <a:lnTo>
                    <a:pt x="5329" y="371"/>
                  </a:lnTo>
                  <a:lnTo>
                    <a:pt x="5325" y="370"/>
                  </a:lnTo>
                  <a:lnTo>
                    <a:pt x="5320" y="368"/>
                  </a:lnTo>
                  <a:lnTo>
                    <a:pt x="5316" y="366"/>
                  </a:lnTo>
                  <a:lnTo>
                    <a:pt x="5312" y="364"/>
                  </a:lnTo>
                  <a:lnTo>
                    <a:pt x="5307" y="363"/>
                  </a:lnTo>
                  <a:lnTo>
                    <a:pt x="5304" y="360"/>
                  </a:lnTo>
                  <a:lnTo>
                    <a:pt x="5300" y="357"/>
                  </a:lnTo>
                  <a:lnTo>
                    <a:pt x="5297" y="355"/>
                  </a:lnTo>
                  <a:lnTo>
                    <a:pt x="5294" y="352"/>
                  </a:lnTo>
                  <a:lnTo>
                    <a:pt x="5291" y="349"/>
                  </a:lnTo>
                  <a:lnTo>
                    <a:pt x="5288" y="347"/>
                  </a:lnTo>
                  <a:lnTo>
                    <a:pt x="5286" y="344"/>
                  </a:lnTo>
                  <a:lnTo>
                    <a:pt x="5282" y="341"/>
                  </a:lnTo>
                  <a:lnTo>
                    <a:pt x="5279" y="337"/>
                  </a:lnTo>
                  <a:lnTo>
                    <a:pt x="5276" y="333"/>
                  </a:lnTo>
                  <a:lnTo>
                    <a:pt x="5274" y="329"/>
                  </a:lnTo>
                  <a:lnTo>
                    <a:pt x="5271" y="325"/>
                  </a:lnTo>
                  <a:lnTo>
                    <a:pt x="5268" y="321"/>
                  </a:lnTo>
                  <a:lnTo>
                    <a:pt x="5265" y="316"/>
                  </a:lnTo>
                  <a:lnTo>
                    <a:pt x="5262" y="309"/>
                  </a:lnTo>
                  <a:lnTo>
                    <a:pt x="5257" y="303"/>
                  </a:lnTo>
                  <a:lnTo>
                    <a:pt x="5254" y="296"/>
                  </a:lnTo>
                  <a:lnTo>
                    <a:pt x="5250" y="288"/>
                  </a:lnTo>
                  <a:lnTo>
                    <a:pt x="5246" y="278"/>
                  </a:lnTo>
                  <a:lnTo>
                    <a:pt x="5239" y="265"/>
                  </a:lnTo>
                  <a:lnTo>
                    <a:pt x="5232" y="250"/>
                  </a:lnTo>
                  <a:lnTo>
                    <a:pt x="5226" y="235"/>
                  </a:lnTo>
                  <a:lnTo>
                    <a:pt x="5220" y="221"/>
                  </a:lnTo>
                  <a:lnTo>
                    <a:pt x="5214" y="206"/>
                  </a:lnTo>
                  <a:lnTo>
                    <a:pt x="5207" y="192"/>
                  </a:lnTo>
                  <a:lnTo>
                    <a:pt x="5201" y="177"/>
                  </a:lnTo>
                  <a:lnTo>
                    <a:pt x="5195" y="162"/>
                  </a:lnTo>
                  <a:lnTo>
                    <a:pt x="5190" y="162"/>
                  </a:lnTo>
                  <a:lnTo>
                    <a:pt x="5185" y="162"/>
                  </a:lnTo>
                  <a:lnTo>
                    <a:pt x="5180" y="162"/>
                  </a:lnTo>
                  <a:lnTo>
                    <a:pt x="5175" y="162"/>
                  </a:lnTo>
                  <a:lnTo>
                    <a:pt x="5171" y="162"/>
                  </a:lnTo>
                  <a:lnTo>
                    <a:pt x="5167" y="162"/>
                  </a:lnTo>
                  <a:lnTo>
                    <a:pt x="5162" y="162"/>
                  </a:lnTo>
                  <a:lnTo>
                    <a:pt x="5158" y="162"/>
                  </a:lnTo>
                  <a:lnTo>
                    <a:pt x="5155" y="155"/>
                  </a:lnTo>
                  <a:lnTo>
                    <a:pt x="5152" y="149"/>
                  </a:lnTo>
                  <a:lnTo>
                    <a:pt x="5149" y="142"/>
                  </a:lnTo>
                  <a:lnTo>
                    <a:pt x="5146" y="134"/>
                  </a:lnTo>
                  <a:lnTo>
                    <a:pt x="5143" y="127"/>
                  </a:lnTo>
                  <a:lnTo>
                    <a:pt x="5139" y="120"/>
                  </a:lnTo>
                  <a:lnTo>
                    <a:pt x="5136" y="113"/>
                  </a:lnTo>
                  <a:lnTo>
                    <a:pt x="5133" y="106"/>
                  </a:lnTo>
                  <a:lnTo>
                    <a:pt x="5137" y="106"/>
                  </a:lnTo>
                  <a:lnTo>
                    <a:pt x="5142" y="106"/>
                  </a:lnTo>
                  <a:lnTo>
                    <a:pt x="5146" y="106"/>
                  </a:lnTo>
                  <a:lnTo>
                    <a:pt x="5150" y="106"/>
                  </a:lnTo>
                  <a:lnTo>
                    <a:pt x="5155" y="106"/>
                  </a:lnTo>
                  <a:lnTo>
                    <a:pt x="5159" y="106"/>
                  </a:lnTo>
                  <a:lnTo>
                    <a:pt x="5163" y="106"/>
                  </a:lnTo>
                  <a:lnTo>
                    <a:pt x="5169" y="106"/>
                  </a:lnTo>
                  <a:lnTo>
                    <a:pt x="5166" y="99"/>
                  </a:lnTo>
                  <a:lnTo>
                    <a:pt x="5162" y="93"/>
                  </a:lnTo>
                  <a:lnTo>
                    <a:pt x="5160" y="86"/>
                  </a:lnTo>
                  <a:lnTo>
                    <a:pt x="5157" y="79"/>
                  </a:lnTo>
                  <a:lnTo>
                    <a:pt x="5154" y="73"/>
                  </a:lnTo>
                  <a:lnTo>
                    <a:pt x="5152" y="65"/>
                  </a:lnTo>
                  <a:lnTo>
                    <a:pt x="5149" y="59"/>
                  </a:lnTo>
                  <a:lnTo>
                    <a:pt x="5146" y="52"/>
                  </a:lnTo>
                  <a:lnTo>
                    <a:pt x="5154" y="47"/>
                  </a:lnTo>
                  <a:lnTo>
                    <a:pt x="5161" y="41"/>
                  </a:lnTo>
                  <a:lnTo>
                    <a:pt x="5170" y="36"/>
                  </a:lnTo>
                  <a:lnTo>
                    <a:pt x="5177" y="31"/>
                  </a:lnTo>
                  <a:lnTo>
                    <a:pt x="5185" y="26"/>
                  </a:lnTo>
                  <a:lnTo>
                    <a:pt x="5194" y="21"/>
                  </a:lnTo>
                  <a:lnTo>
                    <a:pt x="5202" y="15"/>
                  </a:lnTo>
                  <a:lnTo>
                    <a:pt x="5209" y="10"/>
                  </a:lnTo>
                  <a:lnTo>
                    <a:pt x="5215" y="22"/>
                  </a:lnTo>
                  <a:lnTo>
                    <a:pt x="5219" y="34"/>
                  </a:lnTo>
                  <a:lnTo>
                    <a:pt x="5224" y="46"/>
                  </a:lnTo>
                  <a:lnTo>
                    <a:pt x="5228" y="58"/>
                  </a:lnTo>
                  <a:lnTo>
                    <a:pt x="5233" y="70"/>
                  </a:lnTo>
                  <a:lnTo>
                    <a:pt x="5239" y="81"/>
                  </a:lnTo>
                  <a:lnTo>
                    <a:pt x="5244" y="94"/>
                  </a:lnTo>
                  <a:lnTo>
                    <a:pt x="5248" y="105"/>
                  </a:lnTo>
                  <a:lnTo>
                    <a:pt x="5255" y="105"/>
                  </a:lnTo>
                  <a:lnTo>
                    <a:pt x="5262" y="106"/>
                  </a:lnTo>
                  <a:lnTo>
                    <a:pt x="5269" y="106"/>
                  </a:lnTo>
                  <a:lnTo>
                    <a:pt x="5275" y="106"/>
                  </a:lnTo>
                  <a:lnTo>
                    <a:pt x="5282" y="106"/>
                  </a:lnTo>
                  <a:lnTo>
                    <a:pt x="5289" y="106"/>
                  </a:lnTo>
                  <a:lnTo>
                    <a:pt x="5296" y="106"/>
                  </a:lnTo>
                  <a:lnTo>
                    <a:pt x="5303" y="106"/>
                  </a:lnTo>
                  <a:close/>
                  <a:moveTo>
                    <a:pt x="5845" y="240"/>
                  </a:moveTo>
                  <a:lnTo>
                    <a:pt x="5856" y="243"/>
                  </a:lnTo>
                  <a:lnTo>
                    <a:pt x="5868" y="246"/>
                  </a:lnTo>
                  <a:lnTo>
                    <a:pt x="5879" y="249"/>
                  </a:lnTo>
                  <a:lnTo>
                    <a:pt x="5890" y="252"/>
                  </a:lnTo>
                  <a:lnTo>
                    <a:pt x="5901" y="255"/>
                  </a:lnTo>
                  <a:lnTo>
                    <a:pt x="5914" y="258"/>
                  </a:lnTo>
                  <a:lnTo>
                    <a:pt x="5925" y="262"/>
                  </a:lnTo>
                  <a:lnTo>
                    <a:pt x="5936" y="265"/>
                  </a:lnTo>
                  <a:lnTo>
                    <a:pt x="5939" y="278"/>
                  </a:lnTo>
                  <a:lnTo>
                    <a:pt x="5940" y="292"/>
                  </a:lnTo>
                  <a:lnTo>
                    <a:pt x="5939" y="304"/>
                  </a:lnTo>
                  <a:lnTo>
                    <a:pt x="5936" y="316"/>
                  </a:lnTo>
                  <a:lnTo>
                    <a:pt x="5934" y="327"/>
                  </a:lnTo>
                  <a:lnTo>
                    <a:pt x="5930" y="337"/>
                  </a:lnTo>
                  <a:lnTo>
                    <a:pt x="5924" y="345"/>
                  </a:lnTo>
                  <a:lnTo>
                    <a:pt x="5918" y="353"/>
                  </a:lnTo>
                  <a:lnTo>
                    <a:pt x="5910" y="360"/>
                  </a:lnTo>
                  <a:lnTo>
                    <a:pt x="5901" y="366"/>
                  </a:lnTo>
                  <a:lnTo>
                    <a:pt x="5891" y="371"/>
                  </a:lnTo>
                  <a:lnTo>
                    <a:pt x="5879" y="374"/>
                  </a:lnTo>
                  <a:lnTo>
                    <a:pt x="5867" y="377"/>
                  </a:lnTo>
                  <a:lnTo>
                    <a:pt x="5853" y="379"/>
                  </a:lnTo>
                  <a:lnTo>
                    <a:pt x="5837" y="381"/>
                  </a:lnTo>
                  <a:lnTo>
                    <a:pt x="5822" y="381"/>
                  </a:lnTo>
                  <a:lnTo>
                    <a:pt x="5801" y="380"/>
                  </a:lnTo>
                  <a:lnTo>
                    <a:pt x="5780" y="377"/>
                  </a:lnTo>
                  <a:lnTo>
                    <a:pt x="5759" y="373"/>
                  </a:lnTo>
                  <a:lnTo>
                    <a:pt x="5739" y="367"/>
                  </a:lnTo>
                  <a:lnTo>
                    <a:pt x="5719" y="360"/>
                  </a:lnTo>
                  <a:lnTo>
                    <a:pt x="5700" y="351"/>
                  </a:lnTo>
                  <a:lnTo>
                    <a:pt x="5680" y="341"/>
                  </a:lnTo>
                  <a:lnTo>
                    <a:pt x="5660" y="329"/>
                  </a:lnTo>
                  <a:lnTo>
                    <a:pt x="5641" y="316"/>
                  </a:lnTo>
                  <a:lnTo>
                    <a:pt x="5624" y="302"/>
                  </a:lnTo>
                  <a:lnTo>
                    <a:pt x="5607" y="287"/>
                  </a:lnTo>
                  <a:lnTo>
                    <a:pt x="5591" y="270"/>
                  </a:lnTo>
                  <a:lnTo>
                    <a:pt x="5578" y="252"/>
                  </a:lnTo>
                  <a:lnTo>
                    <a:pt x="5564" y="233"/>
                  </a:lnTo>
                  <a:lnTo>
                    <a:pt x="5553" y="214"/>
                  </a:lnTo>
                  <a:lnTo>
                    <a:pt x="5543" y="193"/>
                  </a:lnTo>
                  <a:lnTo>
                    <a:pt x="5535" y="170"/>
                  </a:lnTo>
                  <a:lnTo>
                    <a:pt x="5528" y="149"/>
                  </a:lnTo>
                  <a:lnTo>
                    <a:pt x="5523" y="129"/>
                  </a:lnTo>
                  <a:lnTo>
                    <a:pt x="5521" y="110"/>
                  </a:lnTo>
                  <a:lnTo>
                    <a:pt x="5520" y="102"/>
                  </a:lnTo>
                  <a:lnTo>
                    <a:pt x="5521" y="93"/>
                  </a:lnTo>
                  <a:lnTo>
                    <a:pt x="5521" y="85"/>
                  </a:lnTo>
                  <a:lnTo>
                    <a:pt x="5523" y="77"/>
                  </a:lnTo>
                  <a:lnTo>
                    <a:pt x="5525" y="70"/>
                  </a:lnTo>
                  <a:lnTo>
                    <a:pt x="5528" y="62"/>
                  </a:lnTo>
                  <a:lnTo>
                    <a:pt x="5531" y="56"/>
                  </a:lnTo>
                  <a:lnTo>
                    <a:pt x="5534" y="50"/>
                  </a:lnTo>
                  <a:lnTo>
                    <a:pt x="5538" y="44"/>
                  </a:lnTo>
                  <a:lnTo>
                    <a:pt x="5543" y="37"/>
                  </a:lnTo>
                  <a:lnTo>
                    <a:pt x="5548" y="32"/>
                  </a:lnTo>
                  <a:lnTo>
                    <a:pt x="5554" y="27"/>
                  </a:lnTo>
                  <a:lnTo>
                    <a:pt x="5560" y="23"/>
                  </a:lnTo>
                  <a:lnTo>
                    <a:pt x="5566" y="18"/>
                  </a:lnTo>
                  <a:lnTo>
                    <a:pt x="5573" y="14"/>
                  </a:lnTo>
                  <a:lnTo>
                    <a:pt x="5581" y="11"/>
                  </a:lnTo>
                  <a:lnTo>
                    <a:pt x="5596" y="6"/>
                  </a:lnTo>
                  <a:lnTo>
                    <a:pt x="5615" y="3"/>
                  </a:lnTo>
                  <a:lnTo>
                    <a:pt x="5634" y="1"/>
                  </a:lnTo>
                  <a:lnTo>
                    <a:pt x="5656" y="0"/>
                  </a:lnTo>
                  <a:lnTo>
                    <a:pt x="5675" y="1"/>
                  </a:lnTo>
                  <a:lnTo>
                    <a:pt x="5692" y="3"/>
                  </a:lnTo>
                  <a:lnTo>
                    <a:pt x="5711" y="6"/>
                  </a:lnTo>
                  <a:lnTo>
                    <a:pt x="5729" y="11"/>
                  </a:lnTo>
                  <a:lnTo>
                    <a:pt x="5747" y="16"/>
                  </a:lnTo>
                  <a:lnTo>
                    <a:pt x="5763" y="24"/>
                  </a:lnTo>
                  <a:lnTo>
                    <a:pt x="5780" y="32"/>
                  </a:lnTo>
                  <a:lnTo>
                    <a:pt x="5797" y="42"/>
                  </a:lnTo>
                  <a:lnTo>
                    <a:pt x="5805" y="49"/>
                  </a:lnTo>
                  <a:lnTo>
                    <a:pt x="5814" y="55"/>
                  </a:lnTo>
                  <a:lnTo>
                    <a:pt x="5824" y="63"/>
                  </a:lnTo>
                  <a:lnTo>
                    <a:pt x="5833" y="71"/>
                  </a:lnTo>
                  <a:lnTo>
                    <a:pt x="5843" y="80"/>
                  </a:lnTo>
                  <a:lnTo>
                    <a:pt x="5851" y="89"/>
                  </a:lnTo>
                  <a:lnTo>
                    <a:pt x="5859" y="100"/>
                  </a:lnTo>
                  <a:lnTo>
                    <a:pt x="5868" y="111"/>
                  </a:lnTo>
                  <a:lnTo>
                    <a:pt x="5858" y="113"/>
                  </a:lnTo>
                  <a:lnTo>
                    <a:pt x="5849" y="115"/>
                  </a:lnTo>
                  <a:lnTo>
                    <a:pt x="5839" y="117"/>
                  </a:lnTo>
                  <a:lnTo>
                    <a:pt x="5830" y="119"/>
                  </a:lnTo>
                  <a:lnTo>
                    <a:pt x="5821" y="121"/>
                  </a:lnTo>
                  <a:lnTo>
                    <a:pt x="5810" y="123"/>
                  </a:lnTo>
                  <a:lnTo>
                    <a:pt x="5801" y="125"/>
                  </a:lnTo>
                  <a:lnTo>
                    <a:pt x="5791" y="127"/>
                  </a:lnTo>
                  <a:lnTo>
                    <a:pt x="5787" y="120"/>
                  </a:lnTo>
                  <a:lnTo>
                    <a:pt x="5782" y="113"/>
                  </a:lnTo>
                  <a:lnTo>
                    <a:pt x="5776" y="107"/>
                  </a:lnTo>
                  <a:lnTo>
                    <a:pt x="5770" y="101"/>
                  </a:lnTo>
                  <a:lnTo>
                    <a:pt x="5763" y="96"/>
                  </a:lnTo>
                  <a:lnTo>
                    <a:pt x="5756" y="90"/>
                  </a:lnTo>
                  <a:lnTo>
                    <a:pt x="5749" y="85"/>
                  </a:lnTo>
                  <a:lnTo>
                    <a:pt x="5741" y="81"/>
                  </a:lnTo>
                  <a:lnTo>
                    <a:pt x="5734" y="77"/>
                  </a:lnTo>
                  <a:lnTo>
                    <a:pt x="5726" y="74"/>
                  </a:lnTo>
                  <a:lnTo>
                    <a:pt x="5718" y="71"/>
                  </a:lnTo>
                  <a:lnTo>
                    <a:pt x="5710" y="69"/>
                  </a:lnTo>
                  <a:lnTo>
                    <a:pt x="5703" y="66"/>
                  </a:lnTo>
                  <a:lnTo>
                    <a:pt x="5694" y="65"/>
                  </a:lnTo>
                  <a:lnTo>
                    <a:pt x="5687" y="64"/>
                  </a:lnTo>
                  <a:lnTo>
                    <a:pt x="5679" y="63"/>
                  </a:lnTo>
                  <a:lnTo>
                    <a:pt x="5667" y="63"/>
                  </a:lnTo>
                  <a:lnTo>
                    <a:pt x="5657" y="65"/>
                  </a:lnTo>
                  <a:lnTo>
                    <a:pt x="5648" y="68"/>
                  </a:lnTo>
                  <a:lnTo>
                    <a:pt x="5639" y="70"/>
                  </a:lnTo>
                  <a:lnTo>
                    <a:pt x="5631" y="74"/>
                  </a:lnTo>
                  <a:lnTo>
                    <a:pt x="5625" y="79"/>
                  </a:lnTo>
                  <a:lnTo>
                    <a:pt x="5619" y="84"/>
                  </a:lnTo>
                  <a:lnTo>
                    <a:pt x="5615" y="90"/>
                  </a:lnTo>
                  <a:lnTo>
                    <a:pt x="5612" y="99"/>
                  </a:lnTo>
                  <a:lnTo>
                    <a:pt x="5610" y="108"/>
                  </a:lnTo>
                  <a:lnTo>
                    <a:pt x="5610" y="119"/>
                  </a:lnTo>
                  <a:lnTo>
                    <a:pt x="5610" y="130"/>
                  </a:lnTo>
                  <a:lnTo>
                    <a:pt x="5612" y="143"/>
                  </a:lnTo>
                  <a:lnTo>
                    <a:pt x="5616" y="156"/>
                  </a:lnTo>
                  <a:lnTo>
                    <a:pt x="5621" y="171"/>
                  </a:lnTo>
                  <a:lnTo>
                    <a:pt x="5628" y="186"/>
                  </a:lnTo>
                  <a:lnTo>
                    <a:pt x="5635" y="203"/>
                  </a:lnTo>
                  <a:lnTo>
                    <a:pt x="5643" y="219"/>
                  </a:lnTo>
                  <a:lnTo>
                    <a:pt x="5653" y="232"/>
                  </a:lnTo>
                  <a:lnTo>
                    <a:pt x="5662" y="246"/>
                  </a:lnTo>
                  <a:lnTo>
                    <a:pt x="5672" y="257"/>
                  </a:lnTo>
                  <a:lnTo>
                    <a:pt x="5681" y="268"/>
                  </a:lnTo>
                  <a:lnTo>
                    <a:pt x="5691" y="277"/>
                  </a:lnTo>
                  <a:lnTo>
                    <a:pt x="5702" y="284"/>
                  </a:lnTo>
                  <a:lnTo>
                    <a:pt x="5712" y="292"/>
                  </a:lnTo>
                  <a:lnTo>
                    <a:pt x="5723" y="298"/>
                  </a:lnTo>
                  <a:lnTo>
                    <a:pt x="5733" y="304"/>
                  </a:lnTo>
                  <a:lnTo>
                    <a:pt x="5745" y="308"/>
                  </a:lnTo>
                  <a:lnTo>
                    <a:pt x="5756" y="313"/>
                  </a:lnTo>
                  <a:lnTo>
                    <a:pt x="5766" y="315"/>
                  </a:lnTo>
                  <a:lnTo>
                    <a:pt x="5778" y="317"/>
                  </a:lnTo>
                  <a:lnTo>
                    <a:pt x="5789" y="317"/>
                  </a:lnTo>
                  <a:lnTo>
                    <a:pt x="5797" y="317"/>
                  </a:lnTo>
                  <a:lnTo>
                    <a:pt x="5804" y="317"/>
                  </a:lnTo>
                  <a:lnTo>
                    <a:pt x="5811" y="315"/>
                  </a:lnTo>
                  <a:lnTo>
                    <a:pt x="5818" y="313"/>
                  </a:lnTo>
                  <a:lnTo>
                    <a:pt x="5824" y="311"/>
                  </a:lnTo>
                  <a:lnTo>
                    <a:pt x="5829" y="307"/>
                  </a:lnTo>
                  <a:lnTo>
                    <a:pt x="5833" y="303"/>
                  </a:lnTo>
                  <a:lnTo>
                    <a:pt x="5837" y="299"/>
                  </a:lnTo>
                  <a:lnTo>
                    <a:pt x="5842" y="294"/>
                  </a:lnTo>
                  <a:lnTo>
                    <a:pt x="5844" y="289"/>
                  </a:lnTo>
                  <a:lnTo>
                    <a:pt x="5846" y="282"/>
                  </a:lnTo>
                  <a:lnTo>
                    <a:pt x="5847" y="275"/>
                  </a:lnTo>
                  <a:lnTo>
                    <a:pt x="5848" y="268"/>
                  </a:lnTo>
                  <a:lnTo>
                    <a:pt x="5848" y="259"/>
                  </a:lnTo>
                  <a:lnTo>
                    <a:pt x="5847" y="250"/>
                  </a:lnTo>
                  <a:lnTo>
                    <a:pt x="5845" y="240"/>
                  </a:lnTo>
                  <a:close/>
                  <a:moveTo>
                    <a:pt x="6440" y="386"/>
                  </a:moveTo>
                  <a:lnTo>
                    <a:pt x="6429" y="386"/>
                  </a:lnTo>
                  <a:lnTo>
                    <a:pt x="6416" y="385"/>
                  </a:lnTo>
                  <a:lnTo>
                    <a:pt x="6405" y="385"/>
                  </a:lnTo>
                  <a:lnTo>
                    <a:pt x="6393" y="385"/>
                  </a:lnTo>
                  <a:lnTo>
                    <a:pt x="6382" y="385"/>
                  </a:lnTo>
                  <a:lnTo>
                    <a:pt x="6370" y="384"/>
                  </a:lnTo>
                  <a:lnTo>
                    <a:pt x="6359" y="384"/>
                  </a:lnTo>
                  <a:lnTo>
                    <a:pt x="6348" y="384"/>
                  </a:lnTo>
                  <a:lnTo>
                    <a:pt x="6337" y="373"/>
                  </a:lnTo>
                  <a:lnTo>
                    <a:pt x="6328" y="363"/>
                  </a:lnTo>
                  <a:lnTo>
                    <a:pt x="6317" y="352"/>
                  </a:lnTo>
                  <a:lnTo>
                    <a:pt x="6308" y="342"/>
                  </a:lnTo>
                  <a:lnTo>
                    <a:pt x="6299" y="331"/>
                  </a:lnTo>
                  <a:lnTo>
                    <a:pt x="6289" y="321"/>
                  </a:lnTo>
                  <a:lnTo>
                    <a:pt x="6280" y="311"/>
                  </a:lnTo>
                  <a:lnTo>
                    <a:pt x="6270" y="299"/>
                  </a:lnTo>
                  <a:lnTo>
                    <a:pt x="6249" y="299"/>
                  </a:lnTo>
                  <a:lnTo>
                    <a:pt x="6229" y="299"/>
                  </a:lnTo>
                  <a:lnTo>
                    <a:pt x="6208" y="298"/>
                  </a:lnTo>
                  <a:lnTo>
                    <a:pt x="6187" y="298"/>
                  </a:lnTo>
                  <a:lnTo>
                    <a:pt x="6166" y="297"/>
                  </a:lnTo>
                  <a:lnTo>
                    <a:pt x="6145" y="297"/>
                  </a:lnTo>
                  <a:lnTo>
                    <a:pt x="6125" y="296"/>
                  </a:lnTo>
                  <a:lnTo>
                    <a:pt x="6104" y="296"/>
                  </a:lnTo>
                  <a:lnTo>
                    <a:pt x="6104" y="306"/>
                  </a:lnTo>
                  <a:lnTo>
                    <a:pt x="6104" y="317"/>
                  </a:lnTo>
                  <a:lnTo>
                    <a:pt x="6106" y="327"/>
                  </a:lnTo>
                  <a:lnTo>
                    <a:pt x="6106" y="337"/>
                  </a:lnTo>
                  <a:lnTo>
                    <a:pt x="6107" y="347"/>
                  </a:lnTo>
                  <a:lnTo>
                    <a:pt x="6108" y="357"/>
                  </a:lnTo>
                  <a:lnTo>
                    <a:pt x="6109" y="368"/>
                  </a:lnTo>
                  <a:lnTo>
                    <a:pt x="6109" y="377"/>
                  </a:lnTo>
                  <a:lnTo>
                    <a:pt x="6098" y="377"/>
                  </a:lnTo>
                  <a:lnTo>
                    <a:pt x="6087" y="377"/>
                  </a:lnTo>
                  <a:lnTo>
                    <a:pt x="6075" y="377"/>
                  </a:lnTo>
                  <a:lnTo>
                    <a:pt x="6065" y="377"/>
                  </a:lnTo>
                  <a:lnTo>
                    <a:pt x="6053" y="377"/>
                  </a:lnTo>
                  <a:lnTo>
                    <a:pt x="6042" y="377"/>
                  </a:lnTo>
                  <a:lnTo>
                    <a:pt x="6031" y="377"/>
                  </a:lnTo>
                  <a:lnTo>
                    <a:pt x="6020" y="376"/>
                  </a:lnTo>
                  <a:lnTo>
                    <a:pt x="6018" y="331"/>
                  </a:lnTo>
                  <a:lnTo>
                    <a:pt x="6017" y="286"/>
                  </a:lnTo>
                  <a:lnTo>
                    <a:pt x="6016" y="240"/>
                  </a:lnTo>
                  <a:lnTo>
                    <a:pt x="6016" y="195"/>
                  </a:lnTo>
                  <a:lnTo>
                    <a:pt x="6016" y="150"/>
                  </a:lnTo>
                  <a:lnTo>
                    <a:pt x="6016" y="104"/>
                  </a:lnTo>
                  <a:lnTo>
                    <a:pt x="6017" y="59"/>
                  </a:lnTo>
                  <a:lnTo>
                    <a:pt x="6017" y="13"/>
                  </a:lnTo>
                  <a:lnTo>
                    <a:pt x="6028" y="13"/>
                  </a:lnTo>
                  <a:lnTo>
                    <a:pt x="6040" y="13"/>
                  </a:lnTo>
                  <a:lnTo>
                    <a:pt x="6051" y="14"/>
                  </a:lnTo>
                  <a:lnTo>
                    <a:pt x="6062" y="14"/>
                  </a:lnTo>
                  <a:lnTo>
                    <a:pt x="6073" y="14"/>
                  </a:lnTo>
                  <a:lnTo>
                    <a:pt x="6085" y="15"/>
                  </a:lnTo>
                  <a:lnTo>
                    <a:pt x="6096" y="15"/>
                  </a:lnTo>
                  <a:lnTo>
                    <a:pt x="6108" y="16"/>
                  </a:lnTo>
                  <a:lnTo>
                    <a:pt x="6148" y="62"/>
                  </a:lnTo>
                  <a:lnTo>
                    <a:pt x="6189" y="109"/>
                  </a:lnTo>
                  <a:lnTo>
                    <a:pt x="6230" y="155"/>
                  </a:lnTo>
                  <a:lnTo>
                    <a:pt x="6271" y="201"/>
                  </a:lnTo>
                  <a:lnTo>
                    <a:pt x="6313" y="247"/>
                  </a:lnTo>
                  <a:lnTo>
                    <a:pt x="6355" y="294"/>
                  </a:lnTo>
                  <a:lnTo>
                    <a:pt x="6398" y="340"/>
                  </a:lnTo>
                  <a:lnTo>
                    <a:pt x="6440" y="386"/>
                  </a:lnTo>
                  <a:close/>
                  <a:moveTo>
                    <a:pt x="6214" y="238"/>
                  </a:moveTo>
                  <a:lnTo>
                    <a:pt x="6199" y="221"/>
                  </a:lnTo>
                  <a:lnTo>
                    <a:pt x="6185" y="203"/>
                  </a:lnTo>
                  <a:lnTo>
                    <a:pt x="6170" y="186"/>
                  </a:lnTo>
                  <a:lnTo>
                    <a:pt x="6156" y="170"/>
                  </a:lnTo>
                  <a:lnTo>
                    <a:pt x="6141" y="152"/>
                  </a:lnTo>
                  <a:lnTo>
                    <a:pt x="6126" y="135"/>
                  </a:lnTo>
                  <a:lnTo>
                    <a:pt x="6112" y="118"/>
                  </a:lnTo>
                  <a:lnTo>
                    <a:pt x="6097" y="101"/>
                  </a:lnTo>
                  <a:lnTo>
                    <a:pt x="6097" y="118"/>
                  </a:lnTo>
                  <a:lnTo>
                    <a:pt x="6097" y="134"/>
                  </a:lnTo>
                  <a:lnTo>
                    <a:pt x="6097" y="151"/>
                  </a:lnTo>
                  <a:lnTo>
                    <a:pt x="6097" y="168"/>
                  </a:lnTo>
                  <a:lnTo>
                    <a:pt x="6098" y="184"/>
                  </a:lnTo>
                  <a:lnTo>
                    <a:pt x="6099" y="201"/>
                  </a:lnTo>
                  <a:lnTo>
                    <a:pt x="6100" y="218"/>
                  </a:lnTo>
                  <a:lnTo>
                    <a:pt x="6101" y="234"/>
                  </a:lnTo>
                  <a:lnTo>
                    <a:pt x="6115" y="234"/>
                  </a:lnTo>
                  <a:lnTo>
                    <a:pt x="6129" y="235"/>
                  </a:lnTo>
                  <a:lnTo>
                    <a:pt x="6143" y="235"/>
                  </a:lnTo>
                  <a:lnTo>
                    <a:pt x="6158" y="235"/>
                  </a:lnTo>
                  <a:lnTo>
                    <a:pt x="6172" y="236"/>
                  </a:lnTo>
                  <a:lnTo>
                    <a:pt x="6186" y="236"/>
                  </a:lnTo>
                  <a:lnTo>
                    <a:pt x="6200" y="236"/>
                  </a:lnTo>
                  <a:lnTo>
                    <a:pt x="6214" y="238"/>
                  </a:lnTo>
                  <a:close/>
                  <a:moveTo>
                    <a:pt x="6447" y="317"/>
                  </a:moveTo>
                  <a:lnTo>
                    <a:pt x="6456" y="317"/>
                  </a:lnTo>
                  <a:lnTo>
                    <a:pt x="6465" y="317"/>
                  </a:lnTo>
                  <a:lnTo>
                    <a:pt x="6476" y="317"/>
                  </a:lnTo>
                  <a:lnTo>
                    <a:pt x="6485" y="318"/>
                  </a:lnTo>
                  <a:lnTo>
                    <a:pt x="6496" y="318"/>
                  </a:lnTo>
                  <a:lnTo>
                    <a:pt x="6506" y="318"/>
                  </a:lnTo>
                  <a:lnTo>
                    <a:pt x="6515" y="319"/>
                  </a:lnTo>
                  <a:lnTo>
                    <a:pt x="6526" y="319"/>
                  </a:lnTo>
                  <a:lnTo>
                    <a:pt x="6530" y="325"/>
                  </a:lnTo>
                  <a:lnTo>
                    <a:pt x="6533" y="331"/>
                  </a:lnTo>
                  <a:lnTo>
                    <a:pt x="6536" y="338"/>
                  </a:lnTo>
                  <a:lnTo>
                    <a:pt x="6539" y="344"/>
                  </a:lnTo>
                  <a:lnTo>
                    <a:pt x="6543" y="350"/>
                  </a:lnTo>
                  <a:lnTo>
                    <a:pt x="6546" y="356"/>
                  </a:lnTo>
                  <a:lnTo>
                    <a:pt x="6549" y="363"/>
                  </a:lnTo>
                  <a:lnTo>
                    <a:pt x="6552" y="369"/>
                  </a:lnTo>
                  <a:lnTo>
                    <a:pt x="6555" y="377"/>
                  </a:lnTo>
                  <a:lnTo>
                    <a:pt x="6558" y="384"/>
                  </a:lnTo>
                  <a:lnTo>
                    <a:pt x="6561" y="391"/>
                  </a:lnTo>
                  <a:lnTo>
                    <a:pt x="6565" y="397"/>
                  </a:lnTo>
                  <a:lnTo>
                    <a:pt x="6567" y="402"/>
                  </a:lnTo>
                  <a:lnTo>
                    <a:pt x="6569" y="408"/>
                  </a:lnTo>
                  <a:lnTo>
                    <a:pt x="6570" y="413"/>
                  </a:lnTo>
                  <a:lnTo>
                    <a:pt x="6571" y="418"/>
                  </a:lnTo>
                  <a:lnTo>
                    <a:pt x="6571" y="421"/>
                  </a:lnTo>
                  <a:lnTo>
                    <a:pt x="6571" y="425"/>
                  </a:lnTo>
                  <a:lnTo>
                    <a:pt x="6571" y="428"/>
                  </a:lnTo>
                  <a:lnTo>
                    <a:pt x="6570" y="433"/>
                  </a:lnTo>
                  <a:lnTo>
                    <a:pt x="6569" y="437"/>
                  </a:lnTo>
                  <a:lnTo>
                    <a:pt x="6568" y="440"/>
                  </a:lnTo>
                  <a:lnTo>
                    <a:pt x="6566" y="443"/>
                  </a:lnTo>
                  <a:lnTo>
                    <a:pt x="6563" y="447"/>
                  </a:lnTo>
                  <a:lnTo>
                    <a:pt x="6560" y="450"/>
                  </a:lnTo>
                  <a:lnTo>
                    <a:pt x="6557" y="453"/>
                  </a:lnTo>
                  <a:lnTo>
                    <a:pt x="6554" y="457"/>
                  </a:lnTo>
                  <a:lnTo>
                    <a:pt x="6550" y="459"/>
                  </a:lnTo>
                  <a:lnTo>
                    <a:pt x="6546" y="462"/>
                  </a:lnTo>
                  <a:lnTo>
                    <a:pt x="6542" y="464"/>
                  </a:lnTo>
                  <a:lnTo>
                    <a:pt x="6536" y="466"/>
                  </a:lnTo>
                  <a:lnTo>
                    <a:pt x="6531" y="467"/>
                  </a:lnTo>
                  <a:lnTo>
                    <a:pt x="6528" y="464"/>
                  </a:lnTo>
                  <a:lnTo>
                    <a:pt x="6524" y="461"/>
                  </a:lnTo>
                  <a:lnTo>
                    <a:pt x="6521" y="458"/>
                  </a:lnTo>
                  <a:lnTo>
                    <a:pt x="6518" y="453"/>
                  </a:lnTo>
                  <a:lnTo>
                    <a:pt x="6513" y="450"/>
                  </a:lnTo>
                  <a:lnTo>
                    <a:pt x="6510" y="446"/>
                  </a:lnTo>
                  <a:lnTo>
                    <a:pt x="6506" y="443"/>
                  </a:lnTo>
                  <a:lnTo>
                    <a:pt x="6503" y="439"/>
                  </a:lnTo>
                  <a:lnTo>
                    <a:pt x="6507" y="437"/>
                  </a:lnTo>
                  <a:lnTo>
                    <a:pt x="6511" y="435"/>
                  </a:lnTo>
                  <a:lnTo>
                    <a:pt x="6515" y="434"/>
                  </a:lnTo>
                  <a:lnTo>
                    <a:pt x="6519" y="432"/>
                  </a:lnTo>
                  <a:lnTo>
                    <a:pt x="6522" y="428"/>
                  </a:lnTo>
                  <a:lnTo>
                    <a:pt x="6524" y="426"/>
                  </a:lnTo>
                  <a:lnTo>
                    <a:pt x="6526" y="423"/>
                  </a:lnTo>
                  <a:lnTo>
                    <a:pt x="6528" y="420"/>
                  </a:lnTo>
                  <a:lnTo>
                    <a:pt x="6529" y="417"/>
                  </a:lnTo>
                  <a:lnTo>
                    <a:pt x="6529" y="414"/>
                  </a:lnTo>
                  <a:lnTo>
                    <a:pt x="6529" y="410"/>
                  </a:lnTo>
                  <a:lnTo>
                    <a:pt x="6528" y="405"/>
                  </a:lnTo>
                  <a:lnTo>
                    <a:pt x="6527" y="401"/>
                  </a:lnTo>
                  <a:lnTo>
                    <a:pt x="6525" y="397"/>
                  </a:lnTo>
                  <a:lnTo>
                    <a:pt x="6523" y="392"/>
                  </a:lnTo>
                  <a:lnTo>
                    <a:pt x="6521" y="387"/>
                  </a:lnTo>
                  <a:lnTo>
                    <a:pt x="6515" y="387"/>
                  </a:lnTo>
                  <a:lnTo>
                    <a:pt x="6510" y="387"/>
                  </a:lnTo>
                  <a:lnTo>
                    <a:pt x="6506" y="387"/>
                  </a:lnTo>
                  <a:lnTo>
                    <a:pt x="6501" y="387"/>
                  </a:lnTo>
                  <a:lnTo>
                    <a:pt x="6497" y="387"/>
                  </a:lnTo>
                  <a:lnTo>
                    <a:pt x="6492" y="387"/>
                  </a:lnTo>
                  <a:lnTo>
                    <a:pt x="6487" y="387"/>
                  </a:lnTo>
                  <a:lnTo>
                    <a:pt x="6482" y="387"/>
                  </a:lnTo>
                  <a:lnTo>
                    <a:pt x="6478" y="378"/>
                  </a:lnTo>
                  <a:lnTo>
                    <a:pt x="6474" y="369"/>
                  </a:lnTo>
                  <a:lnTo>
                    <a:pt x="6470" y="361"/>
                  </a:lnTo>
                  <a:lnTo>
                    <a:pt x="6465" y="352"/>
                  </a:lnTo>
                  <a:lnTo>
                    <a:pt x="6461" y="343"/>
                  </a:lnTo>
                  <a:lnTo>
                    <a:pt x="6456" y="335"/>
                  </a:lnTo>
                  <a:lnTo>
                    <a:pt x="6452" y="325"/>
                  </a:lnTo>
                  <a:lnTo>
                    <a:pt x="6447" y="317"/>
                  </a:lnTo>
                  <a:close/>
                  <a:moveTo>
                    <a:pt x="6705" y="217"/>
                  </a:moveTo>
                  <a:lnTo>
                    <a:pt x="6700" y="203"/>
                  </a:lnTo>
                  <a:lnTo>
                    <a:pt x="6695" y="190"/>
                  </a:lnTo>
                  <a:lnTo>
                    <a:pt x="6691" y="177"/>
                  </a:lnTo>
                  <a:lnTo>
                    <a:pt x="6688" y="166"/>
                  </a:lnTo>
                  <a:lnTo>
                    <a:pt x="6686" y="154"/>
                  </a:lnTo>
                  <a:lnTo>
                    <a:pt x="6685" y="144"/>
                  </a:lnTo>
                  <a:lnTo>
                    <a:pt x="6685" y="133"/>
                  </a:lnTo>
                  <a:lnTo>
                    <a:pt x="6685" y="124"/>
                  </a:lnTo>
                  <a:lnTo>
                    <a:pt x="6686" y="117"/>
                  </a:lnTo>
                  <a:lnTo>
                    <a:pt x="6688" y="110"/>
                  </a:lnTo>
                  <a:lnTo>
                    <a:pt x="6689" y="104"/>
                  </a:lnTo>
                  <a:lnTo>
                    <a:pt x="6691" y="98"/>
                  </a:lnTo>
                  <a:lnTo>
                    <a:pt x="6693" y="92"/>
                  </a:lnTo>
                  <a:lnTo>
                    <a:pt x="6696" y="86"/>
                  </a:lnTo>
                  <a:lnTo>
                    <a:pt x="6699" y="81"/>
                  </a:lnTo>
                  <a:lnTo>
                    <a:pt x="6702" y="76"/>
                  </a:lnTo>
                  <a:lnTo>
                    <a:pt x="6706" y="71"/>
                  </a:lnTo>
                  <a:lnTo>
                    <a:pt x="6711" y="65"/>
                  </a:lnTo>
                  <a:lnTo>
                    <a:pt x="6715" y="61"/>
                  </a:lnTo>
                  <a:lnTo>
                    <a:pt x="6720" y="57"/>
                  </a:lnTo>
                  <a:lnTo>
                    <a:pt x="6725" y="54"/>
                  </a:lnTo>
                  <a:lnTo>
                    <a:pt x="6730" y="51"/>
                  </a:lnTo>
                  <a:lnTo>
                    <a:pt x="6737" y="48"/>
                  </a:lnTo>
                  <a:lnTo>
                    <a:pt x="6743" y="46"/>
                  </a:lnTo>
                  <a:lnTo>
                    <a:pt x="6751" y="42"/>
                  </a:lnTo>
                  <a:lnTo>
                    <a:pt x="6762" y="40"/>
                  </a:lnTo>
                  <a:lnTo>
                    <a:pt x="6771" y="38"/>
                  </a:lnTo>
                  <a:lnTo>
                    <a:pt x="6782" y="37"/>
                  </a:lnTo>
                  <a:lnTo>
                    <a:pt x="6793" y="36"/>
                  </a:lnTo>
                  <a:lnTo>
                    <a:pt x="6804" y="35"/>
                  </a:lnTo>
                  <a:lnTo>
                    <a:pt x="6816" y="35"/>
                  </a:lnTo>
                  <a:lnTo>
                    <a:pt x="6828" y="36"/>
                  </a:lnTo>
                  <a:lnTo>
                    <a:pt x="6851" y="37"/>
                  </a:lnTo>
                  <a:lnTo>
                    <a:pt x="6873" y="40"/>
                  </a:lnTo>
                  <a:lnTo>
                    <a:pt x="6895" y="46"/>
                  </a:lnTo>
                  <a:lnTo>
                    <a:pt x="6916" y="51"/>
                  </a:lnTo>
                  <a:lnTo>
                    <a:pt x="6937" y="58"/>
                  </a:lnTo>
                  <a:lnTo>
                    <a:pt x="6958" y="68"/>
                  </a:lnTo>
                  <a:lnTo>
                    <a:pt x="6978" y="78"/>
                  </a:lnTo>
                  <a:lnTo>
                    <a:pt x="6997" y="89"/>
                  </a:lnTo>
                  <a:lnTo>
                    <a:pt x="7016" y="103"/>
                  </a:lnTo>
                  <a:lnTo>
                    <a:pt x="7034" y="119"/>
                  </a:lnTo>
                  <a:lnTo>
                    <a:pt x="7051" y="134"/>
                  </a:lnTo>
                  <a:lnTo>
                    <a:pt x="7065" y="151"/>
                  </a:lnTo>
                  <a:lnTo>
                    <a:pt x="7079" y="170"/>
                  </a:lnTo>
                  <a:lnTo>
                    <a:pt x="7091" y="189"/>
                  </a:lnTo>
                  <a:lnTo>
                    <a:pt x="7103" y="208"/>
                  </a:lnTo>
                  <a:lnTo>
                    <a:pt x="7113" y="230"/>
                  </a:lnTo>
                  <a:lnTo>
                    <a:pt x="7122" y="251"/>
                  </a:lnTo>
                  <a:lnTo>
                    <a:pt x="7128" y="272"/>
                  </a:lnTo>
                  <a:lnTo>
                    <a:pt x="7132" y="290"/>
                  </a:lnTo>
                  <a:lnTo>
                    <a:pt x="7134" y="307"/>
                  </a:lnTo>
                  <a:lnTo>
                    <a:pt x="7135" y="316"/>
                  </a:lnTo>
                  <a:lnTo>
                    <a:pt x="7134" y="324"/>
                  </a:lnTo>
                  <a:lnTo>
                    <a:pt x="7133" y="331"/>
                  </a:lnTo>
                  <a:lnTo>
                    <a:pt x="7132" y="339"/>
                  </a:lnTo>
                  <a:lnTo>
                    <a:pt x="7130" y="346"/>
                  </a:lnTo>
                  <a:lnTo>
                    <a:pt x="7127" y="352"/>
                  </a:lnTo>
                  <a:lnTo>
                    <a:pt x="7124" y="359"/>
                  </a:lnTo>
                  <a:lnTo>
                    <a:pt x="7121" y="365"/>
                  </a:lnTo>
                  <a:lnTo>
                    <a:pt x="7116" y="371"/>
                  </a:lnTo>
                  <a:lnTo>
                    <a:pt x="7111" y="376"/>
                  </a:lnTo>
                  <a:lnTo>
                    <a:pt x="7107" y="380"/>
                  </a:lnTo>
                  <a:lnTo>
                    <a:pt x="7101" y="386"/>
                  </a:lnTo>
                  <a:lnTo>
                    <a:pt x="7096" y="390"/>
                  </a:lnTo>
                  <a:lnTo>
                    <a:pt x="7089" y="393"/>
                  </a:lnTo>
                  <a:lnTo>
                    <a:pt x="7082" y="396"/>
                  </a:lnTo>
                  <a:lnTo>
                    <a:pt x="7075" y="399"/>
                  </a:lnTo>
                  <a:lnTo>
                    <a:pt x="7059" y="404"/>
                  </a:lnTo>
                  <a:lnTo>
                    <a:pt x="7040" y="408"/>
                  </a:lnTo>
                  <a:lnTo>
                    <a:pt x="7020" y="409"/>
                  </a:lnTo>
                  <a:lnTo>
                    <a:pt x="6997" y="409"/>
                  </a:lnTo>
                  <a:lnTo>
                    <a:pt x="6975" y="408"/>
                  </a:lnTo>
                  <a:lnTo>
                    <a:pt x="6952" y="404"/>
                  </a:lnTo>
                  <a:lnTo>
                    <a:pt x="6930" y="400"/>
                  </a:lnTo>
                  <a:lnTo>
                    <a:pt x="6908" y="394"/>
                  </a:lnTo>
                  <a:lnTo>
                    <a:pt x="6887" y="387"/>
                  </a:lnTo>
                  <a:lnTo>
                    <a:pt x="6865" y="377"/>
                  </a:lnTo>
                  <a:lnTo>
                    <a:pt x="6844" y="367"/>
                  </a:lnTo>
                  <a:lnTo>
                    <a:pt x="6824" y="354"/>
                  </a:lnTo>
                  <a:lnTo>
                    <a:pt x="6806" y="341"/>
                  </a:lnTo>
                  <a:lnTo>
                    <a:pt x="6787" y="326"/>
                  </a:lnTo>
                  <a:lnTo>
                    <a:pt x="6770" y="312"/>
                  </a:lnTo>
                  <a:lnTo>
                    <a:pt x="6755" y="295"/>
                  </a:lnTo>
                  <a:lnTo>
                    <a:pt x="6741" y="276"/>
                  </a:lnTo>
                  <a:lnTo>
                    <a:pt x="6728" y="257"/>
                  </a:lnTo>
                  <a:lnTo>
                    <a:pt x="6716" y="238"/>
                  </a:lnTo>
                  <a:lnTo>
                    <a:pt x="6705" y="217"/>
                  </a:lnTo>
                  <a:close/>
                  <a:moveTo>
                    <a:pt x="6793" y="218"/>
                  </a:moveTo>
                  <a:lnTo>
                    <a:pt x="6800" y="232"/>
                  </a:lnTo>
                  <a:lnTo>
                    <a:pt x="6809" y="247"/>
                  </a:lnTo>
                  <a:lnTo>
                    <a:pt x="6817" y="259"/>
                  </a:lnTo>
                  <a:lnTo>
                    <a:pt x="6826" y="272"/>
                  </a:lnTo>
                  <a:lnTo>
                    <a:pt x="6836" y="282"/>
                  </a:lnTo>
                  <a:lnTo>
                    <a:pt x="6846" y="293"/>
                  </a:lnTo>
                  <a:lnTo>
                    <a:pt x="6857" y="302"/>
                  </a:lnTo>
                  <a:lnTo>
                    <a:pt x="6868" y="311"/>
                  </a:lnTo>
                  <a:lnTo>
                    <a:pt x="6881" y="319"/>
                  </a:lnTo>
                  <a:lnTo>
                    <a:pt x="6893" y="326"/>
                  </a:lnTo>
                  <a:lnTo>
                    <a:pt x="6906" y="331"/>
                  </a:lnTo>
                  <a:lnTo>
                    <a:pt x="6917" y="337"/>
                  </a:lnTo>
                  <a:lnTo>
                    <a:pt x="6930" y="340"/>
                  </a:lnTo>
                  <a:lnTo>
                    <a:pt x="6942" y="343"/>
                  </a:lnTo>
                  <a:lnTo>
                    <a:pt x="6955" y="345"/>
                  </a:lnTo>
                  <a:lnTo>
                    <a:pt x="6968" y="346"/>
                  </a:lnTo>
                  <a:lnTo>
                    <a:pt x="6980" y="346"/>
                  </a:lnTo>
                  <a:lnTo>
                    <a:pt x="6991" y="345"/>
                  </a:lnTo>
                  <a:lnTo>
                    <a:pt x="7002" y="343"/>
                  </a:lnTo>
                  <a:lnTo>
                    <a:pt x="7010" y="340"/>
                  </a:lnTo>
                  <a:lnTo>
                    <a:pt x="7018" y="337"/>
                  </a:lnTo>
                  <a:lnTo>
                    <a:pt x="7026" y="331"/>
                  </a:lnTo>
                  <a:lnTo>
                    <a:pt x="7031" y="325"/>
                  </a:lnTo>
                  <a:lnTo>
                    <a:pt x="7036" y="317"/>
                  </a:lnTo>
                  <a:lnTo>
                    <a:pt x="7039" y="309"/>
                  </a:lnTo>
                  <a:lnTo>
                    <a:pt x="7041" y="300"/>
                  </a:lnTo>
                  <a:lnTo>
                    <a:pt x="7042" y="291"/>
                  </a:lnTo>
                  <a:lnTo>
                    <a:pt x="7041" y="279"/>
                  </a:lnTo>
                  <a:lnTo>
                    <a:pt x="7039" y="268"/>
                  </a:lnTo>
                  <a:lnTo>
                    <a:pt x="7036" y="254"/>
                  </a:lnTo>
                  <a:lnTo>
                    <a:pt x="7031" y="241"/>
                  </a:lnTo>
                  <a:lnTo>
                    <a:pt x="7024" y="225"/>
                  </a:lnTo>
                  <a:lnTo>
                    <a:pt x="7017" y="210"/>
                  </a:lnTo>
                  <a:lnTo>
                    <a:pt x="7009" y="196"/>
                  </a:lnTo>
                  <a:lnTo>
                    <a:pt x="7001" y="183"/>
                  </a:lnTo>
                  <a:lnTo>
                    <a:pt x="6992" y="171"/>
                  </a:lnTo>
                  <a:lnTo>
                    <a:pt x="6983" y="160"/>
                  </a:lnTo>
                  <a:lnTo>
                    <a:pt x="6973" y="150"/>
                  </a:lnTo>
                  <a:lnTo>
                    <a:pt x="6963" y="139"/>
                  </a:lnTo>
                  <a:lnTo>
                    <a:pt x="6952" y="131"/>
                  </a:lnTo>
                  <a:lnTo>
                    <a:pt x="6941" y="124"/>
                  </a:lnTo>
                  <a:lnTo>
                    <a:pt x="6930" y="118"/>
                  </a:lnTo>
                  <a:lnTo>
                    <a:pt x="6918" y="112"/>
                  </a:lnTo>
                  <a:lnTo>
                    <a:pt x="6906" y="107"/>
                  </a:lnTo>
                  <a:lnTo>
                    <a:pt x="6894" y="104"/>
                  </a:lnTo>
                  <a:lnTo>
                    <a:pt x="6882" y="101"/>
                  </a:lnTo>
                  <a:lnTo>
                    <a:pt x="6868" y="99"/>
                  </a:lnTo>
                  <a:lnTo>
                    <a:pt x="6856" y="98"/>
                  </a:lnTo>
                  <a:lnTo>
                    <a:pt x="6843" y="98"/>
                  </a:lnTo>
                  <a:lnTo>
                    <a:pt x="6832" y="99"/>
                  </a:lnTo>
                  <a:lnTo>
                    <a:pt x="6821" y="100"/>
                  </a:lnTo>
                  <a:lnTo>
                    <a:pt x="6812" y="103"/>
                  </a:lnTo>
                  <a:lnTo>
                    <a:pt x="6802" y="107"/>
                  </a:lnTo>
                  <a:lnTo>
                    <a:pt x="6795" y="111"/>
                  </a:lnTo>
                  <a:lnTo>
                    <a:pt x="6789" y="118"/>
                  </a:lnTo>
                  <a:lnTo>
                    <a:pt x="6783" y="125"/>
                  </a:lnTo>
                  <a:lnTo>
                    <a:pt x="6778" y="132"/>
                  </a:lnTo>
                  <a:lnTo>
                    <a:pt x="6776" y="142"/>
                  </a:lnTo>
                  <a:lnTo>
                    <a:pt x="6775" y="151"/>
                  </a:lnTo>
                  <a:lnTo>
                    <a:pt x="6776" y="162"/>
                  </a:lnTo>
                  <a:lnTo>
                    <a:pt x="6777" y="175"/>
                  </a:lnTo>
                  <a:lnTo>
                    <a:pt x="6782" y="187"/>
                  </a:lnTo>
                  <a:lnTo>
                    <a:pt x="6787" y="202"/>
                  </a:lnTo>
                  <a:lnTo>
                    <a:pt x="6793" y="218"/>
                  </a:lnTo>
                  <a:close/>
                  <a:moveTo>
                    <a:pt x="7150" y="211"/>
                  </a:moveTo>
                  <a:lnTo>
                    <a:pt x="7147" y="203"/>
                  </a:lnTo>
                  <a:lnTo>
                    <a:pt x="7144" y="196"/>
                  </a:lnTo>
                  <a:lnTo>
                    <a:pt x="7140" y="187"/>
                  </a:lnTo>
                  <a:lnTo>
                    <a:pt x="7136" y="180"/>
                  </a:lnTo>
                  <a:lnTo>
                    <a:pt x="7133" y="172"/>
                  </a:lnTo>
                  <a:lnTo>
                    <a:pt x="7130" y="165"/>
                  </a:lnTo>
                  <a:lnTo>
                    <a:pt x="7127" y="156"/>
                  </a:lnTo>
                  <a:lnTo>
                    <a:pt x="7124" y="148"/>
                  </a:lnTo>
                  <a:lnTo>
                    <a:pt x="7160" y="150"/>
                  </a:lnTo>
                  <a:lnTo>
                    <a:pt x="7197" y="151"/>
                  </a:lnTo>
                  <a:lnTo>
                    <a:pt x="7233" y="152"/>
                  </a:lnTo>
                  <a:lnTo>
                    <a:pt x="7270" y="154"/>
                  </a:lnTo>
                  <a:lnTo>
                    <a:pt x="7307" y="155"/>
                  </a:lnTo>
                  <a:lnTo>
                    <a:pt x="7344" y="157"/>
                  </a:lnTo>
                  <a:lnTo>
                    <a:pt x="7380" y="159"/>
                  </a:lnTo>
                  <a:lnTo>
                    <a:pt x="7418" y="160"/>
                  </a:lnTo>
                  <a:lnTo>
                    <a:pt x="7421" y="169"/>
                  </a:lnTo>
                  <a:lnTo>
                    <a:pt x="7424" y="177"/>
                  </a:lnTo>
                  <a:lnTo>
                    <a:pt x="7428" y="184"/>
                  </a:lnTo>
                  <a:lnTo>
                    <a:pt x="7431" y="193"/>
                  </a:lnTo>
                  <a:lnTo>
                    <a:pt x="7435" y="200"/>
                  </a:lnTo>
                  <a:lnTo>
                    <a:pt x="7438" y="208"/>
                  </a:lnTo>
                  <a:lnTo>
                    <a:pt x="7441" y="216"/>
                  </a:lnTo>
                  <a:lnTo>
                    <a:pt x="7445" y="224"/>
                  </a:lnTo>
                  <a:lnTo>
                    <a:pt x="7407" y="222"/>
                  </a:lnTo>
                  <a:lnTo>
                    <a:pt x="7371" y="221"/>
                  </a:lnTo>
                  <a:lnTo>
                    <a:pt x="7334" y="219"/>
                  </a:lnTo>
                  <a:lnTo>
                    <a:pt x="7298" y="218"/>
                  </a:lnTo>
                  <a:lnTo>
                    <a:pt x="7261" y="216"/>
                  </a:lnTo>
                  <a:lnTo>
                    <a:pt x="7224" y="215"/>
                  </a:lnTo>
                  <a:lnTo>
                    <a:pt x="7187" y="212"/>
                  </a:lnTo>
                  <a:lnTo>
                    <a:pt x="7150" y="211"/>
                  </a:lnTo>
                  <a:close/>
                  <a:moveTo>
                    <a:pt x="7202" y="320"/>
                  </a:moveTo>
                  <a:lnTo>
                    <a:pt x="7198" y="313"/>
                  </a:lnTo>
                  <a:lnTo>
                    <a:pt x="7194" y="305"/>
                  </a:lnTo>
                  <a:lnTo>
                    <a:pt x="7190" y="297"/>
                  </a:lnTo>
                  <a:lnTo>
                    <a:pt x="7186" y="290"/>
                  </a:lnTo>
                  <a:lnTo>
                    <a:pt x="7183" y="281"/>
                  </a:lnTo>
                  <a:lnTo>
                    <a:pt x="7179" y="274"/>
                  </a:lnTo>
                  <a:lnTo>
                    <a:pt x="7176" y="266"/>
                  </a:lnTo>
                  <a:lnTo>
                    <a:pt x="7172" y="258"/>
                  </a:lnTo>
                  <a:lnTo>
                    <a:pt x="7208" y="259"/>
                  </a:lnTo>
                  <a:lnTo>
                    <a:pt x="7245" y="260"/>
                  </a:lnTo>
                  <a:lnTo>
                    <a:pt x="7281" y="263"/>
                  </a:lnTo>
                  <a:lnTo>
                    <a:pt x="7318" y="264"/>
                  </a:lnTo>
                  <a:lnTo>
                    <a:pt x="7354" y="265"/>
                  </a:lnTo>
                  <a:lnTo>
                    <a:pt x="7392" y="267"/>
                  </a:lnTo>
                  <a:lnTo>
                    <a:pt x="7429" y="268"/>
                  </a:lnTo>
                  <a:lnTo>
                    <a:pt x="7467" y="270"/>
                  </a:lnTo>
                  <a:lnTo>
                    <a:pt x="7470" y="278"/>
                  </a:lnTo>
                  <a:lnTo>
                    <a:pt x="7474" y="286"/>
                  </a:lnTo>
                  <a:lnTo>
                    <a:pt x="7477" y="294"/>
                  </a:lnTo>
                  <a:lnTo>
                    <a:pt x="7481" y="301"/>
                  </a:lnTo>
                  <a:lnTo>
                    <a:pt x="7485" y="309"/>
                  </a:lnTo>
                  <a:lnTo>
                    <a:pt x="7488" y="317"/>
                  </a:lnTo>
                  <a:lnTo>
                    <a:pt x="7492" y="324"/>
                  </a:lnTo>
                  <a:lnTo>
                    <a:pt x="7495" y="331"/>
                  </a:lnTo>
                  <a:lnTo>
                    <a:pt x="7458" y="330"/>
                  </a:lnTo>
                  <a:lnTo>
                    <a:pt x="7421" y="328"/>
                  </a:lnTo>
                  <a:lnTo>
                    <a:pt x="7383" y="327"/>
                  </a:lnTo>
                  <a:lnTo>
                    <a:pt x="7347" y="325"/>
                  </a:lnTo>
                  <a:lnTo>
                    <a:pt x="7310" y="324"/>
                  </a:lnTo>
                  <a:lnTo>
                    <a:pt x="7274" y="323"/>
                  </a:lnTo>
                  <a:lnTo>
                    <a:pt x="7237" y="321"/>
                  </a:lnTo>
                  <a:lnTo>
                    <a:pt x="7202" y="320"/>
                  </a:lnTo>
                  <a:close/>
                  <a:moveTo>
                    <a:pt x="7565" y="423"/>
                  </a:moveTo>
                  <a:lnTo>
                    <a:pt x="7571" y="401"/>
                  </a:lnTo>
                  <a:lnTo>
                    <a:pt x="7578" y="379"/>
                  </a:lnTo>
                  <a:lnTo>
                    <a:pt x="7584" y="356"/>
                  </a:lnTo>
                  <a:lnTo>
                    <a:pt x="7591" y="335"/>
                  </a:lnTo>
                  <a:lnTo>
                    <a:pt x="7597" y="312"/>
                  </a:lnTo>
                  <a:lnTo>
                    <a:pt x="7605" y="290"/>
                  </a:lnTo>
                  <a:lnTo>
                    <a:pt x="7612" y="267"/>
                  </a:lnTo>
                  <a:lnTo>
                    <a:pt x="7619" y="245"/>
                  </a:lnTo>
                  <a:lnTo>
                    <a:pt x="7593" y="222"/>
                  </a:lnTo>
                  <a:lnTo>
                    <a:pt x="7567" y="199"/>
                  </a:lnTo>
                  <a:lnTo>
                    <a:pt x="7541" y="177"/>
                  </a:lnTo>
                  <a:lnTo>
                    <a:pt x="7515" y="155"/>
                  </a:lnTo>
                  <a:lnTo>
                    <a:pt x="7490" y="132"/>
                  </a:lnTo>
                  <a:lnTo>
                    <a:pt x="7464" y="110"/>
                  </a:lnTo>
                  <a:lnTo>
                    <a:pt x="7439" y="88"/>
                  </a:lnTo>
                  <a:lnTo>
                    <a:pt x="7414" y="66"/>
                  </a:lnTo>
                  <a:lnTo>
                    <a:pt x="7426" y="68"/>
                  </a:lnTo>
                  <a:lnTo>
                    <a:pt x="7438" y="69"/>
                  </a:lnTo>
                  <a:lnTo>
                    <a:pt x="7450" y="69"/>
                  </a:lnTo>
                  <a:lnTo>
                    <a:pt x="7463" y="70"/>
                  </a:lnTo>
                  <a:lnTo>
                    <a:pt x="7475" y="70"/>
                  </a:lnTo>
                  <a:lnTo>
                    <a:pt x="7488" y="71"/>
                  </a:lnTo>
                  <a:lnTo>
                    <a:pt x="7500" y="72"/>
                  </a:lnTo>
                  <a:lnTo>
                    <a:pt x="7513" y="72"/>
                  </a:lnTo>
                  <a:lnTo>
                    <a:pt x="7530" y="86"/>
                  </a:lnTo>
                  <a:lnTo>
                    <a:pt x="7545" y="102"/>
                  </a:lnTo>
                  <a:lnTo>
                    <a:pt x="7563" y="117"/>
                  </a:lnTo>
                  <a:lnTo>
                    <a:pt x="7580" y="131"/>
                  </a:lnTo>
                  <a:lnTo>
                    <a:pt x="7596" y="146"/>
                  </a:lnTo>
                  <a:lnTo>
                    <a:pt x="7614" y="160"/>
                  </a:lnTo>
                  <a:lnTo>
                    <a:pt x="7631" y="176"/>
                  </a:lnTo>
                  <a:lnTo>
                    <a:pt x="7647" y="191"/>
                  </a:lnTo>
                  <a:lnTo>
                    <a:pt x="7652" y="177"/>
                  </a:lnTo>
                  <a:lnTo>
                    <a:pt x="7655" y="163"/>
                  </a:lnTo>
                  <a:lnTo>
                    <a:pt x="7659" y="149"/>
                  </a:lnTo>
                  <a:lnTo>
                    <a:pt x="7663" y="135"/>
                  </a:lnTo>
                  <a:lnTo>
                    <a:pt x="7666" y="122"/>
                  </a:lnTo>
                  <a:lnTo>
                    <a:pt x="7670" y="108"/>
                  </a:lnTo>
                  <a:lnTo>
                    <a:pt x="7676" y="94"/>
                  </a:lnTo>
                  <a:lnTo>
                    <a:pt x="7680" y="80"/>
                  </a:lnTo>
                  <a:lnTo>
                    <a:pt x="7692" y="81"/>
                  </a:lnTo>
                  <a:lnTo>
                    <a:pt x="7705" y="81"/>
                  </a:lnTo>
                  <a:lnTo>
                    <a:pt x="7717" y="82"/>
                  </a:lnTo>
                  <a:lnTo>
                    <a:pt x="7730" y="82"/>
                  </a:lnTo>
                  <a:lnTo>
                    <a:pt x="7742" y="83"/>
                  </a:lnTo>
                  <a:lnTo>
                    <a:pt x="7755" y="84"/>
                  </a:lnTo>
                  <a:lnTo>
                    <a:pt x="7767" y="84"/>
                  </a:lnTo>
                  <a:lnTo>
                    <a:pt x="7779" y="85"/>
                  </a:lnTo>
                  <a:lnTo>
                    <a:pt x="7773" y="106"/>
                  </a:lnTo>
                  <a:lnTo>
                    <a:pt x="7765" y="127"/>
                  </a:lnTo>
                  <a:lnTo>
                    <a:pt x="7758" y="148"/>
                  </a:lnTo>
                  <a:lnTo>
                    <a:pt x="7752" y="169"/>
                  </a:lnTo>
                  <a:lnTo>
                    <a:pt x="7744" y="190"/>
                  </a:lnTo>
                  <a:lnTo>
                    <a:pt x="7738" y="210"/>
                  </a:lnTo>
                  <a:lnTo>
                    <a:pt x="7731" y="231"/>
                  </a:lnTo>
                  <a:lnTo>
                    <a:pt x="7725" y="252"/>
                  </a:lnTo>
                  <a:lnTo>
                    <a:pt x="7753" y="275"/>
                  </a:lnTo>
                  <a:lnTo>
                    <a:pt x="7781" y="299"/>
                  </a:lnTo>
                  <a:lnTo>
                    <a:pt x="7809" y="323"/>
                  </a:lnTo>
                  <a:lnTo>
                    <a:pt x="7838" y="347"/>
                  </a:lnTo>
                  <a:lnTo>
                    <a:pt x="7867" y="370"/>
                  </a:lnTo>
                  <a:lnTo>
                    <a:pt x="7896" y="394"/>
                  </a:lnTo>
                  <a:lnTo>
                    <a:pt x="7926" y="417"/>
                  </a:lnTo>
                  <a:lnTo>
                    <a:pt x="7955" y="441"/>
                  </a:lnTo>
                  <a:lnTo>
                    <a:pt x="7943" y="440"/>
                  </a:lnTo>
                  <a:lnTo>
                    <a:pt x="7929" y="440"/>
                  </a:lnTo>
                  <a:lnTo>
                    <a:pt x="7917" y="439"/>
                  </a:lnTo>
                  <a:lnTo>
                    <a:pt x="7903" y="439"/>
                  </a:lnTo>
                  <a:lnTo>
                    <a:pt x="7891" y="438"/>
                  </a:lnTo>
                  <a:lnTo>
                    <a:pt x="7878" y="438"/>
                  </a:lnTo>
                  <a:lnTo>
                    <a:pt x="7865" y="437"/>
                  </a:lnTo>
                  <a:lnTo>
                    <a:pt x="7853" y="437"/>
                  </a:lnTo>
                  <a:lnTo>
                    <a:pt x="7833" y="421"/>
                  </a:lnTo>
                  <a:lnTo>
                    <a:pt x="7814" y="405"/>
                  </a:lnTo>
                  <a:lnTo>
                    <a:pt x="7795" y="390"/>
                  </a:lnTo>
                  <a:lnTo>
                    <a:pt x="7776" y="373"/>
                  </a:lnTo>
                  <a:lnTo>
                    <a:pt x="7757" y="357"/>
                  </a:lnTo>
                  <a:lnTo>
                    <a:pt x="7738" y="342"/>
                  </a:lnTo>
                  <a:lnTo>
                    <a:pt x="7718" y="326"/>
                  </a:lnTo>
                  <a:lnTo>
                    <a:pt x="7700" y="311"/>
                  </a:lnTo>
                  <a:lnTo>
                    <a:pt x="7695" y="325"/>
                  </a:lnTo>
                  <a:lnTo>
                    <a:pt x="7690" y="340"/>
                  </a:lnTo>
                  <a:lnTo>
                    <a:pt x="7686" y="354"/>
                  </a:lnTo>
                  <a:lnTo>
                    <a:pt x="7682" y="369"/>
                  </a:lnTo>
                  <a:lnTo>
                    <a:pt x="7678" y="384"/>
                  </a:lnTo>
                  <a:lnTo>
                    <a:pt x="7674" y="398"/>
                  </a:lnTo>
                  <a:lnTo>
                    <a:pt x="7669" y="414"/>
                  </a:lnTo>
                  <a:lnTo>
                    <a:pt x="7665" y="428"/>
                  </a:lnTo>
                  <a:lnTo>
                    <a:pt x="7653" y="427"/>
                  </a:lnTo>
                  <a:lnTo>
                    <a:pt x="7640" y="427"/>
                  </a:lnTo>
                  <a:lnTo>
                    <a:pt x="7628" y="426"/>
                  </a:lnTo>
                  <a:lnTo>
                    <a:pt x="7615" y="426"/>
                  </a:lnTo>
                  <a:lnTo>
                    <a:pt x="7603" y="425"/>
                  </a:lnTo>
                  <a:lnTo>
                    <a:pt x="7590" y="425"/>
                  </a:lnTo>
                  <a:lnTo>
                    <a:pt x="7578" y="424"/>
                  </a:lnTo>
                  <a:lnTo>
                    <a:pt x="7565" y="423"/>
                  </a:lnTo>
                  <a:close/>
                  <a:moveTo>
                    <a:pt x="7955" y="441"/>
                  </a:moveTo>
                  <a:lnTo>
                    <a:pt x="7961" y="419"/>
                  </a:lnTo>
                  <a:lnTo>
                    <a:pt x="7969" y="397"/>
                  </a:lnTo>
                  <a:lnTo>
                    <a:pt x="7975" y="374"/>
                  </a:lnTo>
                  <a:lnTo>
                    <a:pt x="7982" y="352"/>
                  </a:lnTo>
                  <a:lnTo>
                    <a:pt x="7989" y="330"/>
                  </a:lnTo>
                  <a:lnTo>
                    <a:pt x="7996" y="307"/>
                  </a:lnTo>
                  <a:lnTo>
                    <a:pt x="8003" y="286"/>
                  </a:lnTo>
                  <a:lnTo>
                    <a:pt x="8010" y="263"/>
                  </a:lnTo>
                  <a:lnTo>
                    <a:pt x="7984" y="241"/>
                  </a:lnTo>
                  <a:lnTo>
                    <a:pt x="7959" y="219"/>
                  </a:lnTo>
                  <a:lnTo>
                    <a:pt x="7933" y="197"/>
                  </a:lnTo>
                  <a:lnTo>
                    <a:pt x="7907" y="175"/>
                  </a:lnTo>
                  <a:lnTo>
                    <a:pt x="7882" y="153"/>
                  </a:lnTo>
                  <a:lnTo>
                    <a:pt x="7856" y="130"/>
                  </a:lnTo>
                  <a:lnTo>
                    <a:pt x="7831" y="108"/>
                  </a:lnTo>
                  <a:lnTo>
                    <a:pt x="7806" y="86"/>
                  </a:lnTo>
                  <a:lnTo>
                    <a:pt x="7819" y="87"/>
                  </a:lnTo>
                  <a:lnTo>
                    <a:pt x="7831" y="88"/>
                  </a:lnTo>
                  <a:lnTo>
                    <a:pt x="7844" y="88"/>
                  </a:lnTo>
                  <a:lnTo>
                    <a:pt x="7856" y="89"/>
                  </a:lnTo>
                  <a:lnTo>
                    <a:pt x="7869" y="89"/>
                  </a:lnTo>
                  <a:lnTo>
                    <a:pt x="7880" y="90"/>
                  </a:lnTo>
                  <a:lnTo>
                    <a:pt x="7893" y="90"/>
                  </a:lnTo>
                  <a:lnTo>
                    <a:pt x="7905" y="92"/>
                  </a:lnTo>
                  <a:lnTo>
                    <a:pt x="7922" y="107"/>
                  </a:lnTo>
                  <a:lnTo>
                    <a:pt x="7937" y="122"/>
                  </a:lnTo>
                  <a:lnTo>
                    <a:pt x="7954" y="136"/>
                  </a:lnTo>
                  <a:lnTo>
                    <a:pt x="7971" y="151"/>
                  </a:lnTo>
                  <a:lnTo>
                    <a:pt x="7988" y="166"/>
                  </a:lnTo>
                  <a:lnTo>
                    <a:pt x="8004" y="180"/>
                  </a:lnTo>
                  <a:lnTo>
                    <a:pt x="8021" y="195"/>
                  </a:lnTo>
                  <a:lnTo>
                    <a:pt x="8037" y="209"/>
                  </a:lnTo>
                  <a:lnTo>
                    <a:pt x="8042" y="196"/>
                  </a:lnTo>
                  <a:lnTo>
                    <a:pt x="8046" y="182"/>
                  </a:lnTo>
                  <a:lnTo>
                    <a:pt x="8050" y="169"/>
                  </a:lnTo>
                  <a:lnTo>
                    <a:pt x="8054" y="156"/>
                  </a:lnTo>
                  <a:lnTo>
                    <a:pt x="8058" y="143"/>
                  </a:lnTo>
                  <a:lnTo>
                    <a:pt x="8064" y="129"/>
                  </a:lnTo>
                  <a:lnTo>
                    <a:pt x="8068" y="115"/>
                  </a:lnTo>
                  <a:lnTo>
                    <a:pt x="8073" y="102"/>
                  </a:lnTo>
                  <a:lnTo>
                    <a:pt x="8085" y="102"/>
                  </a:lnTo>
                  <a:lnTo>
                    <a:pt x="8096" y="102"/>
                  </a:lnTo>
                  <a:lnTo>
                    <a:pt x="8109" y="103"/>
                  </a:lnTo>
                  <a:lnTo>
                    <a:pt x="8120" y="104"/>
                  </a:lnTo>
                  <a:lnTo>
                    <a:pt x="8133" y="104"/>
                  </a:lnTo>
                  <a:lnTo>
                    <a:pt x="8146" y="105"/>
                  </a:lnTo>
                  <a:lnTo>
                    <a:pt x="8159" y="106"/>
                  </a:lnTo>
                  <a:lnTo>
                    <a:pt x="8172" y="107"/>
                  </a:lnTo>
                  <a:lnTo>
                    <a:pt x="8164" y="127"/>
                  </a:lnTo>
                  <a:lnTo>
                    <a:pt x="8157" y="148"/>
                  </a:lnTo>
                  <a:lnTo>
                    <a:pt x="8149" y="169"/>
                  </a:lnTo>
                  <a:lnTo>
                    <a:pt x="8143" y="190"/>
                  </a:lnTo>
                  <a:lnTo>
                    <a:pt x="8136" y="209"/>
                  </a:lnTo>
                  <a:lnTo>
                    <a:pt x="8128" y="230"/>
                  </a:lnTo>
                  <a:lnTo>
                    <a:pt x="8122" y="251"/>
                  </a:lnTo>
                  <a:lnTo>
                    <a:pt x="8116" y="272"/>
                  </a:lnTo>
                  <a:lnTo>
                    <a:pt x="8144" y="295"/>
                  </a:lnTo>
                  <a:lnTo>
                    <a:pt x="8172" y="319"/>
                  </a:lnTo>
                  <a:lnTo>
                    <a:pt x="8201" y="342"/>
                  </a:lnTo>
                  <a:lnTo>
                    <a:pt x="8230" y="366"/>
                  </a:lnTo>
                  <a:lnTo>
                    <a:pt x="8259" y="389"/>
                  </a:lnTo>
                  <a:lnTo>
                    <a:pt x="8288" y="413"/>
                  </a:lnTo>
                  <a:lnTo>
                    <a:pt x="8317" y="436"/>
                  </a:lnTo>
                  <a:lnTo>
                    <a:pt x="8346" y="460"/>
                  </a:lnTo>
                  <a:lnTo>
                    <a:pt x="8334" y="459"/>
                  </a:lnTo>
                  <a:lnTo>
                    <a:pt x="8321" y="458"/>
                  </a:lnTo>
                  <a:lnTo>
                    <a:pt x="8308" y="457"/>
                  </a:lnTo>
                  <a:lnTo>
                    <a:pt x="8295" y="457"/>
                  </a:lnTo>
                  <a:lnTo>
                    <a:pt x="8283" y="456"/>
                  </a:lnTo>
                  <a:lnTo>
                    <a:pt x="8270" y="456"/>
                  </a:lnTo>
                  <a:lnTo>
                    <a:pt x="8257" y="456"/>
                  </a:lnTo>
                  <a:lnTo>
                    <a:pt x="8244" y="454"/>
                  </a:lnTo>
                  <a:lnTo>
                    <a:pt x="8225" y="439"/>
                  </a:lnTo>
                  <a:lnTo>
                    <a:pt x="8206" y="423"/>
                  </a:lnTo>
                  <a:lnTo>
                    <a:pt x="8186" y="408"/>
                  </a:lnTo>
                  <a:lnTo>
                    <a:pt x="8167" y="392"/>
                  </a:lnTo>
                  <a:lnTo>
                    <a:pt x="8148" y="376"/>
                  </a:lnTo>
                  <a:lnTo>
                    <a:pt x="8129" y="361"/>
                  </a:lnTo>
                  <a:lnTo>
                    <a:pt x="8111" y="344"/>
                  </a:lnTo>
                  <a:lnTo>
                    <a:pt x="8092" y="328"/>
                  </a:lnTo>
                  <a:lnTo>
                    <a:pt x="8087" y="343"/>
                  </a:lnTo>
                  <a:lnTo>
                    <a:pt x="8082" y="359"/>
                  </a:lnTo>
                  <a:lnTo>
                    <a:pt x="8077" y="373"/>
                  </a:lnTo>
                  <a:lnTo>
                    <a:pt x="8073" y="388"/>
                  </a:lnTo>
                  <a:lnTo>
                    <a:pt x="8069" y="402"/>
                  </a:lnTo>
                  <a:lnTo>
                    <a:pt x="8065" y="417"/>
                  </a:lnTo>
                  <a:lnTo>
                    <a:pt x="8062" y="432"/>
                  </a:lnTo>
                  <a:lnTo>
                    <a:pt x="8057" y="446"/>
                  </a:lnTo>
                  <a:lnTo>
                    <a:pt x="8045" y="445"/>
                  </a:lnTo>
                  <a:lnTo>
                    <a:pt x="8031" y="445"/>
                  </a:lnTo>
                  <a:lnTo>
                    <a:pt x="8019" y="444"/>
                  </a:lnTo>
                  <a:lnTo>
                    <a:pt x="8006" y="443"/>
                  </a:lnTo>
                  <a:lnTo>
                    <a:pt x="7994" y="443"/>
                  </a:lnTo>
                  <a:lnTo>
                    <a:pt x="7981" y="442"/>
                  </a:lnTo>
                  <a:lnTo>
                    <a:pt x="7969" y="441"/>
                  </a:lnTo>
                  <a:lnTo>
                    <a:pt x="7955" y="441"/>
                  </a:lnTo>
                  <a:close/>
                  <a:moveTo>
                    <a:pt x="8348" y="460"/>
                  </a:moveTo>
                  <a:lnTo>
                    <a:pt x="8355" y="437"/>
                  </a:lnTo>
                  <a:lnTo>
                    <a:pt x="8361" y="415"/>
                  </a:lnTo>
                  <a:lnTo>
                    <a:pt x="8367" y="393"/>
                  </a:lnTo>
                  <a:lnTo>
                    <a:pt x="8375" y="371"/>
                  </a:lnTo>
                  <a:lnTo>
                    <a:pt x="8381" y="349"/>
                  </a:lnTo>
                  <a:lnTo>
                    <a:pt x="8388" y="327"/>
                  </a:lnTo>
                  <a:lnTo>
                    <a:pt x="8395" y="304"/>
                  </a:lnTo>
                  <a:lnTo>
                    <a:pt x="8403" y="282"/>
                  </a:lnTo>
                  <a:lnTo>
                    <a:pt x="8377" y="260"/>
                  </a:lnTo>
                  <a:lnTo>
                    <a:pt x="8351" y="239"/>
                  </a:lnTo>
                  <a:lnTo>
                    <a:pt x="8324" y="217"/>
                  </a:lnTo>
                  <a:lnTo>
                    <a:pt x="8299" y="195"/>
                  </a:lnTo>
                  <a:lnTo>
                    <a:pt x="8273" y="173"/>
                  </a:lnTo>
                  <a:lnTo>
                    <a:pt x="8248" y="151"/>
                  </a:lnTo>
                  <a:lnTo>
                    <a:pt x="8223" y="129"/>
                  </a:lnTo>
                  <a:lnTo>
                    <a:pt x="8198" y="108"/>
                  </a:lnTo>
                  <a:lnTo>
                    <a:pt x="8211" y="108"/>
                  </a:lnTo>
                  <a:lnTo>
                    <a:pt x="8222" y="109"/>
                  </a:lnTo>
                  <a:lnTo>
                    <a:pt x="8235" y="110"/>
                  </a:lnTo>
                  <a:lnTo>
                    <a:pt x="8247" y="110"/>
                  </a:lnTo>
                  <a:lnTo>
                    <a:pt x="8260" y="111"/>
                  </a:lnTo>
                  <a:lnTo>
                    <a:pt x="8272" y="111"/>
                  </a:lnTo>
                  <a:lnTo>
                    <a:pt x="8285" y="112"/>
                  </a:lnTo>
                  <a:lnTo>
                    <a:pt x="8297" y="112"/>
                  </a:lnTo>
                  <a:lnTo>
                    <a:pt x="8314" y="127"/>
                  </a:lnTo>
                  <a:lnTo>
                    <a:pt x="8331" y="143"/>
                  </a:lnTo>
                  <a:lnTo>
                    <a:pt x="8347" y="157"/>
                  </a:lnTo>
                  <a:lnTo>
                    <a:pt x="8364" y="172"/>
                  </a:lnTo>
                  <a:lnTo>
                    <a:pt x="8381" y="186"/>
                  </a:lnTo>
                  <a:lnTo>
                    <a:pt x="8399" y="201"/>
                  </a:lnTo>
                  <a:lnTo>
                    <a:pt x="8414" y="216"/>
                  </a:lnTo>
                  <a:lnTo>
                    <a:pt x="8431" y="230"/>
                  </a:lnTo>
                  <a:lnTo>
                    <a:pt x="8435" y="217"/>
                  </a:lnTo>
                  <a:lnTo>
                    <a:pt x="8439" y="203"/>
                  </a:lnTo>
                  <a:lnTo>
                    <a:pt x="8442" y="190"/>
                  </a:lnTo>
                  <a:lnTo>
                    <a:pt x="8447" y="176"/>
                  </a:lnTo>
                  <a:lnTo>
                    <a:pt x="8451" y="162"/>
                  </a:lnTo>
                  <a:lnTo>
                    <a:pt x="8456" y="149"/>
                  </a:lnTo>
                  <a:lnTo>
                    <a:pt x="8460" y="135"/>
                  </a:lnTo>
                  <a:lnTo>
                    <a:pt x="8465" y="122"/>
                  </a:lnTo>
                  <a:lnTo>
                    <a:pt x="8477" y="122"/>
                  </a:lnTo>
                  <a:lnTo>
                    <a:pt x="8489" y="123"/>
                  </a:lnTo>
                  <a:lnTo>
                    <a:pt x="8502" y="124"/>
                  </a:lnTo>
                  <a:lnTo>
                    <a:pt x="8513" y="124"/>
                  </a:lnTo>
                  <a:lnTo>
                    <a:pt x="8526" y="125"/>
                  </a:lnTo>
                  <a:lnTo>
                    <a:pt x="8538" y="125"/>
                  </a:lnTo>
                  <a:lnTo>
                    <a:pt x="8551" y="126"/>
                  </a:lnTo>
                  <a:lnTo>
                    <a:pt x="8564" y="127"/>
                  </a:lnTo>
                  <a:lnTo>
                    <a:pt x="8556" y="148"/>
                  </a:lnTo>
                  <a:lnTo>
                    <a:pt x="8549" y="169"/>
                  </a:lnTo>
                  <a:lnTo>
                    <a:pt x="8541" y="189"/>
                  </a:lnTo>
                  <a:lnTo>
                    <a:pt x="8535" y="209"/>
                  </a:lnTo>
                  <a:lnTo>
                    <a:pt x="8528" y="230"/>
                  </a:lnTo>
                  <a:lnTo>
                    <a:pt x="8522" y="250"/>
                  </a:lnTo>
                  <a:lnTo>
                    <a:pt x="8514" y="271"/>
                  </a:lnTo>
                  <a:lnTo>
                    <a:pt x="8508" y="291"/>
                  </a:lnTo>
                  <a:lnTo>
                    <a:pt x="8536" y="315"/>
                  </a:lnTo>
                  <a:lnTo>
                    <a:pt x="8565" y="338"/>
                  </a:lnTo>
                  <a:lnTo>
                    <a:pt x="8595" y="362"/>
                  </a:lnTo>
                  <a:lnTo>
                    <a:pt x="8623" y="385"/>
                  </a:lnTo>
                  <a:lnTo>
                    <a:pt x="8652" y="408"/>
                  </a:lnTo>
                  <a:lnTo>
                    <a:pt x="8680" y="430"/>
                  </a:lnTo>
                  <a:lnTo>
                    <a:pt x="8709" y="453"/>
                  </a:lnTo>
                  <a:lnTo>
                    <a:pt x="8739" y="476"/>
                  </a:lnTo>
                  <a:lnTo>
                    <a:pt x="8726" y="476"/>
                  </a:lnTo>
                  <a:lnTo>
                    <a:pt x="8713" y="475"/>
                  </a:lnTo>
                  <a:lnTo>
                    <a:pt x="8700" y="475"/>
                  </a:lnTo>
                  <a:lnTo>
                    <a:pt x="8688" y="474"/>
                  </a:lnTo>
                  <a:lnTo>
                    <a:pt x="8675" y="474"/>
                  </a:lnTo>
                  <a:lnTo>
                    <a:pt x="8663" y="473"/>
                  </a:lnTo>
                  <a:lnTo>
                    <a:pt x="8650" y="473"/>
                  </a:lnTo>
                  <a:lnTo>
                    <a:pt x="8636" y="473"/>
                  </a:lnTo>
                  <a:lnTo>
                    <a:pt x="8617" y="457"/>
                  </a:lnTo>
                  <a:lnTo>
                    <a:pt x="8597" y="441"/>
                  </a:lnTo>
                  <a:lnTo>
                    <a:pt x="8577" y="425"/>
                  </a:lnTo>
                  <a:lnTo>
                    <a:pt x="8558" y="410"/>
                  </a:lnTo>
                  <a:lnTo>
                    <a:pt x="8539" y="394"/>
                  </a:lnTo>
                  <a:lnTo>
                    <a:pt x="8521" y="379"/>
                  </a:lnTo>
                  <a:lnTo>
                    <a:pt x="8503" y="364"/>
                  </a:lnTo>
                  <a:lnTo>
                    <a:pt x="8484" y="348"/>
                  </a:lnTo>
                  <a:lnTo>
                    <a:pt x="8479" y="363"/>
                  </a:lnTo>
                  <a:lnTo>
                    <a:pt x="8475" y="377"/>
                  </a:lnTo>
                  <a:lnTo>
                    <a:pt x="8470" y="392"/>
                  </a:lnTo>
                  <a:lnTo>
                    <a:pt x="8465" y="406"/>
                  </a:lnTo>
                  <a:lnTo>
                    <a:pt x="8461" y="421"/>
                  </a:lnTo>
                  <a:lnTo>
                    <a:pt x="8457" y="436"/>
                  </a:lnTo>
                  <a:lnTo>
                    <a:pt x="8454" y="450"/>
                  </a:lnTo>
                  <a:lnTo>
                    <a:pt x="8451" y="465"/>
                  </a:lnTo>
                  <a:lnTo>
                    <a:pt x="8437" y="464"/>
                  </a:lnTo>
                  <a:lnTo>
                    <a:pt x="8425" y="463"/>
                  </a:lnTo>
                  <a:lnTo>
                    <a:pt x="8411" y="463"/>
                  </a:lnTo>
                  <a:lnTo>
                    <a:pt x="8399" y="462"/>
                  </a:lnTo>
                  <a:lnTo>
                    <a:pt x="8386" y="461"/>
                  </a:lnTo>
                  <a:lnTo>
                    <a:pt x="8372" y="461"/>
                  </a:lnTo>
                  <a:lnTo>
                    <a:pt x="8360" y="460"/>
                  </a:lnTo>
                  <a:lnTo>
                    <a:pt x="8348" y="460"/>
                  </a:lnTo>
                  <a:close/>
                  <a:moveTo>
                    <a:pt x="8741" y="476"/>
                  </a:moveTo>
                  <a:lnTo>
                    <a:pt x="8747" y="454"/>
                  </a:lnTo>
                  <a:lnTo>
                    <a:pt x="8753" y="434"/>
                  </a:lnTo>
                  <a:lnTo>
                    <a:pt x="8760" y="412"/>
                  </a:lnTo>
                  <a:lnTo>
                    <a:pt x="8766" y="390"/>
                  </a:lnTo>
                  <a:lnTo>
                    <a:pt x="8773" y="368"/>
                  </a:lnTo>
                  <a:lnTo>
                    <a:pt x="8780" y="345"/>
                  </a:lnTo>
                  <a:lnTo>
                    <a:pt x="8788" y="323"/>
                  </a:lnTo>
                  <a:lnTo>
                    <a:pt x="8795" y="301"/>
                  </a:lnTo>
                  <a:lnTo>
                    <a:pt x="8770" y="279"/>
                  </a:lnTo>
                  <a:lnTo>
                    <a:pt x="8744" y="257"/>
                  </a:lnTo>
                  <a:lnTo>
                    <a:pt x="8719" y="236"/>
                  </a:lnTo>
                  <a:lnTo>
                    <a:pt x="8693" y="215"/>
                  </a:lnTo>
                  <a:lnTo>
                    <a:pt x="8668" y="193"/>
                  </a:lnTo>
                  <a:lnTo>
                    <a:pt x="8642" y="172"/>
                  </a:lnTo>
                  <a:lnTo>
                    <a:pt x="8617" y="150"/>
                  </a:lnTo>
                  <a:lnTo>
                    <a:pt x="8591" y="128"/>
                  </a:lnTo>
                  <a:lnTo>
                    <a:pt x="8603" y="128"/>
                  </a:lnTo>
                  <a:lnTo>
                    <a:pt x="8616" y="129"/>
                  </a:lnTo>
                  <a:lnTo>
                    <a:pt x="8628" y="130"/>
                  </a:lnTo>
                  <a:lnTo>
                    <a:pt x="8641" y="130"/>
                  </a:lnTo>
                  <a:lnTo>
                    <a:pt x="8653" y="131"/>
                  </a:lnTo>
                  <a:lnTo>
                    <a:pt x="8666" y="132"/>
                  </a:lnTo>
                  <a:lnTo>
                    <a:pt x="8678" y="132"/>
                  </a:lnTo>
                  <a:lnTo>
                    <a:pt x="8692" y="133"/>
                  </a:lnTo>
                  <a:lnTo>
                    <a:pt x="8707" y="148"/>
                  </a:lnTo>
                  <a:lnTo>
                    <a:pt x="8723" y="162"/>
                  </a:lnTo>
                  <a:lnTo>
                    <a:pt x="8740" y="177"/>
                  </a:lnTo>
                  <a:lnTo>
                    <a:pt x="8756" y="192"/>
                  </a:lnTo>
                  <a:lnTo>
                    <a:pt x="8773" y="206"/>
                  </a:lnTo>
                  <a:lnTo>
                    <a:pt x="8790" y="221"/>
                  </a:lnTo>
                  <a:lnTo>
                    <a:pt x="8806" y="234"/>
                  </a:lnTo>
                  <a:lnTo>
                    <a:pt x="8823" y="249"/>
                  </a:lnTo>
                  <a:lnTo>
                    <a:pt x="8827" y="235"/>
                  </a:lnTo>
                  <a:lnTo>
                    <a:pt x="8832" y="223"/>
                  </a:lnTo>
                  <a:lnTo>
                    <a:pt x="8835" y="209"/>
                  </a:lnTo>
                  <a:lnTo>
                    <a:pt x="8839" y="196"/>
                  </a:lnTo>
                  <a:lnTo>
                    <a:pt x="8843" y="182"/>
                  </a:lnTo>
                  <a:lnTo>
                    <a:pt x="8847" y="169"/>
                  </a:lnTo>
                  <a:lnTo>
                    <a:pt x="8851" y="155"/>
                  </a:lnTo>
                  <a:lnTo>
                    <a:pt x="8856" y="141"/>
                  </a:lnTo>
                  <a:lnTo>
                    <a:pt x="8869" y="142"/>
                  </a:lnTo>
                  <a:lnTo>
                    <a:pt x="8882" y="143"/>
                  </a:lnTo>
                  <a:lnTo>
                    <a:pt x="8894" y="144"/>
                  </a:lnTo>
                  <a:lnTo>
                    <a:pt x="8907" y="145"/>
                  </a:lnTo>
                  <a:lnTo>
                    <a:pt x="8919" y="145"/>
                  </a:lnTo>
                  <a:lnTo>
                    <a:pt x="8932" y="146"/>
                  </a:lnTo>
                  <a:lnTo>
                    <a:pt x="8944" y="147"/>
                  </a:lnTo>
                  <a:lnTo>
                    <a:pt x="8957" y="148"/>
                  </a:lnTo>
                  <a:lnTo>
                    <a:pt x="8949" y="168"/>
                  </a:lnTo>
                  <a:lnTo>
                    <a:pt x="8942" y="189"/>
                  </a:lnTo>
                  <a:lnTo>
                    <a:pt x="8935" y="208"/>
                  </a:lnTo>
                  <a:lnTo>
                    <a:pt x="8927" y="229"/>
                  </a:lnTo>
                  <a:lnTo>
                    <a:pt x="8921" y="249"/>
                  </a:lnTo>
                  <a:lnTo>
                    <a:pt x="8914" y="269"/>
                  </a:lnTo>
                  <a:lnTo>
                    <a:pt x="8908" y="290"/>
                  </a:lnTo>
                  <a:lnTo>
                    <a:pt x="8900" y="311"/>
                  </a:lnTo>
                  <a:lnTo>
                    <a:pt x="8929" y="333"/>
                  </a:lnTo>
                  <a:lnTo>
                    <a:pt x="8958" y="356"/>
                  </a:lnTo>
                  <a:lnTo>
                    <a:pt x="8986" y="379"/>
                  </a:lnTo>
                  <a:lnTo>
                    <a:pt x="9015" y="402"/>
                  </a:lnTo>
                  <a:lnTo>
                    <a:pt x="9043" y="425"/>
                  </a:lnTo>
                  <a:lnTo>
                    <a:pt x="9073" y="448"/>
                  </a:lnTo>
                  <a:lnTo>
                    <a:pt x="9102" y="471"/>
                  </a:lnTo>
                  <a:lnTo>
                    <a:pt x="9132" y="494"/>
                  </a:lnTo>
                  <a:lnTo>
                    <a:pt x="9118" y="494"/>
                  </a:lnTo>
                  <a:lnTo>
                    <a:pt x="9106" y="493"/>
                  </a:lnTo>
                  <a:lnTo>
                    <a:pt x="9093" y="493"/>
                  </a:lnTo>
                  <a:lnTo>
                    <a:pt x="9080" y="492"/>
                  </a:lnTo>
                  <a:lnTo>
                    <a:pt x="9067" y="492"/>
                  </a:lnTo>
                  <a:lnTo>
                    <a:pt x="9054" y="491"/>
                  </a:lnTo>
                  <a:lnTo>
                    <a:pt x="9041" y="491"/>
                  </a:lnTo>
                  <a:lnTo>
                    <a:pt x="9028" y="490"/>
                  </a:lnTo>
                  <a:lnTo>
                    <a:pt x="9009" y="475"/>
                  </a:lnTo>
                  <a:lnTo>
                    <a:pt x="8989" y="460"/>
                  </a:lnTo>
                  <a:lnTo>
                    <a:pt x="8970" y="444"/>
                  </a:lnTo>
                  <a:lnTo>
                    <a:pt x="8951" y="428"/>
                  </a:lnTo>
                  <a:lnTo>
                    <a:pt x="8933" y="413"/>
                  </a:lnTo>
                  <a:lnTo>
                    <a:pt x="8914" y="397"/>
                  </a:lnTo>
                  <a:lnTo>
                    <a:pt x="8894" y="381"/>
                  </a:lnTo>
                  <a:lnTo>
                    <a:pt x="8875" y="366"/>
                  </a:lnTo>
                  <a:lnTo>
                    <a:pt x="8871" y="380"/>
                  </a:lnTo>
                  <a:lnTo>
                    <a:pt x="8866" y="395"/>
                  </a:lnTo>
                  <a:lnTo>
                    <a:pt x="8862" y="410"/>
                  </a:lnTo>
                  <a:lnTo>
                    <a:pt x="8858" y="424"/>
                  </a:lnTo>
                  <a:lnTo>
                    <a:pt x="8853" y="439"/>
                  </a:lnTo>
                  <a:lnTo>
                    <a:pt x="8850" y="452"/>
                  </a:lnTo>
                  <a:lnTo>
                    <a:pt x="8846" y="467"/>
                  </a:lnTo>
                  <a:lnTo>
                    <a:pt x="8843" y="481"/>
                  </a:lnTo>
                  <a:lnTo>
                    <a:pt x="8829" y="481"/>
                  </a:lnTo>
                  <a:lnTo>
                    <a:pt x="8816" y="481"/>
                  </a:lnTo>
                  <a:lnTo>
                    <a:pt x="8803" y="480"/>
                  </a:lnTo>
                  <a:lnTo>
                    <a:pt x="8791" y="480"/>
                  </a:lnTo>
                  <a:lnTo>
                    <a:pt x="8777" y="478"/>
                  </a:lnTo>
                  <a:lnTo>
                    <a:pt x="8765" y="477"/>
                  </a:lnTo>
                  <a:lnTo>
                    <a:pt x="8753" y="477"/>
                  </a:lnTo>
                  <a:lnTo>
                    <a:pt x="8741" y="476"/>
                  </a:lnTo>
                  <a:close/>
                  <a:moveTo>
                    <a:pt x="9215" y="254"/>
                  </a:moveTo>
                  <a:lnTo>
                    <a:pt x="9225" y="254"/>
                  </a:lnTo>
                  <a:lnTo>
                    <a:pt x="9234" y="255"/>
                  </a:lnTo>
                  <a:lnTo>
                    <a:pt x="9244" y="255"/>
                  </a:lnTo>
                  <a:lnTo>
                    <a:pt x="9253" y="255"/>
                  </a:lnTo>
                  <a:lnTo>
                    <a:pt x="9262" y="256"/>
                  </a:lnTo>
                  <a:lnTo>
                    <a:pt x="9272" y="256"/>
                  </a:lnTo>
                  <a:lnTo>
                    <a:pt x="9281" y="256"/>
                  </a:lnTo>
                  <a:lnTo>
                    <a:pt x="9292" y="257"/>
                  </a:lnTo>
                  <a:lnTo>
                    <a:pt x="9294" y="262"/>
                  </a:lnTo>
                  <a:lnTo>
                    <a:pt x="9296" y="267"/>
                  </a:lnTo>
                  <a:lnTo>
                    <a:pt x="9298" y="271"/>
                  </a:lnTo>
                  <a:lnTo>
                    <a:pt x="9300" y="275"/>
                  </a:lnTo>
                  <a:lnTo>
                    <a:pt x="9302" y="280"/>
                  </a:lnTo>
                  <a:lnTo>
                    <a:pt x="9305" y="284"/>
                  </a:lnTo>
                  <a:lnTo>
                    <a:pt x="9307" y="289"/>
                  </a:lnTo>
                  <a:lnTo>
                    <a:pt x="9309" y="293"/>
                  </a:lnTo>
                  <a:lnTo>
                    <a:pt x="9310" y="289"/>
                  </a:lnTo>
                  <a:lnTo>
                    <a:pt x="9312" y="284"/>
                  </a:lnTo>
                  <a:lnTo>
                    <a:pt x="9315" y="280"/>
                  </a:lnTo>
                  <a:lnTo>
                    <a:pt x="9318" y="277"/>
                  </a:lnTo>
                  <a:lnTo>
                    <a:pt x="9321" y="273"/>
                  </a:lnTo>
                  <a:lnTo>
                    <a:pt x="9325" y="270"/>
                  </a:lnTo>
                  <a:lnTo>
                    <a:pt x="9329" y="268"/>
                  </a:lnTo>
                  <a:lnTo>
                    <a:pt x="9333" y="265"/>
                  </a:lnTo>
                  <a:lnTo>
                    <a:pt x="9339" y="263"/>
                  </a:lnTo>
                  <a:lnTo>
                    <a:pt x="9344" y="260"/>
                  </a:lnTo>
                  <a:lnTo>
                    <a:pt x="9350" y="259"/>
                  </a:lnTo>
                  <a:lnTo>
                    <a:pt x="9356" y="257"/>
                  </a:lnTo>
                  <a:lnTo>
                    <a:pt x="9363" y="257"/>
                  </a:lnTo>
                  <a:lnTo>
                    <a:pt x="9370" y="256"/>
                  </a:lnTo>
                  <a:lnTo>
                    <a:pt x="9377" y="256"/>
                  </a:lnTo>
                  <a:lnTo>
                    <a:pt x="9384" y="256"/>
                  </a:lnTo>
                  <a:lnTo>
                    <a:pt x="9398" y="257"/>
                  </a:lnTo>
                  <a:lnTo>
                    <a:pt x="9412" y="259"/>
                  </a:lnTo>
                  <a:lnTo>
                    <a:pt x="9424" y="263"/>
                  </a:lnTo>
                  <a:lnTo>
                    <a:pt x="9438" y="267"/>
                  </a:lnTo>
                  <a:lnTo>
                    <a:pt x="9451" y="272"/>
                  </a:lnTo>
                  <a:lnTo>
                    <a:pt x="9464" y="278"/>
                  </a:lnTo>
                  <a:lnTo>
                    <a:pt x="9477" y="284"/>
                  </a:lnTo>
                  <a:lnTo>
                    <a:pt x="9490" y="293"/>
                  </a:lnTo>
                  <a:lnTo>
                    <a:pt x="9502" y="302"/>
                  </a:lnTo>
                  <a:lnTo>
                    <a:pt x="9515" y="313"/>
                  </a:lnTo>
                  <a:lnTo>
                    <a:pt x="9525" y="323"/>
                  </a:lnTo>
                  <a:lnTo>
                    <a:pt x="9536" y="336"/>
                  </a:lnTo>
                  <a:lnTo>
                    <a:pt x="9546" y="348"/>
                  </a:lnTo>
                  <a:lnTo>
                    <a:pt x="9556" y="362"/>
                  </a:lnTo>
                  <a:lnTo>
                    <a:pt x="9564" y="376"/>
                  </a:lnTo>
                  <a:lnTo>
                    <a:pt x="9571" y="391"/>
                  </a:lnTo>
                  <a:lnTo>
                    <a:pt x="9577" y="406"/>
                  </a:lnTo>
                  <a:lnTo>
                    <a:pt x="9583" y="420"/>
                  </a:lnTo>
                  <a:lnTo>
                    <a:pt x="9586" y="434"/>
                  </a:lnTo>
                  <a:lnTo>
                    <a:pt x="9588" y="446"/>
                  </a:lnTo>
                  <a:lnTo>
                    <a:pt x="9588" y="458"/>
                  </a:lnTo>
                  <a:lnTo>
                    <a:pt x="9587" y="468"/>
                  </a:lnTo>
                  <a:lnTo>
                    <a:pt x="9584" y="477"/>
                  </a:lnTo>
                  <a:lnTo>
                    <a:pt x="9581" y="487"/>
                  </a:lnTo>
                  <a:lnTo>
                    <a:pt x="9575" y="494"/>
                  </a:lnTo>
                  <a:lnTo>
                    <a:pt x="9569" y="500"/>
                  </a:lnTo>
                  <a:lnTo>
                    <a:pt x="9562" y="506"/>
                  </a:lnTo>
                  <a:lnTo>
                    <a:pt x="9553" y="510"/>
                  </a:lnTo>
                  <a:lnTo>
                    <a:pt x="9544" y="513"/>
                  </a:lnTo>
                  <a:lnTo>
                    <a:pt x="9533" y="515"/>
                  </a:lnTo>
                  <a:lnTo>
                    <a:pt x="9521" y="516"/>
                  </a:lnTo>
                  <a:lnTo>
                    <a:pt x="9510" y="516"/>
                  </a:lnTo>
                  <a:lnTo>
                    <a:pt x="9503" y="516"/>
                  </a:lnTo>
                  <a:lnTo>
                    <a:pt x="9497" y="515"/>
                  </a:lnTo>
                  <a:lnTo>
                    <a:pt x="9490" y="515"/>
                  </a:lnTo>
                  <a:lnTo>
                    <a:pt x="9484" y="514"/>
                  </a:lnTo>
                  <a:lnTo>
                    <a:pt x="9477" y="512"/>
                  </a:lnTo>
                  <a:lnTo>
                    <a:pt x="9471" y="511"/>
                  </a:lnTo>
                  <a:lnTo>
                    <a:pt x="9465" y="509"/>
                  </a:lnTo>
                  <a:lnTo>
                    <a:pt x="9459" y="507"/>
                  </a:lnTo>
                  <a:lnTo>
                    <a:pt x="9452" y="505"/>
                  </a:lnTo>
                  <a:lnTo>
                    <a:pt x="9446" y="501"/>
                  </a:lnTo>
                  <a:lnTo>
                    <a:pt x="9439" y="498"/>
                  </a:lnTo>
                  <a:lnTo>
                    <a:pt x="9431" y="494"/>
                  </a:lnTo>
                  <a:lnTo>
                    <a:pt x="9424" y="490"/>
                  </a:lnTo>
                  <a:lnTo>
                    <a:pt x="9417" y="486"/>
                  </a:lnTo>
                  <a:lnTo>
                    <a:pt x="9408" y="482"/>
                  </a:lnTo>
                  <a:lnTo>
                    <a:pt x="9401" y="477"/>
                  </a:lnTo>
                  <a:lnTo>
                    <a:pt x="9409" y="493"/>
                  </a:lnTo>
                  <a:lnTo>
                    <a:pt x="9418" y="509"/>
                  </a:lnTo>
                  <a:lnTo>
                    <a:pt x="9426" y="524"/>
                  </a:lnTo>
                  <a:lnTo>
                    <a:pt x="9435" y="541"/>
                  </a:lnTo>
                  <a:lnTo>
                    <a:pt x="9443" y="557"/>
                  </a:lnTo>
                  <a:lnTo>
                    <a:pt x="9451" y="572"/>
                  </a:lnTo>
                  <a:lnTo>
                    <a:pt x="9460" y="588"/>
                  </a:lnTo>
                  <a:lnTo>
                    <a:pt x="9468" y="604"/>
                  </a:lnTo>
                  <a:lnTo>
                    <a:pt x="9457" y="603"/>
                  </a:lnTo>
                  <a:lnTo>
                    <a:pt x="9448" y="603"/>
                  </a:lnTo>
                  <a:lnTo>
                    <a:pt x="9438" y="603"/>
                  </a:lnTo>
                  <a:lnTo>
                    <a:pt x="9427" y="602"/>
                  </a:lnTo>
                  <a:lnTo>
                    <a:pt x="9418" y="602"/>
                  </a:lnTo>
                  <a:lnTo>
                    <a:pt x="9407" y="601"/>
                  </a:lnTo>
                  <a:lnTo>
                    <a:pt x="9398" y="601"/>
                  </a:lnTo>
                  <a:lnTo>
                    <a:pt x="9388" y="599"/>
                  </a:lnTo>
                  <a:lnTo>
                    <a:pt x="9365" y="557"/>
                  </a:lnTo>
                  <a:lnTo>
                    <a:pt x="9342" y="513"/>
                  </a:lnTo>
                  <a:lnTo>
                    <a:pt x="9320" y="470"/>
                  </a:lnTo>
                  <a:lnTo>
                    <a:pt x="9298" y="427"/>
                  </a:lnTo>
                  <a:lnTo>
                    <a:pt x="9277" y="384"/>
                  </a:lnTo>
                  <a:lnTo>
                    <a:pt x="9256" y="341"/>
                  </a:lnTo>
                  <a:lnTo>
                    <a:pt x="9235" y="298"/>
                  </a:lnTo>
                  <a:lnTo>
                    <a:pt x="9215" y="254"/>
                  </a:lnTo>
                  <a:close/>
                  <a:moveTo>
                    <a:pt x="9352" y="378"/>
                  </a:moveTo>
                  <a:lnTo>
                    <a:pt x="9357" y="389"/>
                  </a:lnTo>
                  <a:lnTo>
                    <a:pt x="9363" y="398"/>
                  </a:lnTo>
                  <a:lnTo>
                    <a:pt x="9369" y="406"/>
                  </a:lnTo>
                  <a:lnTo>
                    <a:pt x="9374" y="415"/>
                  </a:lnTo>
                  <a:lnTo>
                    <a:pt x="9380" y="422"/>
                  </a:lnTo>
                  <a:lnTo>
                    <a:pt x="9387" y="429"/>
                  </a:lnTo>
                  <a:lnTo>
                    <a:pt x="9394" y="436"/>
                  </a:lnTo>
                  <a:lnTo>
                    <a:pt x="9401" y="441"/>
                  </a:lnTo>
                  <a:lnTo>
                    <a:pt x="9408" y="446"/>
                  </a:lnTo>
                  <a:lnTo>
                    <a:pt x="9416" y="450"/>
                  </a:lnTo>
                  <a:lnTo>
                    <a:pt x="9423" y="454"/>
                  </a:lnTo>
                  <a:lnTo>
                    <a:pt x="9430" y="458"/>
                  </a:lnTo>
                  <a:lnTo>
                    <a:pt x="9438" y="461"/>
                  </a:lnTo>
                  <a:lnTo>
                    <a:pt x="9446" y="463"/>
                  </a:lnTo>
                  <a:lnTo>
                    <a:pt x="9453" y="464"/>
                  </a:lnTo>
                  <a:lnTo>
                    <a:pt x="9462" y="465"/>
                  </a:lnTo>
                  <a:lnTo>
                    <a:pt x="9468" y="465"/>
                  </a:lnTo>
                  <a:lnTo>
                    <a:pt x="9474" y="464"/>
                  </a:lnTo>
                  <a:lnTo>
                    <a:pt x="9479" y="463"/>
                  </a:lnTo>
                  <a:lnTo>
                    <a:pt x="9485" y="461"/>
                  </a:lnTo>
                  <a:lnTo>
                    <a:pt x="9489" y="459"/>
                  </a:lnTo>
                  <a:lnTo>
                    <a:pt x="9492" y="456"/>
                  </a:lnTo>
                  <a:lnTo>
                    <a:pt x="9496" y="451"/>
                  </a:lnTo>
                  <a:lnTo>
                    <a:pt x="9499" y="447"/>
                  </a:lnTo>
                  <a:lnTo>
                    <a:pt x="9500" y="442"/>
                  </a:lnTo>
                  <a:lnTo>
                    <a:pt x="9501" y="437"/>
                  </a:lnTo>
                  <a:lnTo>
                    <a:pt x="9501" y="430"/>
                  </a:lnTo>
                  <a:lnTo>
                    <a:pt x="9500" y="424"/>
                  </a:lnTo>
                  <a:lnTo>
                    <a:pt x="9499" y="416"/>
                  </a:lnTo>
                  <a:lnTo>
                    <a:pt x="9496" y="408"/>
                  </a:lnTo>
                  <a:lnTo>
                    <a:pt x="9493" y="398"/>
                  </a:lnTo>
                  <a:lnTo>
                    <a:pt x="9489" y="388"/>
                  </a:lnTo>
                  <a:lnTo>
                    <a:pt x="9484" y="377"/>
                  </a:lnTo>
                  <a:lnTo>
                    <a:pt x="9478" y="369"/>
                  </a:lnTo>
                  <a:lnTo>
                    <a:pt x="9473" y="361"/>
                  </a:lnTo>
                  <a:lnTo>
                    <a:pt x="9468" y="352"/>
                  </a:lnTo>
                  <a:lnTo>
                    <a:pt x="9462" y="346"/>
                  </a:lnTo>
                  <a:lnTo>
                    <a:pt x="9455" y="339"/>
                  </a:lnTo>
                  <a:lnTo>
                    <a:pt x="9449" y="333"/>
                  </a:lnTo>
                  <a:lnTo>
                    <a:pt x="9443" y="328"/>
                  </a:lnTo>
                  <a:lnTo>
                    <a:pt x="9436" y="323"/>
                  </a:lnTo>
                  <a:lnTo>
                    <a:pt x="9428" y="319"/>
                  </a:lnTo>
                  <a:lnTo>
                    <a:pt x="9421" y="316"/>
                  </a:lnTo>
                  <a:lnTo>
                    <a:pt x="9415" y="313"/>
                  </a:lnTo>
                  <a:lnTo>
                    <a:pt x="9407" y="311"/>
                  </a:lnTo>
                  <a:lnTo>
                    <a:pt x="9400" y="308"/>
                  </a:lnTo>
                  <a:lnTo>
                    <a:pt x="9393" y="307"/>
                  </a:lnTo>
                  <a:lnTo>
                    <a:pt x="9384" y="306"/>
                  </a:lnTo>
                  <a:lnTo>
                    <a:pt x="9378" y="306"/>
                  </a:lnTo>
                  <a:lnTo>
                    <a:pt x="9371" y="307"/>
                  </a:lnTo>
                  <a:lnTo>
                    <a:pt x="9366" y="308"/>
                  </a:lnTo>
                  <a:lnTo>
                    <a:pt x="9360" y="311"/>
                  </a:lnTo>
                  <a:lnTo>
                    <a:pt x="9355" y="313"/>
                  </a:lnTo>
                  <a:lnTo>
                    <a:pt x="9351" y="316"/>
                  </a:lnTo>
                  <a:lnTo>
                    <a:pt x="9348" y="319"/>
                  </a:lnTo>
                  <a:lnTo>
                    <a:pt x="9345" y="323"/>
                  </a:lnTo>
                  <a:lnTo>
                    <a:pt x="9343" y="327"/>
                  </a:lnTo>
                  <a:lnTo>
                    <a:pt x="9341" y="333"/>
                  </a:lnTo>
                  <a:lnTo>
                    <a:pt x="9341" y="339"/>
                  </a:lnTo>
                  <a:lnTo>
                    <a:pt x="9341" y="346"/>
                  </a:lnTo>
                  <a:lnTo>
                    <a:pt x="9342" y="353"/>
                  </a:lnTo>
                  <a:lnTo>
                    <a:pt x="9345" y="361"/>
                  </a:lnTo>
                  <a:lnTo>
                    <a:pt x="9348" y="369"/>
                  </a:lnTo>
                  <a:lnTo>
                    <a:pt x="9352" y="378"/>
                  </a:lnTo>
                  <a:close/>
                  <a:moveTo>
                    <a:pt x="9698" y="519"/>
                  </a:moveTo>
                  <a:lnTo>
                    <a:pt x="9678" y="476"/>
                  </a:lnTo>
                  <a:lnTo>
                    <a:pt x="9656" y="433"/>
                  </a:lnTo>
                  <a:lnTo>
                    <a:pt x="9636" y="390"/>
                  </a:lnTo>
                  <a:lnTo>
                    <a:pt x="9615" y="347"/>
                  </a:lnTo>
                  <a:lnTo>
                    <a:pt x="9595" y="304"/>
                  </a:lnTo>
                  <a:lnTo>
                    <a:pt x="9575" y="262"/>
                  </a:lnTo>
                  <a:lnTo>
                    <a:pt x="9556" y="218"/>
                  </a:lnTo>
                  <a:lnTo>
                    <a:pt x="9536" y="175"/>
                  </a:lnTo>
                  <a:lnTo>
                    <a:pt x="9546" y="176"/>
                  </a:lnTo>
                  <a:lnTo>
                    <a:pt x="9556" y="176"/>
                  </a:lnTo>
                  <a:lnTo>
                    <a:pt x="9566" y="176"/>
                  </a:lnTo>
                  <a:lnTo>
                    <a:pt x="9575" y="177"/>
                  </a:lnTo>
                  <a:lnTo>
                    <a:pt x="9586" y="177"/>
                  </a:lnTo>
                  <a:lnTo>
                    <a:pt x="9596" y="178"/>
                  </a:lnTo>
                  <a:lnTo>
                    <a:pt x="9606" y="178"/>
                  </a:lnTo>
                  <a:lnTo>
                    <a:pt x="9616" y="179"/>
                  </a:lnTo>
                  <a:lnTo>
                    <a:pt x="9635" y="222"/>
                  </a:lnTo>
                  <a:lnTo>
                    <a:pt x="9655" y="265"/>
                  </a:lnTo>
                  <a:lnTo>
                    <a:pt x="9674" y="307"/>
                  </a:lnTo>
                  <a:lnTo>
                    <a:pt x="9694" y="350"/>
                  </a:lnTo>
                  <a:lnTo>
                    <a:pt x="9714" y="393"/>
                  </a:lnTo>
                  <a:lnTo>
                    <a:pt x="9735" y="436"/>
                  </a:lnTo>
                  <a:lnTo>
                    <a:pt x="9756" y="478"/>
                  </a:lnTo>
                  <a:lnTo>
                    <a:pt x="9777" y="521"/>
                  </a:lnTo>
                  <a:lnTo>
                    <a:pt x="9767" y="521"/>
                  </a:lnTo>
                  <a:lnTo>
                    <a:pt x="9757" y="521"/>
                  </a:lnTo>
                  <a:lnTo>
                    <a:pt x="9747" y="520"/>
                  </a:lnTo>
                  <a:lnTo>
                    <a:pt x="9737" y="520"/>
                  </a:lnTo>
                  <a:lnTo>
                    <a:pt x="9728" y="520"/>
                  </a:lnTo>
                  <a:lnTo>
                    <a:pt x="9718" y="519"/>
                  </a:lnTo>
                  <a:lnTo>
                    <a:pt x="9708" y="519"/>
                  </a:lnTo>
                  <a:lnTo>
                    <a:pt x="9698" y="519"/>
                  </a:lnTo>
                  <a:close/>
                  <a:moveTo>
                    <a:pt x="10040" y="360"/>
                  </a:moveTo>
                  <a:lnTo>
                    <a:pt x="10030" y="361"/>
                  </a:lnTo>
                  <a:lnTo>
                    <a:pt x="10021" y="362"/>
                  </a:lnTo>
                  <a:lnTo>
                    <a:pt x="10011" y="363"/>
                  </a:lnTo>
                  <a:lnTo>
                    <a:pt x="10002" y="364"/>
                  </a:lnTo>
                  <a:lnTo>
                    <a:pt x="9994" y="365"/>
                  </a:lnTo>
                  <a:lnTo>
                    <a:pt x="9984" y="366"/>
                  </a:lnTo>
                  <a:lnTo>
                    <a:pt x="9976" y="368"/>
                  </a:lnTo>
                  <a:lnTo>
                    <a:pt x="9967" y="369"/>
                  </a:lnTo>
                  <a:lnTo>
                    <a:pt x="9963" y="364"/>
                  </a:lnTo>
                  <a:lnTo>
                    <a:pt x="9959" y="360"/>
                  </a:lnTo>
                  <a:lnTo>
                    <a:pt x="9956" y="355"/>
                  </a:lnTo>
                  <a:lnTo>
                    <a:pt x="9952" y="351"/>
                  </a:lnTo>
                  <a:lnTo>
                    <a:pt x="9948" y="348"/>
                  </a:lnTo>
                  <a:lnTo>
                    <a:pt x="9944" y="344"/>
                  </a:lnTo>
                  <a:lnTo>
                    <a:pt x="9939" y="341"/>
                  </a:lnTo>
                  <a:lnTo>
                    <a:pt x="9934" y="338"/>
                  </a:lnTo>
                  <a:lnTo>
                    <a:pt x="9930" y="336"/>
                  </a:lnTo>
                  <a:lnTo>
                    <a:pt x="9925" y="333"/>
                  </a:lnTo>
                  <a:lnTo>
                    <a:pt x="9920" y="331"/>
                  </a:lnTo>
                  <a:lnTo>
                    <a:pt x="9914" y="330"/>
                  </a:lnTo>
                  <a:lnTo>
                    <a:pt x="9909" y="329"/>
                  </a:lnTo>
                  <a:lnTo>
                    <a:pt x="9904" y="328"/>
                  </a:lnTo>
                  <a:lnTo>
                    <a:pt x="9898" y="327"/>
                  </a:lnTo>
                  <a:lnTo>
                    <a:pt x="9892" y="327"/>
                  </a:lnTo>
                  <a:lnTo>
                    <a:pt x="9885" y="327"/>
                  </a:lnTo>
                  <a:lnTo>
                    <a:pt x="9879" y="328"/>
                  </a:lnTo>
                  <a:lnTo>
                    <a:pt x="9874" y="329"/>
                  </a:lnTo>
                  <a:lnTo>
                    <a:pt x="9869" y="330"/>
                  </a:lnTo>
                  <a:lnTo>
                    <a:pt x="9863" y="332"/>
                  </a:lnTo>
                  <a:lnTo>
                    <a:pt x="9859" y="336"/>
                  </a:lnTo>
                  <a:lnTo>
                    <a:pt x="9856" y="339"/>
                  </a:lnTo>
                  <a:lnTo>
                    <a:pt x="9853" y="343"/>
                  </a:lnTo>
                  <a:lnTo>
                    <a:pt x="9851" y="347"/>
                  </a:lnTo>
                  <a:lnTo>
                    <a:pt x="9850" y="352"/>
                  </a:lnTo>
                  <a:lnTo>
                    <a:pt x="9850" y="357"/>
                  </a:lnTo>
                  <a:lnTo>
                    <a:pt x="9850" y="365"/>
                  </a:lnTo>
                  <a:lnTo>
                    <a:pt x="9852" y="372"/>
                  </a:lnTo>
                  <a:lnTo>
                    <a:pt x="9854" y="380"/>
                  </a:lnTo>
                  <a:lnTo>
                    <a:pt x="9857" y="390"/>
                  </a:lnTo>
                  <a:lnTo>
                    <a:pt x="9861" y="399"/>
                  </a:lnTo>
                  <a:lnTo>
                    <a:pt x="9867" y="410"/>
                  </a:lnTo>
                  <a:lnTo>
                    <a:pt x="9873" y="419"/>
                  </a:lnTo>
                  <a:lnTo>
                    <a:pt x="9879" y="428"/>
                  </a:lnTo>
                  <a:lnTo>
                    <a:pt x="9884" y="437"/>
                  </a:lnTo>
                  <a:lnTo>
                    <a:pt x="9890" y="444"/>
                  </a:lnTo>
                  <a:lnTo>
                    <a:pt x="9898" y="450"/>
                  </a:lnTo>
                  <a:lnTo>
                    <a:pt x="9904" y="457"/>
                  </a:lnTo>
                  <a:lnTo>
                    <a:pt x="9910" y="462"/>
                  </a:lnTo>
                  <a:lnTo>
                    <a:pt x="9916" y="467"/>
                  </a:lnTo>
                  <a:lnTo>
                    <a:pt x="9923" y="470"/>
                  </a:lnTo>
                  <a:lnTo>
                    <a:pt x="9930" y="473"/>
                  </a:lnTo>
                  <a:lnTo>
                    <a:pt x="9936" y="476"/>
                  </a:lnTo>
                  <a:lnTo>
                    <a:pt x="9944" y="478"/>
                  </a:lnTo>
                  <a:lnTo>
                    <a:pt x="9951" y="481"/>
                  </a:lnTo>
                  <a:lnTo>
                    <a:pt x="9958" y="482"/>
                  </a:lnTo>
                  <a:lnTo>
                    <a:pt x="9966" y="482"/>
                  </a:lnTo>
                  <a:lnTo>
                    <a:pt x="9971" y="482"/>
                  </a:lnTo>
                  <a:lnTo>
                    <a:pt x="9976" y="482"/>
                  </a:lnTo>
                  <a:lnTo>
                    <a:pt x="9981" y="481"/>
                  </a:lnTo>
                  <a:lnTo>
                    <a:pt x="9985" y="480"/>
                  </a:lnTo>
                  <a:lnTo>
                    <a:pt x="9990" y="478"/>
                  </a:lnTo>
                  <a:lnTo>
                    <a:pt x="9993" y="476"/>
                  </a:lnTo>
                  <a:lnTo>
                    <a:pt x="9997" y="474"/>
                  </a:lnTo>
                  <a:lnTo>
                    <a:pt x="9999" y="472"/>
                  </a:lnTo>
                  <a:lnTo>
                    <a:pt x="10002" y="469"/>
                  </a:lnTo>
                  <a:lnTo>
                    <a:pt x="10003" y="466"/>
                  </a:lnTo>
                  <a:lnTo>
                    <a:pt x="10004" y="463"/>
                  </a:lnTo>
                  <a:lnTo>
                    <a:pt x="10005" y="459"/>
                  </a:lnTo>
                  <a:lnTo>
                    <a:pt x="10005" y="453"/>
                  </a:lnTo>
                  <a:lnTo>
                    <a:pt x="10005" y="448"/>
                  </a:lnTo>
                  <a:lnTo>
                    <a:pt x="10005" y="443"/>
                  </a:lnTo>
                  <a:lnTo>
                    <a:pt x="10004" y="437"/>
                  </a:lnTo>
                  <a:lnTo>
                    <a:pt x="10015" y="439"/>
                  </a:lnTo>
                  <a:lnTo>
                    <a:pt x="10025" y="440"/>
                  </a:lnTo>
                  <a:lnTo>
                    <a:pt x="10035" y="442"/>
                  </a:lnTo>
                  <a:lnTo>
                    <a:pt x="10045" y="444"/>
                  </a:lnTo>
                  <a:lnTo>
                    <a:pt x="10055" y="445"/>
                  </a:lnTo>
                  <a:lnTo>
                    <a:pt x="10066" y="447"/>
                  </a:lnTo>
                  <a:lnTo>
                    <a:pt x="10076" y="448"/>
                  </a:lnTo>
                  <a:lnTo>
                    <a:pt x="10087" y="450"/>
                  </a:lnTo>
                  <a:lnTo>
                    <a:pt x="10089" y="461"/>
                  </a:lnTo>
                  <a:lnTo>
                    <a:pt x="10090" y="471"/>
                  </a:lnTo>
                  <a:lnTo>
                    <a:pt x="10089" y="481"/>
                  </a:lnTo>
                  <a:lnTo>
                    <a:pt x="10088" y="489"/>
                  </a:lnTo>
                  <a:lnTo>
                    <a:pt x="10086" y="497"/>
                  </a:lnTo>
                  <a:lnTo>
                    <a:pt x="10082" y="505"/>
                  </a:lnTo>
                  <a:lnTo>
                    <a:pt x="10078" y="511"/>
                  </a:lnTo>
                  <a:lnTo>
                    <a:pt x="10073" y="516"/>
                  </a:lnTo>
                  <a:lnTo>
                    <a:pt x="10067" y="521"/>
                  </a:lnTo>
                  <a:lnTo>
                    <a:pt x="10060" y="524"/>
                  </a:lnTo>
                  <a:lnTo>
                    <a:pt x="10052" y="529"/>
                  </a:lnTo>
                  <a:lnTo>
                    <a:pt x="10042" y="531"/>
                  </a:lnTo>
                  <a:lnTo>
                    <a:pt x="10031" y="533"/>
                  </a:lnTo>
                  <a:lnTo>
                    <a:pt x="10020" y="535"/>
                  </a:lnTo>
                  <a:lnTo>
                    <a:pt x="10006" y="535"/>
                  </a:lnTo>
                  <a:lnTo>
                    <a:pt x="9992" y="535"/>
                  </a:lnTo>
                  <a:lnTo>
                    <a:pt x="9975" y="534"/>
                  </a:lnTo>
                  <a:lnTo>
                    <a:pt x="9959" y="532"/>
                  </a:lnTo>
                  <a:lnTo>
                    <a:pt x="9943" y="529"/>
                  </a:lnTo>
                  <a:lnTo>
                    <a:pt x="9927" y="524"/>
                  </a:lnTo>
                  <a:lnTo>
                    <a:pt x="9911" y="519"/>
                  </a:lnTo>
                  <a:lnTo>
                    <a:pt x="9897" y="513"/>
                  </a:lnTo>
                  <a:lnTo>
                    <a:pt x="9881" y="506"/>
                  </a:lnTo>
                  <a:lnTo>
                    <a:pt x="9866" y="497"/>
                  </a:lnTo>
                  <a:lnTo>
                    <a:pt x="9852" y="488"/>
                  </a:lnTo>
                  <a:lnTo>
                    <a:pt x="9839" y="478"/>
                  </a:lnTo>
                  <a:lnTo>
                    <a:pt x="9828" y="467"/>
                  </a:lnTo>
                  <a:lnTo>
                    <a:pt x="9816" y="456"/>
                  </a:lnTo>
                  <a:lnTo>
                    <a:pt x="9807" y="443"/>
                  </a:lnTo>
                  <a:lnTo>
                    <a:pt x="9798" y="429"/>
                  </a:lnTo>
                  <a:lnTo>
                    <a:pt x="9789" y="416"/>
                  </a:lnTo>
                  <a:lnTo>
                    <a:pt x="9782" y="401"/>
                  </a:lnTo>
                  <a:lnTo>
                    <a:pt x="9775" y="386"/>
                  </a:lnTo>
                  <a:lnTo>
                    <a:pt x="9770" y="372"/>
                  </a:lnTo>
                  <a:lnTo>
                    <a:pt x="9766" y="359"/>
                  </a:lnTo>
                  <a:lnTo>
                    <a:pt x="9765" y="346"/>
                  </a:lnTo>
                  <a:lnTo>
                    <a:pt x="9765" y="335"/>
                  </a:lnTo>
                  <a:lnTo>
                    <a:pt x="9767" y="324"/>
                  </a:lnTo>
                  <a:lnTo>
                    <a:pt x="9770" y="315"/>
                  </a:lnTo>
                  <a:lnTo>
                    <a:pt x="9776" y="305"/>
                  </a:lnTo>
                  <a:lnTo>
                    <a:pt x="9782" y="298"/>
                  </a:lnTo>
                  <a:lnTo>
                    <a:pt x="9790" y="292"/>
                  </a:lnTo>
                  <a:lnTo>
                    <a:pt x="9800" y="287"/>
                  </a:lnTo>
                  <a:lnTo>
                    <a:pt x="9810" y="282"/>
                  </a:lnTo>
                  <a:lnTo>
                    <a:pt x="9823" y="279"/>
                  </a:lnTo>
                  <a:lnTo>
                    <a:pt x="9837" y="277"/>
                  </a:lnTo>
                  <a:lnTo>
                    <a:pt x="9853" y="276"/>
                  </a:lnTo>
                  <a:lnTo>
                    <a:pt x="9869" y="277"/>
                  </a:lnTo>
                  <a:lnTo>
                    <a:pt x="9882" y="278"/>
                  </a:lnTo>
                  <a:lnTo>
                    <a:pt x="9896" y="279"/>
                  </a:lnTo>
                  <a:lnTo>
                    <a:pt x="9908" y="281"/>
                  </a:lnTo>
                  <a:lnTo>
                    <a:pt x="9921" y="283"/>
                  </a:lnTo>
                  <a:lnTo>
                    <a:pt x="9933" y="287"/>
                  </a:lnTo>
                  <a:lnTo>
                    <a:pt x="9945" y="291"/>
                  </a:lnTo>
                  <a:lnTo>
                    <a:pt x="9956" y="295"/>
                  </a:lnTo>
                  <a:lnTo>
                    <a:pt x="9967" y="299"/>
                  </a:lnTo>
                  <a:lnTo>
                    <a:pt x="9977" y="304"/>
                  </a:lnTo>
                  <a:lnTo>
                    <a:pt x="9986" y="311"/>
                  </a:lnTo>
                  <a:lnTo>
                    <a:pt x="9996" y="317"/>
                  </a:lnTo>
                  <a:lnTo>
                    <a:pt x="10005" y="324"/>
                  </a:lnTo>
                  <a:lnTo>
                    <a:pt x="10015" y="332"/>
                  </a:lnTo>
                  <a:lnTo>
                    <a:pt x="10023" y="341"/>
                  </a:lnTo>
                  <a:lnTo>
                    <a:pt x="10031" y="350"/>
                  </a:lnTo>
                  <a:lnTo>
                    <a:pt x="10040" y="360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67" name="Freeform 411"/>
            <p:cNvSpPr>
              <a:spLocks/>
            </p:cNvSpPr>
            <p:nvPr/>
          </p:nvSpPr>
          <p:spPr bwMode="auto">
            <a:xfrm>
              <a:off x="1742" y="1906"/>
              <a:ext cx="82" cy="72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9" y="130"/>
                </a:cxn>
                <a:cxn ang="0">
                  <a:pos x="20" y="112"/>
                </a:cxn>
                <a:cxn ang="0">
                  <a:pos x="29" y="94"/>
                </a:cxn>
                <a:cxn ang="0">
                  <a:pos x="39" y="75"/>
                </a:cxn>
                <a:cxn ang="0">
                  <a:pos x="49" y="56"/>
                </a:cxn>
                <a:cxn ang="0">
                  <a:pos x="59" y="37"/>
                </a:cxn>
                <a:cxn ang="0">
                  <a:pos x="70" y="18"/>
                </a:cxn>
                <a:cxn ang="0">
                  <a:pos x="79" y="0"/>
                </a:cxn>
                <a:cxn ang="0">
                  <a:pos x="110" y="17"/>
                </a:cxn>
                <a:cxn ang="0">
                  <a:pos x="142" y="34"/>
                </a:cxn>
                <a:cxn ang="0">
                  <a:pos x="173" y="52"/>
                </a:cxn>
                <a:cxn ang="0">
                  <a:pos x="203" y="68"/>
                </a:cxn>
                <a:cxn ang="0">
                  <a:pos x="234" y="86"/>
                </a:cxn>
                <a:cxn ang="0">
                  <a:pos x="266" y="104"/>
                </a:cxn>
                <a:cxn ang="0">
                  <a:pos x="296" y="121"/>
                </a:cxn>
                <a:cxn ang="0">
                  <a:pos x="326" y="138"/>
                </a:cxn>
                <a:cxn ang="0">
                  <a:pos x="317" y="157"/>
                </a:cxn>
                <a:cxn ang="0">
                  <a:pos x="307" y="176"/>
                </a:cxn>
                <a:cxn ang="0">
                  <a:pos x="298" y="194"/>
                </a:cxn>
                <a:cxn ang="0">
                  <a:pos x="289" y="212"/>
                </a:cxn>
                <a:cxn ang="0">
                  <a:pos x="279" y="231"/>
                </a:cxn>
                <a:cxn ang="0">
                  <a:pos x="269" y="250"/>
                </a:cxn>
                <a:cxn ang="0">
                  <a:pos x="260" y="269"/>
                </a:cxn>
                <a:cxn ang="0">
                  <a:pos x="250" y="288"/>
                </a:cxn>
                <a:cxn ang="0">
                  <a:pos x="219" y="271"/>
                </a:cxn>
                <a:cxn ang="0">
                  <a:pos x="188" y="253"/>
                </a:cxn>
                <a:cxn ang="0">
                  <a:pos x="156" y="236"/>
                </a:cxn>
                <a:cxn ang="0">
                  <a:pos x="125" y="219"/>
                </a:cxn>
                <a:cxn ang="0">
                  <a:pos x="93" y="201"/>
                </a:cxn>
                <a:cxn ang="0">
                  <a:pos x="61" y="183"/>
                </a:cxn>
                <a:cxn ang="0">
                  <a:pos x="30" y="165"/>
                </a:cxn>
                <a:cxn ang="0">
                  <a:pos x="0" y="148"/>
                </a:cxn>
              </a:cxnLst>
              <a:rect l="0" t="0" r="r" b="b"/>
              <a:pathLst>
                <a:path w="326" h="288">
                  <a:moveTo>
                    <a:pt x="0" y="148"/>
                  </a:moveTo>
                  <a:lnTo>
                    <a:pt x="9" y="130"/>
                  </a:lnTo>
                  <a:lnTo>
                    <a:pt x="20" y="112"/>
                  </a:lnTo>
                  <a:lnTo>
                    <a:pt x="29" y="94"/>
                  </a:lnTo>
                  <a:lnTo>
                    <a:pt x="39" y="75"/>
                  </a:lnTo>
                  <a:lnTo>
                    <a:pt x="49" y="56"/>
                  </a:lnTo>
                  <a:lnTo>
                    <a:pt x="59" y="37"/>
                  </a:lnTo>
                  <a:lnTo>
                    <a:pt x="70" y="18"/>
                  </a:lnTo>
                  <a:lnTo>
                    <a:pt x="79" y="0"/>
                  </a:lnTo>
                  <a:lnTo>
                    <a:pt x="110" y="17"/>
                  </a:lnTo>
                  <a:lnTo>
                    <a:pt x="142" y="34"/>
                  </a:lnTo>
                  <a:lnTo>
                    <a:pt x="173" y="52"/>
                  </a:lnTo>
                  <a:lnTo>
                    <a:pt x="203" y="68"/>
                  </a:lnTo>
                  <a:lnTo>
                    <a:pt x="234" y="86"/>
                  </a:lnTo>
                  <a:lnTo>
                    <a:pt x="266" y="104"/>
                  </a:lnTo>
                  <a:lnTo>
                    <a:pt x="296" y="121"/>
                  </a:lnTo>
                  <a:lnTo>
                    <a:pt x="326" y="138"/>
                  </a:lnTo>
                  <a:lnTo>
                    <a:pt x="317" y="157"/>
                  </a:lnTo>
                  <a:lnTo>
                    <a:pt x="307" y="176"/>
                  </a:lnTo>
                  <a:lnTo>
                    <a:pt x="298" y="194"/>
                  </a:lnTo>
                  <a:lnTo>
                    <a:pt x="289" y="212"/>
                  </a:lnTo>
                  <a:lnTo>
                    <a:pt x="279" y="231"/>
                  </a:lnTo>
                  <a:lnTo>
                    <a:pt x="269" y="250"/>
                  </a:lnTo>
                  <a:lnTo>
                    <a:pt x="260" y="269"/>
                  </a:lnTo>
                  <a:lnTo>
                    <a:pt x="250" y="288"/>
                  </a:lnTo>
                  <a:lnTo>
                    <a:pt x="219" y="271"/>
                  </a:lnTo>
                  <a:lnTo>
                    <a:pt x="188" y="253"/>
                  </a:lnTo>
                  <a:lnTo>
                    <a:pt x="156" y="236"/>
                  </a:lnTo>
                  <a:lnTo>
                    <a:pt x="125" y="219"/>
                  </a:lnTo>
                  <a:lnTo>
                    <a:pt x="93" y="201"/>
                  </a:lnTo>
                  <a:lnTo>
                    <a:pt x="61" y="183"/>
                  </a:lnTo>
                  <a:lnTo>
                    <a:pt x="30" y="165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D934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68" name="Freeform 412"/>
            <p:cNvSpPr>
              <a:spLocks noEditPoints="1"/>
            </p:cNvSpPr>
            <p:nvPr/>
          </p:nvSpPr>
          <p:spPr bwMode="auto">
            <a:xfrm>
              <a:off x="1947" y="1782"/>
              <a:ext cx="1343" cy="180"/>
            </a:xfrm>
            <a:custGeom>
              <a:avLst/>
              <a:gdLst/>
              <a:ahLst/>
              <a:cxnLst>
                <a:cxn ang="0">
                  <a:pos x="358" y="398"/>
                </a:cxn>
                <a:cxn ang="0">
                  <a:pos x="430" y="336"/>
                </a:cxn>
                <a:cxn ang="0">
                  <a:pos x="606" y="601"/>
                </a:cxn>
                <a:cxn ang="0">
                  <a:pos x="774" y="410"/>
                </a:cxn>
                <a:cxn ang="0">
                  <a:pos x="1011" y="414"/>
                </a:cxn>
                <a:cxn ang="0">
                  <a:pos x="988" y="481"/>
                </a:cxn>
                <a:cxn ang="0">
                  <a:pos x="959" y="610"/>
                </a:cxn>
                <a:cxn ang="0">
                  <a:pos x="764" y="465"/>
                </a:cxn>
                <a:cxn ang="0">
                  <a:pos x="780" y="691"/>
                </a:cxn>
                <a:cxn ang="0">
                  <a:pos x="1326" y="645"/>
                </a:cxn>
                <a:cxn ang="0">
                  <a:pos x="1380" y="433"/>
                </a:cxn>
                <a:cxn ang="0">
                  <a:pos x="1380" y="573"/>
                </a:cxn>
                <a:cxn ang="0">
                  <a:pos x="1252" y="488"/>
                </a:cxn>
                <a:cxn ang="0">
                  <a:pos x="1858" y="361"/>
                </a:cxn>
                <a:cxn ang="0">
                  <a:pos x="1691" y="540"/>
                </a:cxn>
                <a:cxn ang="0">
                  <a:pos x="1863" y="455"/>
                </a:cxn>
                <a:cxn ang="0">
                  <a:pos x="1930" y="310"/>
                </a:cxn>
                <a:cxn ang="0">
                  <a:pos x="2029" y="195"/>
                </a:cxn>
                <a:cxn ang="0">
                  <a:pos x="2013" y="299"/>
                </a:cxn>
                <a:cxn ang="0">
                  <a:pos x="2104" y="573"/>
                </a:cxn>
                <a:cxn ang="0">
                  <a:pos x="2405" y="323"/>
                </a:cxn>
                <a:cxn ang="0">
                  <a:pos x="2526" y="474"/>
                </a:cxn>
                <a:cxn ang="0">
                  <a:pos x="2422" y="505"/>
                </a:cxn>
                <a:cxn ang="0">
                  <a:pos x="2272" y="278"/>
                </a:cxn>
                <a:cxn ang="0">
                  <a:pos x="2536" y="236"/>
                </a:cxn>
                <a:cxn ang="0">
                  <a:pos x="2786" y="321"/>
                </a:cxn>
                <a:cxn ang="0">
                  <a:pos x="2680" y="303"/>
                </a:cxn>
                <a:cxn ang="0">
                  <a:pos x="2672" y="467"/>
                </a:cxn>
                <a:cxn ang="0">
                  <a:pos x="2797" y="123"/>
                </a:cxn>
                <a:cxn ang="0">
                  <a:pos x="2954" y="320"/>
                </a:cxn>
                <a:cxn ang="0">
                  <a:pos x="3235" y="423"/>
                </a:cxn>
                <a:cxn ang="0">
                  <a:pos x="3050" y="337"/>
                </a:cxn>
                <a:cxn ang="0">
                  <a:pos x="3236" y="263"/>
                </a:cxn>
                <a:cxn ang="0">
                  <a:pos x="3072" y="279"/>
                </a:cxn>
                <a:cxn ang="0">
                  <a:pos x="3325" y="453"/>
                </a:cxn>
                <a:cxn ang="0">
                  <a:pos x="3756" y="424"/>
                </a:cxn>
                <a:cxn ang="0">
                  <a:pos x="3461" y="173"/>
                </a:cxn>
                <a:cxn ang="0">
                  <a:pos x="3715" y="381"/>
                </a:cxn>
                <a:cxn ang="0">
                  <a:pos x="3741" y="188"/>
                </a:cxn>
                <a:cxn ang="0">
                  <a:pos x="3917" y="149"/>
                </a:cxn>
                <a:cxn ang="0">
                  <a:pos x="4129" y="409"/>
                </a:cxn>
                <a:cxn ang="0">
                  <a:pos x="3800" y="149"/>
                </a:cxn>
                <a:cxn ang="0">
                  <a:pos x="4039" y="211"/>
                </a:cxn>
                <a:cxn ang="0">
                  <a:pos x="4480" y="353"/>
                </a:cxn>
                <a:cxn ang="0">
                  <a:pos x="4168" y="174"/>
                </a:cxn>
                <a:cxn ang="0">
                  <a:pos x="4461" y="195"/>
                </a:cxn>
                <a:cxn ang="0">
                  <a:pos x="4391" y="220"/>
                </a:cxn>
                <a:cxn ang="0">
                  <a:pos x="4514" y="161"/>
                </a:cxn>
                <a:cxn ang="0">
                  <a:pos x="4802" y="217"/>
                </a:cxn>
                <a:cxn ang="0">
                  <a:pos x="4808" y="344"/>
                </a:cxn>
                <a:cxn ang="0">
                  <a:pos x="4577" y="292"/>
                </a:cxn>
                <a:cxn ang="0">
                  <a:pos x="4698" y="178"/>
                </a:cxn>
                <a:cxn ang="0">
                  <a:pos x="4688" y="254"/>
                </a:cxn>
                <a:cxn ang="0">
                  <a:pos x="4760" y="309"/>
                </a:cxn>
                <a:cxn ang="0">
                  <a:pos x="4926" y="150"/>
                </a:cxn>
                <a:cxn ang="0">
                  <a:pos x="5071" y="299"/>
                </a:cxn>
                <a:cxn ang="0">
                  <a:pos x="4948" y="318"/>
                </a:cxn>
                <a:cxn ang="0">
                  <a:pos x="4813" y="97"/>
                </a:cxn>
                <a:cxn ang="0">
                  <a:pos x="5360" y="280"/>
                </a:cxn>
                <a:cxn ang="0">
                  <a:pos x="5033" y="134"/>
                </a:cxn>
                <a:cxn ang="0">
                  <a:pos x="5193" y="288"/>
                </a:cxn>
                <a:cxn ang="0">
                  <a:pos x="5162" y="139"/>
                </a:cxn>
              </a:cxnLst>
              <a:rect l="0" t="0" r="r" b="b"/>
              <a:pathLst>
                <a:path w="5373" h="723">
                  <a:moveTo>
                    <a:pt x="338" y="723"/>
                  </a:moveTo>
                  <a:lnTo>
                    <a:pt x="315" y="685"/>
                  </a:lnTo>
                  <a:lnTo>
                    <a:pt x="292" y="647"/>
                  </a:lnTo>
                  <a:lnTo>
                    <a:pt x="269" y="609"/>
                  </a:lnTo>
                  <a:lnTo>
                    <a:pt x="247" y="571"/>
                  </a:lnTo>
                  <a:lnTo>
                    <a:pt x="224" y="533"/>
                  </a:lnTo>
                  <a:lnTo>
                    <a:pt x="202" y="496"/>
                  </a:lnTo>
                  <a:lnTo>
                    <a:pt x="179" y="457"/>
                  </a:lnTo>
                  <a:lnTo>
                    <a:pt x="157" y="419"/>
                  </a:lnTo>
                  <a:lnTo>
                    <a:pt x="141" y="420"/>
                  </a:lnTo>
                  <a:lnTo>
                    <a:pt x="127" y="422"/>
                  </a:lnTo>
                  <a:lnTo>
                    <a:pt x="112" y="423"/>
                  </a:lnTo>
                  <a:lnTo>
                    <a:pt x="97" y="424"/>
                  </a:lnTo>
                  <a:lnTo>
                    <a:pt x="82" y="425"/>
                  </a:lnTo>
                  <a:lnTo>
                    <a:pt x="66" y="426"/>
                  </a:lnTo>
                  <a:lnTo>
                    <a:pt x="52" y="427"/>
                  </a:lnTo>
                  <a:lnTo>
                    <a:pt x="37" y="428"/>
                  </a:lnTo>
                  <a:lnTo>
                    <a:pt x="32" y="419"/>
                  </a:lnTo>
                  <a:lnTo>
                    <a:pt x="28" y="412"/>
                  </a:lnTo>
                  <a:lnTo>
                    <a:pt x="23" y="405"/>
                  </a:lnTo>
                  <a:lnTo>
                    <a:pt x="18" y="396"/>
                  </a:lnTo>
                  <a:lnTo>
                    <a:pt x="14" y="389"/>
                  </a:lnTo>
                  <a:lnTo>
                    <a:pt x="9" y="381"/>
                  </a:lnTo>
                  <a:lnTo>
                    <a:pt x="5" y="374"/>
                  </a:lnTo>
                  <a:lnTo>
                    <a:pt x="0" y="365"/>
                  </a:lnTo>
                  <a:lnTo>
                    <a:pt x="41" y="363"/>
                  </a:lnTo>
                  <a:lnTo>
                    <a:pt x="82" y="360"/>
                  </a:lnTo>
                  <a:lnTo>
                    <a:pt x="123" y="358"/>
                  </a:lnTo>
                  <a:lnTo>
                    <a:pt x="163" y="355"/>
                  </a:lnTo>
                  <a:lnTo>
                    <a:pt x="205" y="352"/>
                  </a:lnTo>
                  <a:lnTo>
                    <a:pt x="246" y="350"/>
                  </a:lnTo>
                  <a:lnTo>
                    <a:pt x="288" y="346"/>
                  </a:lnTo>
                  <a:lnTo>
                    <a:pt x="328" y="344"/>
                  </a:lnTo>
                  <a:lnTo>
                    <a:pt x="333" y="352"/>
                  </a:lnTo>
                  <a:lnTo>
                    <a:pt x="338" y="359"/>
                  </a:lnTo>
                  <a:lnTo>
                    <a:pt x="342" y="366"/>
                  </a:lnTo>
                  <a:lnTo>
                    <a:pt x="346" y="375"/>
                  </a:lnTo>
                  <a:lnTo>
                    <a:pt x="350" y="382"/>
                  </a:lnTo>
                  <a:lnTo>
                    <a:pt x="354" y="389"/>
                  </a:lnTo>
                  <a:lnTo>
                    <a:pt x="358" y="398"/>
                  </a:lnTo>
                  <a:lnTo>
                    <a:pt x="363" y="405"/>
                  </a:lnTo>
                  <a:lnTo>
                    <a:pt x="347" y="406"/>
                  </a:lnTo>
                  <a:lnTo>
                    <a:pt x="331" y="407"/>
                  </a:lnTo>
                  <a:lnTo>
                    <a:pt x="317" y="408"/>
                  </a:lnTo>
                  <a:lnTo>
                    <a:pt x="301" y="409"/>
                  </a:lnTo>
                  <a:lnTo>
                    <a:pt x="285" y="410"/>
                  </a:lnTo>
                  <a:lnTo>
                    <a:pt x="271" y="411"/>
                  </a:lnTo>
                  <a:lnTo>
                    <a:pt x="255" y="412"/>
                  </a:lnTo>
                  <a:lnTo>
                    <a:pt x="240" y="413"/>
                  </a:lnTo>
                  <a:lnTo>
                    <a:pt x="263" y="452"/>
                  </a:lnTo>
                  <a:lnTo>
                    <a:pt x="285" y="489"/>
                  </a:lnTo>
                  <a:lnTo>
                    <a:pt x="307" y="528"/>
                  </a:lnTo>
                  <a:lnTo>
                    <a:pt x="330" y="565"/>
                  </a:lnTo>
                  <a:lnTo>
                    <a:pt x="352" y="604"/>
                  </a:lnTo>
                  <a:lnTo>
                    <a:pt x="375" y="642"/>
                  </a:lnTo>
                  <a:lnTo>
                    <a:pt x="398" y="680"/>
                  </a:lnTo>
                  <a:lnTo>
                    <a:pt x="420" y="718"/>
                  </a:lnTo>
                  <a:lnTo>
                    <a:pt x="410" y="719"/>
                  </a:lnTo>
                  <a:lnTo>
                    <a:pt x="399" y="720"/>
                  </a:lnTo>
                  <a:lnTo>
                    <a:pt x="389" y="720"/>
                  </a:lnTo>
                  <a:lnTo>
                    <a:pt x="379" y="721"/>
                  </a:lnTo>
                  <a:lnTo>
                    <a:pt x="369" y="722"/>
                  </a:lnTo>
                  <a:lnTo>
                    <a:pt x="358" y="722"/>
                  </a:lnTo>
                  <a:lnTo>
                    <a:pt x="348" y="723"/>
                  </a:lnTo>
                  <a:lnTo>
                    <a:pt x="338" y="723"/>
                  </a:lnTo>
                  <a:close/>
                  <a:moveTo>
                    <a:pt x="409" y="404"/>
                  </a:moveTo>
                  <a:lnTo>
                    <a:pt x="404" y="396"/>
                  </a:lnTo>
                  <a:lnTo>
                    <a:pt x="399" y="388"/>
                  </a:lnTo>
                  <a:lnTo>
                    <a:pt x="395" y="380"/>
                  </a:lnTo>
                  <a:lnTo>
                    <a:pt x="390" y="372"/>
                  </a:lnTo>
                  <a:lnTo>
                    <a:pt x="386" y="364"/>
                  </a:lnTo>
                  <a:lnTo>
                    <a:pt x="380" y="356"/>
                  </a:lnTo>
                  <a:lnTo>
                    <a:pt x="376" y="349"/>
                  </a:lnTo>
                  <a:lnTo>
                    <a:pt x="372" y="340"/>
                  </a:lnTo>
                  <a:lnTo>
                    <a:pt x="381" y="340"/>
                  </a:lnTo>
                  <a:lnTo>
                    <a:pt x="391" y="339"/>
                  </a:lnTo>
                  <a:lnTo>
                    <a:pt x="400" y="338"/>
                  </a:lnTo>
                  <a:lnTo>
                    <a:pt x="411" y="337"/>
                  </a:lnTo>
                  <a:lnTo>
                    <a:pt x="420" y="336"/>
                  </a:lnTo>
                  <a:lnTo>
                    <a:pt x="430" y="336"/>
                  </a:lnTo>
                  <a:lnTo>
                    <a:pt x="440" y="335"/>
                  </a:lnTo>
                  <a:lnTo>
                    <a:pt x="450" y="334"/>
                  </a:lnTo>
                  <a:lnTo>
                    <a:pt x="454" y="342"/>
                  </a:lnTo>
                  <a:lnTo>
                    <a:pt x="460" y="350"/>
                  </a:lnTo>
                  <a:lnTo>
                    <a:pt x="465" y="358"/>
                  </a:lnTo>
                  <a:lnTo>
                    <a:pt x="469" y="365"/>
                  </a:lnTo>
                  <a:lnTo>
                    <a:pt x="473" y="374"/>
                  </a:lnTo>
                  <a:lnTo>
                    <a:pt x="478" y="382"/>
                  </a:lnTo>
                  <a:lnTo>
                    <a:pt x="483" y="390"/>
                  </a:lnTo>
                  <a:lnTo>
                    <a:pt x="487" y="398"/>
                  </a:lnTo>
                  <a:lnTo>
                    <a:pt x="477" y="399"/>
                  </a:lnTo>
                  <a:lnTo>
                    <a:pt x="467" y="400"/>
                  </a:lnTo>
                  <a:lnTo>
                    <a:pt x="458" y="401"/>
                  </a:lnTo>
                  <a:lnTo>
                    <a:pt x="448" y="401"/>
                  </a:lnTo>
                  <a:lnTo>
                    <a:pt x="438" y="402"/>
                  </a:lnTo>
                  <a:lnTo>
                    <a:pt x="428" y="403"/>
                  </a:lnTo>
                  <a:lnTo>
                    <a:pt x="419" y="404"/>
                  </a:lnTo>
                  <a:lnTo>
                    <a:pt x="409" y="404"/>
                  </a:lnTo>
                  <a:close/>
                  <a:moveTo>
                    <a:pt x="586" y="705"/>
                  </a:moveTo>
                  <a:lnTo>
                    <a:pt x="566" y="673"/>
                  </a:lnTo>
                  <a:lnTo>
                    <a:pt x="546" y="640"/>
                  </a:lnTo>
                  <a:lnTo>
                    <a:pt x="526" y="607"/>
                  </a:lnTo>
                  <a:lnTo>
                    <a:pt x="508" y="574"/>
                  </a:lnTo>
                  <a:lnTo>
                    <a:pt x="488" y="540"/>
                  </a:lnTo>
                  <a:lnTo>
                    <a:pt x="468" y="507"/>
                  </a:lnTo>
                  <a:lnTo>
                    <a:pt x="449" y="474"/>
                  </a:lnTo>
                  <a:lnTo>
                    <a:pt x="429" y="440"/>
                  </a:lnTo>
                  <a:lnTo>
                    <a:pt x="439" y="439"/>
                  </a:lnTo>
                  <a:lnTo>
                    <a:pt x="449" y="439"/>
                  </a:lnTo>
                  <a:lnTo>
                    <a:pt x="459" y="438"/>
                  </a:lnTo>
                  <a:lnTo>
                    <a:pt x="468" y="437"/>
                  </a:lnTo>
                  <a:lnTo>
                    <a:pt x="478" y="436"/>
                  </a:lnTo>
                  <a:lnTo>
                    <a:pt x="488" y="435"/>
                  </a:lnTo>
                  <a:lnTo>
                    <a:pt x="498" y="435"/>
                  </a:lnTo>
                  <a:lnTo>
                    <a:pt x="508" y="434"/>
                  </a:lnTo>
                  <a:lnTo>
                    <a:pt x="527" y="467"/>
                  </a:lnTo>
                  <a:lnTo>
                    <a:pt x="546" y="501"/>
                  </a:lnTo>
                  <a:lnTo>
                    <a:pt x="566" y="534"/>
                  </a:lnTo>
                  <a:lnTo>
                    <a:pt x="586" y="568"/>
                  </a:lnTo>
                  <a:lnTo>
                    <a:pt x="606" y="601"/>
                  </a:lnTo>
                  <a:lnTo>
                    <a:pt x="625" y="633"/>
                  </a:lnTo>
                  <a:lnTo>
                    <a:pt x="644" y="667"/>
                  </a:lnTo>
                  <a:lnTo>
                    <a:pt x="665" y="699"/>
                  </a:lnTo>
                  <a:lnTo>
                    <a:pt x="655" y="700"/>
                  </a:lnTo>
                  <a:lnTo>
                    <a:pt x="645" y="701"/>
                  </a:lnTo>
                  <a:lnTo>
                    <a:pt x="636" y="701"/>
                  </a:lnTo>
                  <a:lnTo>
                    <a:pt x="627" y="702"/>
                  </a:lnTo>
                  <a:lnTo>
                    <a:pt x="616" y="703"/>
                  </a:lnTo>
                  <a:lnTo>
                    <a:pt x="606" y="704"/>
                  </a:lnTo>
                  <a:lnTo>
                    <a:pt x="596" y="705"/>
                  </a:lnTo>
                  <a:lnTo>
                    <a:pt x="586" y="705"/>
                  </a:lnTo>
                  <a:close/>
                  <a:moveTo>
                    <a:pt x="584" y="429"/>
                  </a:moveTo>
                  <a:lnTo>
                    <a:pt x="592" y="428"/>
                  </a:lnTo>
                  <a:lnTo>
                    <a:pt x="602" y="427"/>
                  </a:lnTo>
                  <a:lnTo>
                    <a:pt x="610" y="427"/>
                  </a:lnTo>
                  <a:lnTo>
                    <a:pt x="619" y="426"/>
                  </a:lnTo>
                  <a:lnTo>
                    <a:pt x="628" y="425"/>
                  </a:lnTo>
                  <a:lnTo>
                    <a:pt x="637" y="424"/>
                  </a:lnTo>
                  <a:lnTo>
                    <a:pt x="646" y="424"/>
                  </a:lnTo>
                  <a:lnTo>
                    <a:pt x="656" y="423"/>
                  </a:lnTo>
                  <a:lnTo>
                    <a:pt x="658" y="427"/>
                  </a:lnTo>
                  <a:lnTo>
                    <a:pt x="661" y="432"/>
                  </a:lnTo>
                  <a:lnTo>
                    <a:pt x="663" y="437"/>
                  </a:lnTo>
                  <a:lnTo>
                    <a:pt x="665" y="441"/>
                  </a:lnTo>
                  <a:lnTo>
                    <a:pt x="668" y="446"/>
                  </a:lnTo>
                  <a:lnTo>
                    <a:pt x="671" y="451"/>
                  </a:lnTo>
                  <a:lnTo>
                    <a:pt x="674" y="455"/>
                  </a:lnTo>
                  <a:lnTo>
                    <a:pt x="677" y="459"/>
                  </a:lnTo>
                  <a:lnTo>
                    <a:pt x="681" y="449"/>
                  </a:lnTo>
                  <a:lnTo>
                    <a:pt x="687" y="439"/>
                  </a:lnTo>
                  <a:lnTo>
                    <a:pt x="693" y="431"/>
                  </a:lnTo>
                  <a:lnTo>
                    <a:pt x="702" y="424"/>
                  </a:lnTo>
                  <a:lnTo>
                    <a:pt x="711" y="418"/>
                  </a:lnTo>
                  <a:lnTo>
                    <a:pt x="722" y="414"/>
                  </a:lnTo>
                  <a:lnTo>
                    <a:pt x="733" y="411"/>
                  </a:lnTo>
                  <a:lnTo>
                    <a:pt x="747" y="410"/>
                  </a:lnTo>
                  <a:lnTo>
                    <a:pt x="753" y="409"/>
                  </a:lnTo>
                  <a:lnTo>
                    <a:pt x="760" y="409"/>
                  </a:lnTo>
                  <a:lnTo>
                    <a:pt x="766" y="410"/>
                  </a:lnTo>
                  <a:lnTo>
                    <a:pt x="774" y="410"/>
                  </a:lnTo>
                  <a:lnTo>
                    <a:pt x="780" y="411"/>
                  </a:lnTo>
                  <a:lnTo>
                    <a:pt x="787" y="412"/>
                  </a:lnTo>
                  <a:lnTo>
                    <a:pt x="794" y="414"/>
                  </a:lnTo>
                  <a:lnTo>
                    <a:pt x="800" y="416"/>
                  </a:lnTo>
                  <a:lnTo>
                    <a:pt x="806" y="418"/>
                  </a:lnTo>
                  <a:lnTo>
                    <a:pt x="813" y="420"/>
                  </a:lnTo>
                  <a:lnTo>
                    <a:pt x="820" y="424"/>
                  </a:lnTo>
                  <a:lnTo>
                    <a:pt x="826" y="428"/>
                  </a:lnTo>
                  <a:lnTo>
                    <a:pt x="833" y="431"/>
                  </a:lnTo>
                  <a:lnTo>
                    <a:pt x="840" y="436"/>
                  </a:lnTo>
                  <a:lnTo>
                    <a:pt x="847" y="440"/>
                  </a:lnTo>
                  <a:lnTo>
                    <a:pt x="854" y="446"/>
                  </a:lnTo>
                  <a:lnTo>
                    <a:pt x="856" y="439"/>
                  </a:lnTo>
                  <a:lnTo>
                    <a:pt x="858" y="434"/>
                  </a:lnTo>
                  <a:lnTo>
                    <a:pt x="860" y="429"/>
                  </a:lnTo>
                  <a:lnTo>
                    <a:pt x="863" y="425"/>
                  </a:lnTo>
                  <a:lnTo>
                    <a:pt x="867" y="419"/>
                  </a:lnTo>
                  <a:lnTo>
                    <a:pt x="870" y="416"/>
                  </a:lnTo>
                  <a:lnTo>
                    <a:pt x="873" y="412"/>
                  </a:lnTo>
                  <a:lnTo>
                    <a:pt x="877" y="410"/>
                  </a:lnTo>
                  <a:lnTo>
                    <a:pt x="881" y="407"/>
                  </a:lnTo>
                  <a:lnTo>
                    <a:pt x="886" y="404"/>
                  </a:lnTo>
                  <a:lnTo>
                    <a:pt x="892" y="402"/>
                  </a:lnTo>
                  <a:lnTo>
                    <a:pt x="897" y="400"/>
                  </a:lnTo>
                  <a:lnTo>
                    <a:pt x="902" y="399"/>
                  </a:lnTo>
                  <a:lnTo>
                    <a:pt x="908" y="398"/>
                  </a:lnTo>
                  <a:lnTo>
                    <a:pt x="915" y="396"/>
                  </a:lnTo>
                  <a:lnTo>
                    <a:pt x="921" y="395"/>
                  </a:lnTo>
                  <a:lnTo>
                    <a:pt x="928" y="394"/>
                  </a:lnTo>
                  <a:lnTo>
                    <a:pt x="935" y="394"/>
                  </a:lnTo>
                  <a:lnTo>
                    <a:pt x="944" y="394"/>
                  </a:lnTo>
                  <a:lnTo>
                    <a:pt x="952" y="395"/>
                  </a:lnTo>
                  <a:lnTo>
                    <a:pt x="959" y="396"/>
                  </a:lnTo>
                  <a:lnTo>
                    <a:pt x="968" y="398"/>
                  </a:lnTo>
                  <a:lnTo>
                    <a:pt x="975" y="400"/>
                  </a:lnTo>
                  <a:lnTo>
                    <a:pt x="983" y="402"/>
                  </a:lnTo>
                  <a:lnTo>
                    <a:pt x="991" y="404"/>
                  </a:lnTo>
                  <a:lnTo>
                    <a:pt x="997" y="407"/>
                  </a:lnTo>
                  <a:lnTo>
                    <a:pt x="1004" y="410"/>
                  </a:lnTo>
                  <a:lnTo>
                    <a:pt x="1011" y="414"/>
                  </a:lnTo>
                  <a:lnTo>
                    <a:pt x="1018" y="418"/>
                  </a:lnTo>
                  <a:lnTo>
                    <a:pt x="1024" y="424"/>
                  </a:lnTo>
                  <a:lnTo>
                    <a:pt x="1030" y="429"/>
                  </a:lnTo>
                  <a:lnTo>
                    <a:pt x="1037" y="434"/>
                  </a:lnTo>
                  <a:lnTo>
                    <a:pt x="1041" y="438"/>
                  </a:lnTo>
                  <a:lnTo>
                    <a:pt x="1046" y="443"/>
                  </a:lnTo>
                  <a:lnTo>
                    <a:pt x="1050" y="449"/>
                  </a:lnTo>
                  <a:lnTo>
                    <a:pt x="1055" y="456"/>
                  </a:lnTo>
                  <a:lnTo>
                    <a:pt x="1061" y="462"/>
                  </a:lnTo>
                  <a:lnTo>
                    <a:pt x="1066" y="471"/>
                  </a:lnTo>
                  <a:lnTo>
                    <a:pt x="1071" y="479"/>
                  </a:lnTo>
                  <a:lnTo>
                    <a:pt x="1076" y="488"/>
                  </a:lnTo>
                  <a:lnTo>
                    <a:pt x="1089" y="509"/>
                  </a:lnTo>
                  <a:lnTo>
                    <a:pt x="1101" y="531"/>
                  </a:lnTo>
                  <a:lnTo>
                    <a:pt x="1114" y="552"/>
                  </a:lnTo>
                  <a:lnTo>
                    <a:pt x="1126" y="573"/>
                  </a:lnTo>
                  <a:lnTo>
                    <a:pt x="1139" y="595"/>
                  </a:lnTo>
                  <a:lnTo>
                    <a:pt x="1151" y="616"/>
                  </a:lnTo>
                  <a:lnTo>
                    <a:pt x="1165" y="636"/>
                  </a:lnTo>
                  <a:lnTo>
                    <a:pt x="1177" y="658"/>
                  </a:lnTo>
                  <a:lnTo>
                    <a:pt x="1167" y="658"/>
                  </a:lnTo>
                  <a:lnTo>
                    <a:pt x="1158" y="659"/>
                  </a:lnTo>
                  <a:lnTo>
                    <a:pt x="1148" y="660"/>
                  </a:lnTo>
                  <a:lnTo>
                    <a:pt x="1138" y="661"/>
                  </a:lnTo>
                  <a:lnTo>
                    <a:pt x="1128" y="661"/>
                  </a:lnTo>
                  <a:lnTo>
                    <a:pt x="1119" y="662"/>
                  </a:lnTo>
                  <a:lnTo>
                    <a:pt x="1110" y="663"/>
                  </a:lnTo>
                  <a:lnTo>
                    <a:pt x="1100" y="665"/>
                  </a:lnTo>
                  <a:lnTo>
                    <a:pt x="1089" y="645"/>
                  </a:lnTo>
                  <a:lnTo>
                    <a:pt x="1077" y="626"/>
                  </a:lnTo>
                  <a:lnTo>
                    <a:pt x="1066" y="607"/>
                  </a:lnTo>
                  <a:lnTo>
                    <a:pt x="1055" y="588"/>
                  </a:lnTo>
                  <a:lnTo>
                    <a:pt x="1043" y="569"/>
                  </a:lnTo>
                  <a:lnTo>
                    <a:pt x="1031" y="550"/>
                  </a:lnTo>
                  <a:lnTo>
                    <a:pt x="1020" y="531"/>
                  </a:lnTo>
                  <a:lnTo>
                    <a:pt x="1008" y="512"/>
                  </a:lnTo>
                  <a:lnTo>
                    <a:pt x="1002" y="503"/>
                  </a:lnTo>
                  <a:lnTo>
                    <a:pt x="997" y="495"/>
                  </a:lnTo>
                  <a:lnTo>
                    <a:pt x="992" y="487"/>
                  </a:lnTo>
                  <a:lnTo>
                    <a:pt x="988" y="481"/>
                  </a:lnTo>
                  <a:lnTo>
                    <a:pt x="982" y="475"/>
                  </a:lnTo>
                  <a:lnTo>
                    <a:pt x="978" y="471"/>
                  </a:lnTo>
                  <a:lnTo>
                    <a:pt x="974" y="466"/>
                  </a:lnTo>
                  <a:lnTo>
                    <a:pt x="970" y="462"/>
                  </a:lnTo>
                  <a:lnTo>
                    <a:pt x="966" y="460"/>
                  </a:lnTo>
                  <a:lnTo>
                    <a:pt x="960" y="457"/>
                  </a:lnTo>
                  <a:lnTo>
                    <a:pt x="955" y="455"/>
                  </a:lnTo>
                  <a:lnTo>
                    <a:pt x="951" y="453"/>
                  </a:lnTo>
                  <a:lnTo>
                    <a:pt x="946" y="452"/>
                  </a:lnTo>
                  <a:lnTo>
                    <a:pt x="940" y="451"/>
                  </a:lnTo>
                  <a:lnTo>
                    <a:pt x="934" y="450"/>
                  </a:lnTo>
                  <a:lnTo>
                    <a:pt x="928" y="450"/>
                  </a:lnTo>
                  <a:lnTo>
                    <a:pt x="925" y="451"/>
                  </a:lnTo>
                  <a:lnTo>
                    <a:pt x="921" y="452"/>
                  </a:lnTo>
                  <a:lnTo>
                    <a:pt x="918" y="453"/>
                  </a:lnTo>
                  <a:lnTo>
                    <a:pt x="915" y="454"/>
                  </a:lnTo>
                  <a:lnTo>
                    <a:pt x="911" y="456"/>
                  </a:lnTo>
                  <a:lnTo>
                    <a:pt x="908" y="458"/>
                  </a:lnTo>
                  <a:lnTo>
                    <a:pt x="906" y="460"/>
                  </a:lnTo>
                  <a:lnTo>
                    <a:pt x="903" y="462"/>
                  </a:lnTo>
                  <a:lnTo>
                    <a:pt x="901" y="465"/>
                  </a:lnTo>
                  <a:lnTo>
                    <a:pt x="899" y="468"/>
                  </a:lnTo>
                  <a:lnTo>
                    <a:pt x="897" y="472"/>
                  </a:lnTo>
                  <a:lnTo>
                    <a:pt x="896" y="475"/>
                  </a:lnTo>
                  <a:lnTo>
                    <a:pt x="896" y="478"/>
                  </a:lnTo>
                  <a:lnTo>
                    <a:pt x="895" y="482"/>
                  </a:lnTo>
                  <a:lnTo>
                    <a:pt x="896" y="486"/>
                  </a:lnTo>
                  <a:lnTo>
                    <a:pt x="896" y="489"/>
                  </a:lnTo>
                  <a:lnTo>
                    <a:pt x="897" y="495"/>
                  </a:lnTo>
                  <a:lnTo>
                    <a:pt x="899" y="501"/>
                  </a:lnTo>
                  <a:lnTo>
                    <a:pt x="901" y="506"/>
                  </a:lnTo>
                  <a:lnTo>
                    <a:pt x="903" y="513"/>
                  </a:lnTo>
                  <a:lnTo>
                    <a:pt x="907" y="521"/>
                  </a:lnTo>
                  <a:lnTo>
                    <a:pt x="910" y="529"/>
                  </a:lnTo>
                  <a:lnTo>
                    <a:pt x="916" y="537"/>
                  </a:lnTo>
                  <a:lnTo>
                    <a:pt x="921" y="547"/>
                  </a:lnTo>
                  <a:lnTo>
                    <a:pt x="930" y="562"/>
                  </a:lnTo>
                  <a:lnTo>
                    <a:pt x="941" y="578"/>
                  </a:lnTo>
                  <a:lnTo>
                    <a:pt x="950" y="594"/>
                  </a:lnTo>
                  <a:lnTo>
                    <a:pt x="959" y="610"/>
                  </a:lnTo>
                  <a:lnTo>
                    <a:pt x="970" y="626"/>
                  </a:lnTo>
                  <a:lnTo>
                    <a:pt x="979" y="642"/>
                  </a:lnTo>
                  <a:lnTo>
                    <a:pt x="989" y="657"/>
                  </a:lnTo>
                  <a:lnTo>
                    <a:pt x="998" y="673"/>
                  </a:lnTo>
                  <a:lnTo>
                    <a:pt x="989" y="674"/>
                  </a:lnTo>
                  <a:lnTo>
                    <a:pt x="979" y="675"/>
                  </a:lnTo>
                  <a:lnTo>
                    <a:pt x="969" y="676"/>
                  </a:lnTo>
                  <a:lnTo>
                    <a:pt x="959" y="677"/>
                  </a:lnTo>
                  <a:lnTo>
                    <a:pt x="949" y="678"/>
                  </a:lnTo>
                  <a:lnTo>
                    <a:pt x="940" y="679"/>
                  </a:lnTo>
                  <a:lnTo>
                    <a:pt x="929" y="679"/>
                  </a:lnTo>
                  <a:lnTo>
                    <a:pt x="920" y="680"/>
                  </a:lnTo>
                  <a:lnTo>
                    <a:pt x="909" y="662"/>
                  </a:lnTo>
                  <a:lnTo>
                    <a:pt x="898" y="644"/>
                  </a:lnTo>
                  <a:lnTo>
                    <a:pt x="887" y="626"/>
                  </a:lnTo>
                  <a:lnTo>
                    <a:pt x="876" y="607"/>
                  </a:lnTo>
                  <a:lnTo>
                    <a:pt x="866" y="589"/>
                  </a:lnTo>
                  <a:lnTo>
                    <a:pt x="854" y="572"/>
                  </a:lnTo>
                  <a:lnTo>
                    <a:pt x="843" y="553"/>
                  </a:lnTo>
                  <a:lnTo>
                    <a:pt x="832" y="534"/>
                  </a:lnTo>
                  <a:lnTo>
                    <a:pt x="827" y="525"/>
                  </a:lnTo>
                  <a:lnTo>
                    <a:pt x="822" y="516"/>
                  </a:lnTo>
                  <a:lnTo>
                    <a:pt x="816" y="509"/>
                  </a:lnTo>
                  <a:lnTo>
                    <a:pt x="812" y="503"/>
                  </a:lnTo>
                  <a:lnTo>
                    <a:pt x="809" y="498"/>
                  </a:lnTo>
                  <a:lnTo>
                    <a:pt x="805" y="492"/>
                  </a:lnTo>
                  <a:lnTo>
                    <a:pt x="802" y="488"/>
                  </a:lnTo>
                  <a:lnTo>
                    <a:pt x="800" y="485"/>
                  </a:lnTo>
                  <a:lnTo>
                    <a:pt x="797" y="482"/>
                  </a:lnTo>
                  <a:lnTo>
                    <a:pt x="795" y="480"/>
                  </a:lnTo>
                  <a:lnTo>
                    <a:pt x="791" y="478"/>
                  </a:lnTo>
                  <a:lnTo>
                    <a:pt x="788" y="476"/>
                  </a:lnTo>
                  <a:lnTo>
                    <a:pt x="786" y="474"/>
                  </a:lnTo>
                  <a:lnTo>
                    <a:pt x="783" y="472"/>
                  </a:lnTo>
                  <a:lnTo>
                    <a:pt x="780" y="471"/>
                  </a:lnTo>
                  <a:lnTo>
                    <a:pt x="777" y="469"/>
                  </a:lnTo>
                  <a:lnTo>
                    <a:pt x="775" y="468"/>
                  </a:lnTo>
                  <a:lnTo>
                    <a:pt x="772" y="467"/>
                  </a:lnTo>
                  <a:lnTo>
                    <a:pt x="768" y="466"/>
                  </a:lnTo>
                  <a:lnTo>
                    <a:pt x="764" y="465"/>
                  </a:lnTo>
                  <a:lnTo>
                    <a:pt x="761" y="465"/>
                  </a:lnTo>
                  <a:lnTo>
                    <a:pt x="758" y="465"/>
                  </a:lnTo>
                  <a:lnTo>
                    <a:pt x="754" y="465"/>
                  </a:lnTo>
                  <a:lnTo>
                    <a:pt x="751" y="465"/>
                  </a:lnTo>
                  <a:lnTo>
                    <a:pt x="746" y="466"/>
                  </a:lnTo>
                  <a:lnTo>
                    <a:pt x="741" y="466"/>
                  </a:lnTo>
                  <a:lnTo>
                    <a:pt x="737" y="467"/>
                  </a:lnTo>
                  <a:lnTo>
                    <a:pt x="734" y="469"/>
                  </a:lnTo>
                  <a:lnTo>
                    <a:pt x="730" y="471"/>
                  </a:lnTo>
                  <a:lnTo>
                    <a:pt x="728" y="473"/>
                  </a:lnTo>
                  <a:lnTo>
                    <a:pt x="725" y="475"/>
                  </a:lnTo>
                  <a:lnTo>
                    <a:pt x="723" y="477"/>
                  </a:lnTo>
                  <a:lnTo>
                    <a:pt x="720" y="480"/>
                  </a:lnTo>
                  <a:lnTo>
                    <a:pt x="718" y="483"/>
                  </a:lnTo>
                  <a:lnTo>
                    <a:pt x="717" y="486"/>
                  </a:lnTo>
                  <a:lnTo>
                    <a:pt x="716" y="489"/>
                  </a:lnTo>
                  <a:lnTo>
                    <a:pt x="715" y="492"/>
                  </a:lnTo>
                  <a:lnTo>
                    <a:pt x="715" y="497"/>
                  </a:lnTo>
                  <a:lnTo>
                    <a:pt x="715" y="500"/>
                  </a:lnTo>
                  <a:lnTo>
                    <a:pt x="716" y="504"/>
                  </a:lnTo>
                  <a:lnTo>
                    <a:pt x="717" y="508"/>
                  </a:lnTo>
                  <a:lnTo>
                    <a:pt x="719" y="513"/>
                  </a:lnTo>
                  <a:lnTo>
                    <a:pt x="722" y="520"/>
                  </a:lnTo>
                  <a:lnTo>
                    <a:pt x="725" y="526"/>
                  </a:lnTo>
                  <a:lnTo>
                    <a:pt x="728" y="533"/>
                  </a:lnTo>
                  <a:lnTo>
                    <a:pt x="732" y="540"/>
                  </a:lnTo>
                  <a:lnTo>
                    <a:pt x="736" y="550"/>
                  </a:lnTo>
                  <a:lnTo>
                    <a:pt x="741" y="559"/>
                  </a:lnTo>
                  <a:lnTo>
                    <a:pt x="751" y="575"/>
                  </a:lnTo>
                  <a:lnTo>
                    <a:pt x="760" y="590"/>
                  </a:lnTo>
                  <a:lnTo>
                    <a:pt x="770" y="606"/>
                  </a:lnTo>
                  <a:lnTo>
                    <a:pt x="780" y="623"/>
                  </a:lnTo>
                  <a:lnTo>
                    <a:pt x="789" y="638"/>
                  </a:lnTo>
                  <a:lnTo>
                    <a:pt x="800" y="655"/>
                  </a:lnTo>
                  <a:lnTo>
                    <a:pt x="810" y="671"/>
                  </a:lnTo>
                  <a:lnTo>
                    <a:pt x="821" y="687"/>
                  </a:lnTo>
                  <a:lnTo>
                    <a:pt x="810" y="689"/>
                  </a:lnTo>
                  <a:lnTo>
                    <a:pt x="800" y="690"/>
                  </a:lnTo>
                  <a:lnTo>
                    <a:pt x="790" y="691"/>
                  </a:lnTo>
                  <a:lnTo>
                    <a:pt x="780" y="691"/>
                  </a:lnTo>
                  <a:lnTo>
                    <a:pt x="771" y="692"/>
                  </a:lnTo>
                  <a:lnTo>
                    <a:pt x="760" y="693"/>
                  </a:lnTo>
                  <a:lnTo>
                    <a:pt x="751" y="693"/>
                  </a:lnTo>
                  <a:lnTo>
                    <a:pt x="740" y="694"/>
                  </a:lnTo>
                  <a:lnTo>
                    <a:pt x="720" y="660"/>
                  </a:lnTo>
                  <a:lnTo>
                    <a:pt x="701" y="628"/>
                  </a:lnTo>
                  <a:lnTo>
                    <a:pt x="681" y="595"/>
                  </a:lnTo>
                  <a:lnTo>
                    <a:pt x="661" y="561"/>
                  </a:lnTo>
                  <a:lnTo>
                    <a:pt x="641" y="528"/>
                  </a:lnTo>
                  <a:lnTo>
                    <a:pt x="621" y="495"/>
                  </a:lnTo>
                  <a:lnTo>
                    <a:pt x="603" y="461"/>
                  </a:lnTo>
                  <a:lnTo>
                    <a:pt x="584" y="429"/>
                  </a:lnTo>
                  <a:close/>
                  <a:moveTo>
                    <a:pt x="1379" y="551"/>
                  </a:moveTo>
                  <a:lnTo>
                    <a:pt x="1389" y="552"/>
                  </a:lnTo>
                  <a:lnTo>
                    <a:pt x="1400" y="552"/>
                  </a:lnTo>
                  <a:lnTo>
                    <a:pt x="1410" y="553"/>
                  </a:lnTo>
                  <a:lnTo>
                    <a:pt x="1421" y="554"/>
                  </a:lnTo>
                  <a:lnTo>
                    <a:pt x="1432" y="555"/>
                  </a:lnTo>
                  <a:lnTo>
                    <a:pt x="1442" y="555"/>
                  </a:lnTo>
                  <a:lnTo>
                    <a:pt x="1454" y="556"/>
                  </a:lnTo>
                  <a:lnTo>
                    <a:pt x="1464" y="556"/>
                  </a:lnTo>
                  <a:lnTo>
                    <a:pt x="1465" y="565"/>
                  </a:lnTo>
                  <a:lnTo>
                    <a:pt x="1466" y="575"/>
                  </a:lnTo>
                  <a:lnTo>
                    <a:pt x="1465" y="583"/>
                  </a:lnTo>
                  <a:lnTo>
                    <a:pt x="1464" y="592"/>
                  </a:lnTo>
                  <a:lnTo>
                    <a:pt x="1462" y="599"/>
                  </a:lnTo>
                  <a:lnTo>
                    <a:pt x="1459" y="606"/>
                  </a:lnTo>
                  <a:lnTo>
                    <a:pt x="1456" y="612"/>
                  </a:lnTo>
                  <a:lnTo>
                    <a:pt x="1451" y="619"/>
                  </a:lnTo>
                  <a:lnTo>
                    <a:pt x="1446" y="624"/>
                  </a:lnTo>
                  <a:lnTo>
                    <a:pt x="1439" y="629"/>
                  </a:lnTo>
                  <a:lnTo>
                    <a:pt x="1432" y="633"/>
                  </a:lnTo>
                  <a:lnTo>
                    <a:pt x="1424" y="637"/>
                  </a:lnTo>
                  <a:lnTo>
                    <a:pt x="1414" y="641"/>
                  </a:lnTo>
                  <a:lnTo>
                    <a:pt x="1405" y="643"/>
                  </a:lnTo>
                  <a:lnTo>
                    <a:pt x="1394" y="645"/>
                  </a:lnTo>
                  <a:lnTo>
                    <a:pt x="1383" y="646"/>
                  </a:lnTo>
                  <a:lnTo>
                    <a:pt x="1363" y="647"/>
                  </a:lnTo>
                  <a:lnTo>
                    <a:pt x="1344" y="647"/>
                  </a:lnTo>
                  <a:lnTo>
                    <a:pt x="1326" y="645"/>
                  </a:lnTo>
                  <a:lnTo>
                    <a:pt x="1308" y="641"/>
                  </a:lnTo>
                  <a:lnTo>
                    <a:pt x="1290" y="635"/>
                  </a:lnTo>
                  <a:lnTo>
                    <a:pt x="1273" y="629"/>
                  </a:lnTo>
                  <a:lnTo>
                    <a:pt x="1256" y="621"/>
                  </a:lnTo>
                  <a:lnTo>
                    <a:pt x="1239" y="611"/>
                  </a:lnTo>
                  <a:lnTo>
                    <a:pt x="1228" y="603"/>
                  </a:lnTo>
                  <a:lnTo>
                    <a:pt x="1215" y="594"/>
                  </a:lnTo>
                  <a:lnTo>
                    <a:pt x="1204" y="583"/>
                  </a:lnTo>
                  <a:lnTo>
                    <a:pt x="1192" y="573"/>
                  </a:lnTo>
                  <a:lnTo>
                    <a:pt x="1182" y="561"/>
                  </a:lnTo>
                  <a:lnTo>
                    <a:pt x="1171" y="549"/>
                  </a:lnTo>
                  <a:lnTo>
                    <a:pt x="1162" y="536"/>
                  </a:lnTo>
                  <a:lnTo>
                    <a:pt x="1153" y="522"/>
                  </a:lnTo>
                  <a:lnTo>
                    <a:pt x="1145" y="506"/>
                  </a:lnTo>
                  <a:lnTo>
                    <a:pt x="1138" y="491"/>
                  </a:lnTo>
                  <a:lnTo>
                    <a:pt x="1133" y="477"/>
                  </a:lnTo>
                  <a:lnTo>
                    <a:pt x="1129" y="462"/>
                  </a:lnTo>
                  <a:lnTo>
                    <a:pt x="1127" y="450"/>
                  </a:lnTo>
                  <a:lnTo>
                    <a:pt x="1127" y="437"/>
                  </a:lnTo>
                  <a:lnTo>
                    <a:pt x="1129" y="426"/>
                  </a:lnTo>
                  <a:lnTo>
                    <a:pt x="1133" y="415"/>
                  </a:lnTo>
                  <a:lnTo>
                    <a:pt x="1138" y="406"/>
                  </a:lnTo>
                  <a:lnTo>
                    <a:pt x="1144" y="398"/>
                  </a:lnTo>
                  <a:lnTo>
                    <a:pt x="1152" y="390"/>
                  </a:lnTo>
                  <a:lnTo>
                    <a:pt x="1161" y="384"/>
                  </a:lnTo>
                  <a:lnTo>
                    <a:pt x="1171" y="379"/>
                  </a:lnTo>
                  <a:lnTo>
                    <a:pt x="1183" y="375"/>
                  </a:lnTo>
                  <a:lnTo>
                    <a:pt x="1195" y="371"/>
                  </a:lnTo>
                  <a:lnTo>
                    <a:pt x="1209" y="370"/>
                  </a:lnTo>
                  <a:lnTo>
                    <a:pt x="1224" y="369"/>
                  </a:lnTo>
                  <a:lnTo>
                    <a:pt x="1241" y="369"/>
                  </a:lnTo>
                  <a:lnTo>
                    <a:pt x="1258" y="371"/>
                  </a:lnTo>
                  <a:lnTo>
                    <a:pt x="1273" y="375"/>
                  </a:lnTo>
                  <a:lnTo>
                    <a:pt x="1289" y="379"/>
                  </a:lnTo>
                  <a:lnTo>
                    <a:pt x="1305" y="385"/>
                  </a:lnTo>
                  <a:lnTo>
                    <a:pt x="1320" y="391"/>
                  </a:lnTo>
                  <a:lnTo>
                    <a:pt x="1336" y="400"/>
                  </a:lnTo>
                  <a:lnTo>
                    <a:pt x="1351" y="409"/>
                  </a:lnTo>
                  <a:lnTo>
                    <a:pt x="1365" y="420"/>
                  </a:lnTo>
                  <a:lnTo>
                    <a:pt x="1380" y="433"/>
                  </a:lnTo>
                  <a:lnTo>
                    <a:pt x="1393" y="447"/>
                  </a:lnTo>
                  <a:lnTo>
                    <a:pt x="1406" y="462"/>
                  </a:lnTo>
                  <a:lnTo>
                    <a:pt x="1418" y="479"/>
                  </a:lnTo>
                  <a:lnTo>
                    <a:pt x="1431" y="497"/>
                  </a:lnTo>
                  <a:lnTo>
                    <a:pt x="1443" y="516"/>
                  </a:lnTo>
                  <a:lnTo>
                    <a:pt x="1419" y="519"/>
                  </a:lnTo>
                  <a:lnTo>
                    <a:pt x="1394" y="521"/>
                  </a:lnTo>
                  <a:lnTo>
                    <a:pt x="1370" y="523"/>
                  </a:lnTo>
                  <a:lnTo>
                    <a:pt x="1345" y="525"/>
                  </a:lnTo>
                  <a:lnTo>
                    <a:pt x="1321" y="528"/>
                  </a:lnTo>
                  <a:lnTo>
                    <a:pt x="1296" y="530"/>
                  </a:lnTo>
                  <a:lnTo>
                    <a:pt x="1272" y="532"/>
                  </a:lnTo>
                  <a:lnTo>
                    <a:pt x="1248" y="534"/>
                  </a:lnTo>
                  <a:lnTo>
                    <a:pt x="1253" y="540"/>
                  </a:lnTo>
                  <a:lnTo>
                    <a:pt x="1258" y="548"/>
                  </a:lnTo>
                  <a:lnTo>
                    <a:pt x="1263" y="554"/>
                  </a:lnTo>
                  <a:lnTo>
                    <a:pt x="1269" y="560"/>
                  </a:lnTo>
                  <a:lnTo>
                    <a:pt x="1275" y="565"/>
                  </a:lnTo>
                  <a:lnTo>
                    <a:pt x="1282" y="571"/>
                  </a:lnTo>
                  <a:lnTo>
                    <a:pt x="1288" y="575"/>
                  </a:lnTo>
                  <a:lnTo>
                    <a:pt x="1295" y="580"/>
                  </a:lnTo>
                  <a:lnTo>
                    <a:pt x="1303" y="583"/>
                  </a:lnTo>
                  <a:lnTo>
                    <a:pt x="1310" y="586"/>
                  </a:lnTo>
                  <a:lnTo>
                    <a:pt x="1316" y="589"/>
                  </a:lnTo>
                  <a:lnTo>
                    <a:pt x="1323" y="592"/>
                  </a:lnTo>
                  <a:lnTo>
                    <a:pt x="1331" y="593"/>
                  </a:lnTo>
                  <a:lnTo>
                    <a:pt x="1338" y="594"/>
                  </a:lnTo>
                  <a:lnTo>
                    <a:pt x="1344" y="595"/>
                  </a:lnTo>
                  <a:lnTo>
                    <a:pt x="1352" y="594"/>
                  </a:lnTo>
                  <a:lnTo>
                    <a:pt x="1356" y="594"/>
                  </a:lnTo>
                  <a:lnTo>
                    <a:pt x="1360" y="593"/>
                  </a:lnTo>
                  <a:lnTo>
                    <a:pt x="1363" y="592"/>
                  </a:lnTo>
                  <a:lnTo>
                    <a:pt x="1366" y="590"/>
                  </a:lnTo>
                  <a:lnTo>
                    <a:pt x="1369" y="588"/>
                  </a:lnTo>
                  <a:lnTo>
                    <a:pt x="1371" y="586"/>
                  </a:lnTo>
                  <a:lnTo>
                    <a:pt x="1374" y="584"/>
                  </a:lnTo>
                  <a:lnTo>
                    <a:pt x="1376" y="582"/>
                  </a:lnTo>
                  <a:lnTo>
                    <a:pt x="1377" y="580"/>
                  </a:lnTo>
                  <a:lnTo>
                    <a:pt x="1379" y="577"/>
                  </a:lnTo>
                  <a:lnTo>
                    <a:pt x="1380" y="573"/>
                  </a:lnTo>
                  <a:lnTo>
                    <a:pt x="1380" y="570"/>
                  </a:lnTo>
                  <a:lnTo>
                    <a:pt x="1380" y="565"/>
                  </a:lnTo>
                  <a:lnTo>
                    <a:pt x="1380" y="561"/>
                  </a:lnTo>
                  <a:lnTo>
                    <a:pt x="1380" y="556"/>
                  </a:lnTo>
                  <a:lnTo>
                    <a:pt x="1379" y="551"/>
                  </a:lnTo>
                  <a:close/>
                  <a:moveTo>
                    <a:pt x="1339" y="480"/>
                  </a:moveTo>
                  <a:lnTo>
                    <a:pt x="1334" y="473"/>
                  </a:lnTo>
                  <a:lnTo>
                    <a:pt x="1330" y="466"/>
                  </a:lnTo>
                  <a:lnTo>
                    <a:pt x="1325" y="460"/>
                  </a:lnTo>
                  <a:lnTo>
                    <a:pt x="1319" y="454"/>
                  </a:lnTo>
                  <a:lnTo>
                    <a:pt x="1314" y="449"/>
                  </a:lnTo>
                  <a:lnTo>
                    <a:pt x="1308" y="443"/>
                  </a:lnTo>
                  <a:lnTo>
                    <a:pt x="1302" y="439"/>
                  </a:lnTo>
                  <a:lnTo>
                    <a:pt x="1294" y="435"/>
                  </a:lnTo>
                  <a:lnTo>
                    <a:pt x="1288" y="432"/>
                  </a:lnTo>
                  <a:lnTo>
                    <a:pt x="1282" y="429"/>
                  </a:lnTo>
                  <a:lnTo>
                    <a:pt x="1274" y="427"/>
                  </a:lnTo>
                  <a:lnTo>
                    <a:pt x="1269" y="425"/>
                  </a:lnTo>
                  <a:lnTo>
                    <a:pt x="1263" y="424"/>
                  </a:lnTo>
                  <a:lnTo>
                    <a:pt x="1257" y="423"/>
                  </a:lnTo>
                  <a:lnTo>
                    <a:pt x="1250" y="423"/>
                  </a:lnTo>
                  <a:lnTo>
                    <a:pt x="1245" y="423"/>
                  </a:lnTo>
                  <a:lnTo>
                    <a:pt x="1239" y="423"/>
                  </a:lnTo>
                  <a:lnTo>
                    <a:pt x="1234" y="425"/>
                  </a:lnTo>
                  <a:lnTo>
                    <a:pt x="1229" y="427"/>
                  </a:lnTo>
                  <a:lnTo>
                    <a:pt x="1224" y="429"/>
                  </a:lnTo>
                  <a:lnTo>
                    <a:pt x="1220" y="432"/>
                  </a:lnTo>
                  <a:lnTo>
                    <a:pt x="1217" y="435"/>
                  </a:lnTo>
                  <a:lnTo>
                    <a:pt x="1215" y="438"/>
                  </a:lnTo>
                  <a:lnTo>
                    <a:pt x="1213" y="442"/>
                  </a:lnTo>
                  <a:lnTo>
                    <a:pt x="1212" y="448"/>
                  </a:lnTo>
                  <a:lnTo>
                    <a:pt x="1211" y="453"/>
                  </a:lnTo>
                  <a:lnTo>
                    <a:pt x="1211" y="458"/>
                  </a:lnTo>
                  <a:lnTo>
                    <a:pt x="1212" y="464"/>
                  </a:lnTo>
                  <a:lnTo>
                    <a:pt x="1213" y="471"/>
                  </a:lnTo>
                  <a:lnTo>
                    <a:pt x="1216" y="477"/>
                  </a:lnTo>
                  <a:lnTo>
                    <a:pt x="1219" y="483"/>
                  </a:lnTo>
                  <a:lnTo>
                    <a:pt x="1223" y="490"/>
                  </a:lnTo>
                  <a:lnTo>
                    <a:pt x="1238" y="489"/>
                  </a:lnTo>
                  <a:lnTo>
                    <a:pt x="1252" y="488"/>
                  </a:lnTo>
                  <a:lnTo>
                    <a:pt x="1266" y="486"/>
                  </a:lnTo>
                  <a:lnTo>
                    <a:pt x="1281" y="485"/>
                  </a:lnTo>
                  <a:lnTo>
                    <a:pt x="1295" y="484"/>
                  </a:lnTo>
                  <a:lnTo>
                    <a:pt x="1310" y="482"/>
                  </a:lnTo>
                  <a:lnTo>
                    <a:pt x="1325" y="481"/>
                  </a:lnTo>
                  <a:lnTo>
                    <a:pt x="1339" y="480"/>
                  </a:lnTo>
                  <a:close/>
                  <a:moveTo>
                    <a:pt x="1634" y="473"/>
                  </a:moveTo>
                  <a:lnTo>
                    <a:pt x="1630" y="464"/>
                  </a:lnTo>
                  <a:lnTo>
                    <a:pt x="1626" y="455"/>
                  </a:lnTo>
                  <a:lnTo>
                    <a:pt x="1622" y="447"/>
                  </a:lnTo>
                  <a:lnTo>
                    <a:pt x="1619" y="438"/>
                  </a:lnTo>
                  <a:lnTo>
                    <a:pt x="1616" y="430"/>
                  </a:lnTo>
                  <a:lnTo>
                    <a:pt x="1615" y="420"/>
                  </a:lnTo>
                  <a:lnTo>
                    <a:pt x="1614" y="412"/>
                  </a:lnTo>
                  <a:lnTo>
                    <a:pt x="1612" y="404"/>
                  </a:lnTo>
                  <a:lnTo>
                    <a:pt x="1614" y="395"/>
                  </a:lnTo>
                  <a:lnTo>
                    <a:pt x="1615" y="387"/>
                  </a:lnTo>
                  <a:lnTo>
                    <a:pt x="1617" y="380"/>
                  </a:lnTo>
                  <a:lnTo>
                    <a:pt x="1620" y="372"/>
                  </a:lnTo>
                  <a:lnTo>
                    <a:pt x="1624" y="366"/>
                  </a:lnTo>
                  <a:lnTo>
                    <a:pt x="1629" y="360"/>
                  </a:lnTo>
                  <a:lnTo>
                    <a:pt x="1634" y="354"/>
                  </a:lnTo>
                  <a:lnTo>
                    <a:pt x="1641" y="349"/>
                  </a:lnTo>
                  <a:lnTo>
                    <a:pt x="1647" y="344"/>
                  </a:lnTo>
                  <a:lnTo>
                    <a:pt x="1654" y="340"/>
                  </a:lnTo>
                  <a:lnTo>
                    <a:pt x="1662" y="336"/>
                  </a:lnTo>
                  <a:lnTo>
                    <a:pt x="1669" y="333"/>
                  </a:lnTo>
                  <a:lnTo>
                    <a:pt x="1678" y="330"/>
                  </a:lnTo>
                  <a:lnTo>
                    <a:pt x="1688" y="328"/>
                  </a:lnTo>
                  <a:lnTo>
                    <a:pt x="1698" y="326"/>
                  </a:lnTo>
                  <a:lnTo>
                    <a:pt x="1708" y="325"/>
                  </a:lnTo>
                  <a:lnTo>
                    <a:pt x="1725" y="323"/>
                  </a:lnTo>
                  <a:lnTo>
                    <a:pt x="1742" y="323"/>
                  </a:lnTo>
                  <a:lnTo>
                    <a:pt x="1759" y="326"/>
                  </a:lnTo>
                  <a:lnTo>
                    <a:pt x="1775" y="328"/>
                  </a:lnTo>
                  <a:lnTo>
                    <a:pt x="1792" y="332"/>
                  </a:lnTo>
                  <a:lnTo>
                    <a:pt x="1809" y="338"/>
                  </a:lnTo>
                  <a:lnTo>
                    <a:pt x="1824" y="344"/>
                  </a:lnTo>
                  <a:lnTo>
                    <a:pt x="1841" y="352"/>
                  </a:lnTo>
                  <a:lnTo>
                    <a:pt x="1858" y="361"/>
                  </a:lnTo>
                  <a:lnTo>
                    <a:pt x="1872" y="371"/>
                  </a:lnTo>
                  <a:lnTo>
                    <a:pt x="1887" y="383"/>
                  </a:lnTo>
                  <a:lnTo>
                    <a:pt x="1900" y="394"/>
                  </a:lnTo>
                  <a:lnTo>
                    <a:pt x="1912" y="407"/>
                  </a:lnTo>
                  <a:lnTo>
                    <a:pt x="1923" y="419"/>
                  </a:lnTo>
                  <a:lnTo>
                    <a:pt x="1934" y="433"/>
                  </a:lnTo>
                  <a:lnTo>
                    <a:pt x="1943" y="448"/>
                  </a:lnTo>
                  <a:lnTo>
                    <a:pt x="1950" y="462"/>
                  </a:lnTo>
                  <a:lnTo>
                    <a:pt x="1958" y="477"/>
                  </a:lnTo>
                  <a:lnTo>
                    <a:pt x="1962" y="490"/>
                  </a:lnTo>
                  <a:lnTo>
                    <a:pt x="1965" y="504"/>
                  </a:lnTo>
                  <a:lnTo>
                    <a:pt x="1966" y="516"/>
                  </a:lnTo>
                  <a:lnTo>
                    <a:pt x="1965" y="529"/>
                  </a:lnTo>
                  <a:lnTo>
                    <a:pt x="1963" y="540"/>
                  </a:lnTo>
                  <a:lnTo>
                    <a:pt x="1959" y="552"/>
                  </a:lnTo>
                  <a:lnTo>
                    <a:pt x="1954" y="561"/>
                  </a:lnTo>
                  <a:lnTo>
                    <a:pt x="1946" y="571"/>
                  </a:lnTo>
                  <a:lnTo>
                    <a:pt x="1938" y="579"/>
                  </a:lnTo>
                  <a:lnTo>
                    <a:pt x="1929" y="585"/>
                  </a:lnTo>
                  <a:lnTo>
                    <a:pt x="1917" y="592"/>
                  </a:lnTo>
                  <a:lnTo>
                    <a:pt x="1905" y="596"/>
                  </a:lnTo>
                  <a:lnTo>
                    <a:pt x="1890" y="599"/>
                  </a:lnTo>
                  <a:lnTo>
                    <a:pt x="1874" y="601"/>
                  </a:lnTo>
                  <a:lnTo>
                    <a:pt x="1864" y="602"/>
                  </a:lnTo>
                  <a:lnTo>
                    <a:pt x="1853" y="602"/>
                  </a:lnTo>
                  <a:lnTo>
                    <a:pt x="1842" y="602"/>
                  </a:lnTo>
                  <a:lnTo>
                    <a:pt x="1832" y="600"/>
                  </a:lnTo>
                  <a:lnTo>
                    <a:pt x="1820" y="599"/>
                  </a:lnTo>
                  <a:lnTo>
                    <a:pt x="1809" y="597"/>
                  </a:lnTo>
                  <a:lnTo>
                    <a:pt x="1797" y="595"/>
                  </a:lnTo>
                  <a:lnTo>
                    <a:pt x="1786" y="592"/>
                  </a:lnTo>
                  <a:lnTo>
                    <a:pt x="1774" y="588"/>
                  </a:lnTo>
                  <a:lnTo>
                    <a:pt x="1763" y="584"/>
                  </a:lnTo>
                  <a:lnTo>
                    <a:pt x="1752" y="580"/>
                  </a:lnTo>
                  <a:lnTo>
                    <a:pt x="1741" y="575"/>
                  </a:lnTo>
                  <a:lnTo>
                    <a:pt x="1730" y="569"/>
                  </a:lnTo>
                  <a:lnTo>
                    <a:pt x="1720" y="562"/>
                  </a:lnTo>
                  <a:lnTo>
                    <a:pt x="1709" y="556"/>
                  </a:lnTo>
                  <a:lnTo>
                    <a:pt x="1700" y="548"/>
                  </a:lnTo>
                  <a:lnTo>
                    <a:pt x="1691" y="540"/>
                  </a:lnTo>
                  <a:lnTo>
                    <a:pt x="1682" y="532"/>
                  </a:lnTo>
                  <a:lnTo>
                    <a:pt x="1673" y="524"/>
                  </a:lnTo>
                  <a:lnTo>
                    <a:pt x="1665" y="514"/>
                  </a:lnTo>
                  <a:lnTo>
                    <a:pt x="1657" y="505"/>
                  </a:lnTo>
                  <a:lnTo>
                    <a:pt x="1649" y="495"/>
                  </a:lnTo>
                  <a:lnTo>
                    <a:pt x="1642" y="484"/>
                  </a:lnTo>
                  <a:lnTo>
                    <a:pt x="1634" y="473"/>
                  </a:lnTo>
                  <a:close/>
                  <a:moveTo>
                    <a:pt x="1716" y="469"/>
                  </a:moveTo>
                  <a:lnTo>
                    <a:pt x="1722" y="479"/>
                  </a:lnTo>
                  <a:lnTo>
                    <a:pt x="1729" y="488"/>
                  </a:lnTo>
                  <a:lnTo>
                    <a:pt x="1736" y="496"/>
                  </a:lnTo>
                  <a:lnTo>
                    <a:pt x="1743" y="504"/>
                  </a:lnTo>
                  <a:lnTo>
                    <a:pt x="1751" y="510"/>
                  </a:lnTo>
                  <a:lnTo>
                    <a:pt x="1759" y="516"/>
                  </a:lnTo>
                  <a:lnTo>
                    <a:pt x="1767" y="523"/>
                  </a:lnTo>
                  <a:lnTo>
                    <a:pt x="1775" y="528"/>
                  </a:lnTo>
                  <a:lnTo>
                    <a:pt x="1784" y="532"/>
                  </a:lnTo>
                  <a:lnTo>
                    <a:pt x="1792" y="535"/>
                  </a:lnTo>
                  <a:lnTo>
                    <a:pt x="1800" y="538"/>
                  </a:lnTo>
                  <a:lnTo>
                    <a:pt x="1809" y="540"/>
                  </a:lnTo>
                  <a:lnTo>
                    <a:pt x="1817" y="543"/>
                  </a:lnTo>
                  <a:lnTo>
                    <a:pt x="1824" y="544"/>
                  </a:lnTo>
                  <a:lnTo>
                    <a:pt x="1832" y="544"/>
                  </a:lnTo>
                  <a:lnTo>
                    <a:pt x="1839" y="544"/>
                  </a:lnTo>
                  <a:lnTo>
                    <a:pt x="1846" y="543"/>
                  </a:lnTo>
                  <a:lnTo>
                    <a:pt x="1852" y="541"/>
                  </a:lnTo>
                  <a:lnTo>
                    <a:pt x="1859" y="538"/>
                  </a:lnTo>
                  <a:lnTo>
                    <a:pt x="1864" y="536"/>
                  </a:lnTo>
                  <a:lnTo>
                    <a:pt x="1868" y="532"/>
                  </a:lnTo>
                  <a:lnTo>
                    <a:pt x="1872" y="528"/>
                  </a:lnTo>
                  <a:lnTo>
                    <a:pt x="1875" y="523"/>
                  </a:lnTo>
                  <a:lnTo>
                    <a:pt x="1877" y="517"/>
                  </a:lnTo>
                  <a:lnTo>
                    <a:pt x="1880" y="512"/>
                  </a:lnTo>
                  <a:lnTo>
                    <a:pt x="1880" y="505"/>
                  </a:lnTo>
                  <a:lnTo>
                    <a:pt x="1880" y="499"/>
                  </a:lnTo>
                  <a:lnTo>
                    <a:pt x="1878" y="491"/>
                  </a:lnTo>
                  <a:lnTo>
                    <a:pt x="1876" y="483"/>
                  </a:lnTo>
                  <a:lnTo>
                    <a:pt x="1873" y="474"/>
                  </a:lnTo>
                  <a:lnTo>
                    <a:pt x="1868" y="464"/>
                  </a:lnTo>
                  <a:lnTo>
                    <a:pt x="1863" y="455"/>
                  </a:lnTo>
                  <a:lnTo>
                    <a:pt x="1858" y="446"/>
                  </a:lnTo>
                  <a:lnTo>
                    <a:pt x="1850" y="437"/>
                  </a:lnTo>
                  <a:lnTo>
                    <a:pt x="1844" y="429"/>
                  </a:lnTo>
                  <a:lnTo>
                    <a:pt x="1837" y="422"/>
                  </a:lnTo>
                  <a:lnTo>
                    <a:pt x="1829" y="414"/>
                  </a:lnTo>
                  <a:lnTo>
                    <a:pt x="1821" y="408"/>
                  </a:lnTo>
                  <a:lnTo>
                    <a:pt x="1814" y="403"/>
                  </a:lnTo>
                  <a:lnTo>
                    <a:pt x="1805" y="398"/>
                  </a:lnTo>
                  <a:lnTo>
                    <a:pt x="1797" y="392"/>
                  </a:lnTo>
                  <a:lnTo>
                    <a:pt x="1790" y="389"/>
                  </a:lnTo>
                  <a:lnTo>
                    <a:pt x="1781" y="386"/>
                  </a:lnTo>
                  <a:lnTo>
                    <a:pt x="1773" y="384"/>
                  </a:lnTo>
                  <a:lnTo>
                    <a:pt x="1765" y="382"/>
                  </a:lnTo>
                  <a:lnTo>
                    <a:pt x="1757" y="381"/>
                  </a:lnTo>
                  <a:lnTo>
                    <a:pt x="1749" y="381"/>
                  </a:lnTo>
                  <a:lnTo>
                    <a:pt x="1742" y="381"/>
                  </a:lnTo>
                  <a:lnTo>
                    <a:pt x="1735" y="382"/>
                  </a:lnTo>
                  <a:lnTo>
                    <a:pt x="1727" y="384"/>
                  </a:lnTo>
                  <a:lnTo>
                    <a:pt x="1722" y="386"/>
                  </a:lnTo>
                  <a:lnTo>
                    <a:pt x="1717" y="389"/>
                  </a:lnTo>
                  <a:lnTo>
                    <a:pt x="1713" y="393"/>
                  </a:lnTo>
                  <a:lnTo>
                    <a:pt x="1708" y="398"/>
                  </a:lnTo>
                  <a:lnTo>
                    <a:pt x="1705" y="402"/>
                  </a:lnTo>
                  <a:lnTo>
                    <a:pt x="1703" y="407"/>
                  </a:lnTo>
                  <a:lnTo>
                    <a:pt x="1701" y="413"/>
                  </a:lnTo>
                  <a:lnTo>
                    <a:pt x="1700" y="419"/>
                  </a:lnTo>
                  <a:lnTo>
                    <a:pt x="1700" y="427"/>
                  </a:lnTo>
                  <a:lnTo>
                    <a:pt x="1701" y="434"/>
                  </a:lnTo>
                  <a:lnTo>
                    <a:pt x="1703" y="442"/>
                  </a:lnTo>
                  <a:lnTo>
                    <a:pt x="1706" y="451"/>
                  </a:lnTo>
                  <a:lnTo>
                    <a:pt x="1711" y="459"/>
                  </a:lnTo>
                  <a:lnTo>
                    <a:pt x="1716" y="469"/>
                  </a:lnTo>
                  <a:close/>
                  <a:moveTo>
                    <a:pt x="1894" y="313"/>
                  </a:moveTo>
                  <a:lnTo>
                    <a:pt x="1899" y="313"/>
                  </a:lnTo>
                  <a:lnTo>
                    <a:pt x="1904" y="312"/>
                  </a:lnTo>
                  <a:lnTo>
                    <a:pt x="1909" y="312"/>
                  </a:lnTo>
                  <a:lnTo>
                    <a:pt x="1914" y="311"/>
                  </a:lnTo>
                  <a:lnTo>
                    <a:pt x="1919" y="311"/>
                  </a:lnTo>
                  <a:lnTo>
                    <a:pt x="1924" y="310"/>
                  </a:lnTo>
                  <a:lnTo>
                    <a:pt x="1930" y="310"/>
                  </a:lnTo>
                  <a:lnTo>
                    <a:pt x="1936" y="309"/>
                  </a:lnTo>
                  <a:lnTo>
                    <a:pt x="1934" y="307"/>
                  </a:lnTo>
                  <a:lnTo>
                    <a:pt x="1933" y="304"/>
                  </a:lnTo>
                  <a:lnTo>
                    <a:pt x="1932" y="302"/>
                  </a:lnTo>
                  <a:lnTo>
                    <a:pt x="1931" y="298"/>
                  </a:lnTo>
                  <a:lnTo>
                    <a:pt x="1930" y="296"/>
                  </a:lnTo>
                  <a:lnTo>
                    <a:pt x="1928" y="293"/>
                  </a:lnTo>
                  <a:lnTo>
                    <a:pt x="1926" y="291"/>
                  </a:lnTo>
                  <a:lnTo>
                    <a:pt x="1925" y="288"/>
                  </a:lnTo>
                  <a:lnTo>
                    <a:pt x="1920" y="281"/>
                  </a:lnTo>
                  <a:lnTo>
                    <a:pt x="1917" y="272"/>
                  </a:lnTo>
                  <a:lnTo>
                    <a:pt x="1913" y="266"/>
                  </a:lnTo>
                  <a:lnTo>
                    <a:pt x="1911" y="259"/>
                  </a:lnTo>
                  <a:lnTo>
                    <a:pt x="1908" y="254"/>
                  </a:lnTo>
                  <a:lnTo>
                    <a:pt x="1906" y="247"/>
                  </a:lnTo>
                  <a:lnTo>
                    <a:pt x="1905" y="242"/>
                  </a:lnTo>
                  <a:lnTo>
                    <a:pt x="1905" y="238"/>
                  </a:lnTo>
                  <a:lnTo>
                    <a:pt x="1905" y="234"/>
                  </a:lnTo>
                  <a:lnTo>
                    <a:pt x="1905" y="230"/>
                  </a:lnTo>
                  <a:lnTo>
                    <a:pt x="1906" y="225"/>
                  </a:lnTo>
                  <a:lnTo>
                    <a:pt x="1907" y="222"/>
                  </a:lnTo>
                  <a:lnTo>
                    <a:pt x="1909" y="218"/>
                  </a:lnTo>
                  <a:lnTo>
                    <a:pt x="1912" y="215"/>
                  </a:lnTo>
                  <a:lnTo>
                    <a:pt x="1914" y="212"/>
                  </a:lnTo>
                  <a:lnTo>
                    <a:pt x="1918" y="208"/>
                  </a:lnTo>
                  <a:lnTo>
                    <a:pt x="1922" y="205"/>
                  </a:lnTo>
                  <a:lnTo>
                    <a:pt x="1926" y="202"/>
                  </a:lnTo>
                  <a:lnTo>
                    <a:pt x="1932" y="200"/>
                  </a:lnTo>
                  <a:lnTo>
                    <a:pt x="1938" y="198"/>
                  </a:lnTo>
                  <a:lnTo>
                    <a:pt x="1944" y="196"/>
                  </a:lnTo>
                  <a:lnTo>
                    <a:pt x="1950" y="195"/>
                  </a:lnTo>
                  <a:lnTo>
                    <a:pt x="1958" y="194"/>
                  </a:lnTo>
                  <a:lnTo>
                    <a:pt x="1965" y="193"/>
                  </a:lnTo>
                  <a:lnTo>
                    <a:pt x="1973" y="192"/>
                  </a:lnTo>
                  <a:lnTo>
                    <a:pt x="1983" y="192"/>
                  </a:lnTo>
                  <a:lnTo>
                    <a:pt x="1992" y="192"/>
                  </a:lnTo>
                  <a:lnTo>
                    <a:pt x="2001" y="192"/>
                  </a:lnTo>
                  <a:lnTo>
                    <a:pt x="2010" y="193"/>
                  </a:lnTo>
                  <a:lnTo>
                    <a:pt x="2019" y="194"/>
                  </a:lnTo>
                  <a:lnTo>
                    <a:pt x="2029" y="195"/>
                  </a:lnTo>
                  <a:lnTo>
                    <a:pt x="2039" y="196"/>
                  </a:lnTo>
                  <a:lnTo>
                    <a:pt x="2041" y="202"/>
                  </a:lnTo>
                  <a:lnTo>
                    <a:pt x="2042" y="210"/>
                  </a:lnTo>
                  <a:lnTo>
                    <a:pt x="2044" y="216"/>
                  </a:lnTo>
                  <a:lnTo>
                    <a:pt x="2046" y="222"/>
                  </a:lnTo>
                  <a:lnTo>
                    <a:pt x="2049" y="229"/>
                  </a:lnTo>
                  <a:lnTo>
                    <a:pt x="2051" y="235"/>
                  </a:lnTo>
                  <a:lnTo>
                    <a:pt x="2053" y="241"/>
                  </a:lnTo>
                  <a:lnTo>
                    <a:pt x="2056" y="247"/>
                  </a:lnTo>
                  <a:lnTo>
                    <a:pt x="2050" y="246"/>
                  </a:lnTo>
                  <a:lnTo>
                    <a:pt x="2044" y="246"/>
                  </a:lnTo>
                  <a:lnTo>
                    <a:pt x="2040" y="246"/>
                  </a:lnTo>
                  <a:lnTo>
                    <a:pt x="2035" y="245"/>
                  </a:lnTo>
                  <a:lnTo>
                    <a:pt x="2030" y="245"/>
                  </a:lnTo>
                  <a:lnTo>
                    <a:pt x="2026" y="245"/>
                  </a:lnTo>
                  <a:lnTo>
                    <a:pt x="2020" y="245"/>
                  </a:lnTo>
                  <a:lnTo>
                    <a:pt x="2015" y="246"/>
                  </a:lnTo>
                  <a:lnTo>
                    <a:pt x="2011" y="246"/>
                  </a:lnTo>
                  <a:lnTo>
                    <a:pt x="2008" y="247"/>
                  </a:lnTo>
                  <a:lnTo>
                    <a:pt x="2005" y="248"/>
                  </a:lnTo>
                  <a:lnTo>
                    <a:pt x="2002" y="249"/>
                  </a:lnTo>
                  <a:lnTo>
                    <a:pt x="2000" y="250"/>
                  </a:lnTo>
                  <a:lnTo>
                    <a:pt x="1998" y="251"/>
                  </a:lnTo>
                  <a:lnTo>
                    <a:pt x="1997" y="253"/>
                  </a:lnTo>
                  <a:lnTo>
                    <a:pt x="1996" y="254"/>
                  </a:lnTo>
                  <a:lnTo>
                    <a:pt x="1995" y="257"/>
                  </a:lnTo>
                  <a:lnTo>
                    <a:pt x="1995" y="259"/>
                  </a:lnTo>
                  <a:lnTo>
                    <a:pt x="1995" y="262"/>
                  </a:lnTo>
                  <a:lnTo>
                    <a:pt x="1996" y="265"/>
                  </a:lnTo>
                  <a:lnTo>
                    <a:pt x="1997" y="269"/>
                  </a:lnTo>
                  <a:lnTo>
                    <a:pt x="1998" y="273"/>
                  </a:lnTo>
                  <a:lnTo>
                    <a:pt x="2001" y="278"/>
                  </a:lnTo>
                  <a:lnTo>
                    <a:pt x="2004" y="283"/>
                  </a:lnTo>
                  <a:lnTo>
                    <a:pt x="2005" y="286"/>
                  </a:lnTo>
                  <a:lnTo>
                    <a:pt x="2007" y="288"/>
                  </a:lnTo>
                  <a:lnTo>
                    <a:pt x="2008" y="290"/>
                  </a:lnTo>
                  <a:lnTo>
                    <a:pt x="2009" y="292"/>
                  </a:lnTo>
                  <a:lnTo>
                    <a:pt x="2010" y="295"/>
                  </a:lnTo>
                  <a:lnTo>
                    <a:pt x="2012" y="297"/>
                  </a:lnTo>
                  <a:lnTo>
                    <a:pt x="2013" y="299"/>
                  </a:lnTo>
                  <a:lnTo>
                    <a:pt x="2014" y="302"/>
                  </a:lnTo>
                  <a:lnTo>
                    <a:pt x="2021" y="302"/>
                  </a:lnTo>
                  <a:lnTo>
                    <a:pt x="2029" y="301"/>
                  </a:lnTo>
                  <a:lnTo>
                    <a:pt x="2036" y="299"/>
                  </a:lnTo>
                  <a:lnTo>
                    <a:pt x="2043" y="299"/>
                  </a:lnTo>
                  <a:lnTo>
                    <a:pt x="2052" y="298"/>
                  </a:lnTo>
                  <a:lnTo>
                    <a:pt x="2059" y="297"/>
                  </a:lnTo>
                  <a:lnTo>
                    <a:pt x="2067" y="297"/>
                  </a:lnTo>
                  <a:lnTo>
                    <a:pt x="2075" y="296"/>
                  </a:lnTo>
                  <a:lnTo>
                    <a:pt x="2079" y="304"/>
                  </a:lnTo>
                  <a:lnTo>
                    <a:pt x="2082" y="310"/>
                  </a:lnTo>
                  <a:lnTo>
                    <a:pt x="2086" y="317"/>
                  </a:lnTo>
                  <a:lnTo>
                    <a:pt x="2090" y="325"/>
                  </a:lnTo>
                  <a:lnTo>
                    <a:pt x="2094" y="331"/>
                  </a:lnTo>
                  <a:lnTo>
                    <a:pt x="2098" y="337"/>
                  </a:lnTo>
                  <a:lnTo>
                    <a:pt x="2102" y="344"/>
                  </a:lnTo>
                  <a:lnTo>
                    <a:pt x="2106" y="351"/>
                  </a:lnTo>
                  <a:lnTo>
                    <a:pt x="2098" y="351"/>
                  </a:lnTo>
                  <a:lnTo>
                    <a:pt x="2090" y="352"/>
                  </a:lnTo>
                  <a:lnTo>
                    <a:pt x="2083" y="353"/>
                  </a:lnTo>
                  <a:lnTo>
                    <a:pt x="2076" y="354"/>
                  </a:lnTo>
                  <a:lnTo>
                    <a:pt x="2068" y="355"/>
                  </a:lnTo>
                  <a:lnTo>
                    <a:pt x="2061" y="355"/>
                  </a:lnTo>
                  <a:lnTo>
                    <a:pt x="2055" y="356"/>
                  </a:lnTo>
                  <a:lnTo>
                    <a:pt x="2048" y="357"/>
                  </a:lnTo>
                  <a:lnTo>
                    <a:pt x="2063" y="383"/>
                  </a:lnTo>
                  <a:lnTo>
                    <a:pt x="2079" y="409"/>
                  </a:lnTo>
                  <a:lnTo>
                    <a:pt x="2094" y="435"/>
                  </a:lnTo>
                  <a:lnTo>
                    <a:pt x="2110" y="461"/>
                  </a:lnTo>
                  <a:lnTo>
                    <a:pt x="2126" y="487"/>
                  </a:lnTo>
                  <a:lnTo>
                    <a:pt x="2141" y="513"/>
                  </a:lnTo>
                  <a:lnTo>
                    <a:pt x="2157" y="539"/>
                  </a:lnTo>
                  <a:lnTo>
                    <a:pt x="2173" y="566"/>
                  </a:lnTo>
                  <a:lnTo>
                    <a:pt x="2162" y="568"/>
                  </a:lnTo>
                  <a:lnTo>
                    <a:pt x="2153" y="569"/>
                  </a:lnTo>
                  <a:lnTo>
                    <a:pt x="2142" y="569"/>
                  </a:lnTo>
                  <a:lnTo>
                    <a:pt x="2133" y="570"/>
                  </a:lnTo>
                  <a:lnTo>
                    <a:pt x="2124" y="571"/>
                  </a:lnTo>
                  <a:lnTo>
                    <a:pt x="2113" y="572"/>
                  </a:lnTo>
                  <a:lnTo>
                    <a:pt x="2104" y="573"/>
                  </a:lnTo>
                  <a:lnTo>
                    <a:pt x="2093" y="574"/>
                  </a:lnTo>
                  <a:lnTo>
                    <a:pt x="2078" y="548"/>
                  </a:lnTo>
                  <a:lnTo>
                    <a:pt x="2062" y="522"/>
                  </a:lnTo>
                  <a:lnTo>
                    <a:pt x="2046" y="496"/>
                  </a:lnTo>
                  <a:lnTo>
                    <a:pt x="2031" y="468"/>
                  </a:lnTo>
                  <a:lnTo>
                    <a:pt x="2014" y="442"/>
                  </a:lnTo>
                  <a:lnTo>
                    <a:pt x="1998" y="416"/>
                  </a:lnTo>
                  <a:lnTo>
                    <a:pt x="1983" y="390"/>
                  </a:lnTo>
                  <a:lnTo>
                    <a:pt x="1968" y="364"/>
                  </a:lnTo>
                  <a:lnTo>
                    <a:pt x="1962" y="364"/>
                  </a:lnTo>
                  <a:lnTo>
                    <a:pt x="1957" y="365"/>
                  </a:lnTo>
                  <a:lnTo>
                    <a:pt x="1952" y="365"/>
                  </a:lnTo>
                  <a:lnTo>
                    <a:pt x="1946" y="366"/>
                  </a:lnTo>
                  <a:lnTo>
                    <a:pt x="1941" y="366"/>
                  </a:lnTo>
                  <a:lnTo>
                    <a:pt x="1936" y="367"/>
                  </a:lnTo>
                  <a:lnTo>
                    <a:pt x="1931" y="367"/>
                  </a:lnTo>
                  <a:lnTo>
                    <a:pt x="1925" y="368"/>
                  </a:lnTo>
                  <a:lnTo>
                    <a:pt x="1921" y="361"/>
                  </a:lnTo>
                  <a:lnTo>
                    <a:pt x="1917" y="355"/>
                  </a:lnTo>
                  <a:lnTo>
                    <a:pt x="1913" y="349"/>
                  </a:lnTo>
                  <a:lnTo>
                    <a:pt x="1910" y="341"/>
                  </a:lnTo>
                  <a:lnTo>
                    <a:pt x="1906" y="334"/>
                  </a:lnTo>
                  <a:lnTo>
                    <a:pt x="1901" y="328"/>
                  </a:lnTo>
                  <a:lnTo>
                    <a:pt x="1898" y="320"/>
                  </a:lnTo>
                  <a:lnTo>
                    <a:pt x="1894" y="313"/>
                  </a:lnTo>
                  <a:close/>
                  <a:moveTo>
                    <a:pt x="2413" y="264"/>
                  </a:moveTo>
                  <a:lnTo>
                    <a:pt x="2416" y="271"/>
                  </a:lnTo>
                  <a:lnTo>
                    <a:pt x="2420" y="279"/>
                  </a:lnTo>
                  <a:lnTo>
                    <a:pt x="2424" y="285"/>
                  </a:lnTo>
                  <a:lnTo>
                    <a:pt x="2428" y="292"/>
                  </a:lnTo>
                  <a:lnTo>
                    <a:pt x="2432" y="299"/>
                  </a:lnTo>
                  <a:lnTo>
                    <a:pt x="2437" y="306"/>
                  </a:lnTo>
                  <a:lnTo>
                    <a:pt x="2441" y="313"/>
                  </a:lnTo>
                  <a:lnTo>
                    <a:pt x="2445" y="319"/>
                  </a:lnTo>
                  <a:lnTo>
                    <a:pt x="2439" y="320"/>
                  </a:lnTo>
                  <a:lnTo>
                    <a:pt x="2431" y="321"/>
                  </a:lnTo>
                  <a:lnTo>
                    <a:pt x="2425" y="321"/>
                  </a:lnTo>
                  <a:lnTo>
                    <a:pt x="2418" y="322"/>
                  </a:lnTo>
                  <a:lnTo>
                    <a:pt x="2412" y="323"/>
                  </a:lnTo>
                  <a:lnTo>
                    <a:pt x="2405" y="323"/>
                  </a:lnTo>
                  <a:lnTo>
                    <a:pt x="2398" y="325"/>
                  </a:lnTo>
                  <a:lnTo>
                    <a:pt x="2392" y="326"/>
                  </a:lnTo>
                  <a:lnTo>
                    <a:pt x="2400" y="339"/>
                  </a:lnTo>
                  <a:lnTo>
                    <a:pt x="2408" y="353"/>
                  </a:lnTo>
                  <a:lnTo>
                    <a:pt x="2416" y="365"/>
                  </a:lnTo>
                  <a:lnTo>
                    <a:pt x="2424" y="379"/>
                  </a:lnTo>
                  <a:lnTo>
                    <a:pt x="2432" y="392"/>
                  </a:lnTo>
                  <a:lnTo>
                    <a:pt x="2441" y="405"/>
                  </a:lnTo>
                  <a:lnTo>
                    <a:pt x="2449" y="418"/>
                  </a:lnTo>
                  <a:lnTo>
                    <a:pt x="2456" y="432"/>
                  </a:lnTo>
                  <a:lnTo>
                    <a:pt x="2462" y="439"/>
                  </a:lnTo>
                  <a:lnTo>
                    <a:pt x="2465" y="447"/>
                  </a:lnTo>
                  <a:lnTo>
                    <a:pt x="2469" y="452"/>
                  </a:lnTo>
                  <a:lnTo>
                    <a:pt x="2472" y="457"/>
                  </a:lnTo>
                  <a:lnTo>
                    <a:pt x="2474" y="461"/>
                  </a:lnTo>
                  <a:lnTo>
                    <a:pt x="2476" y="465"/>
                  </a:lnTo>
                  <a:lnTo>
                    <a:pt x="2478" y="467"/>
                  </a:lnTo>
                  <a:lnTo>
                    <a:pt x="2480" y="469"/>
                  </a:lnTo>
                  <a:lnTo>
                    <a:pt x="2483" y="471"/>
                  </a:lnTo>
                  <a:lnTo>
                    <a:pt x="2484" y="472"/>
                  </a:lnTo>
                  <a:lnTo>
                    <a:pt x="2485" y="473"/>
                  </a:lnTo>
                  <a:lnTo>
                    <a:pt x="2486" y="475"/>
                  </a:lnTo>
                  <a:lnTo>
                    <a:pt x="2487" y="476"/>
                  </a:lnTo>
                  <a:lnTo>
                    <a:pt x="2488" y="477"/>
                  </a:lnTo>
                  <a:lnTo>
                    <a:pt x="2489" y="477"/>
                  </a:lnTo>
                  <a:lnTo>
                    <a:pt x="2491" y="478"/>
                  </a:lnTo>
                  <a:lnTo>
                    <a:pt x="2493" y="479"/>
                  </a:lnTo>
                  <a:lnTo>
                    <a:pt x="2496" y="480"/>
                  </a:lnTo>
                  <a:lnTo>
                    <a:pt x="2498" y="480"/>
                  </a:lnTo>
                  <a:lnTo>
                    <a:pt x="2500" y="480"/>
                  </a:lnTo>
                  <a:lnTo>
                    <a:pt x="2502" y="480"/>
                  </a:lnTo>
                  <a:lnTo>
                    <a:pt x="2503" y="480"/>
                  </a:lnTo>
                  <a:lnTo>
                    <a:pt x="2505" y="480"/>
                  </a:lnTo>
                  <a:lnTo>
                    <a:pt x="2508" y="480"/>
                  </a:lnTo>
                  <a:lnTo>
                    <a:pt x="2511" y="479"/>
                  </a:lnTo>
                  <a:lnTo>
                    <a:pt x="2514" y="479"/>
                  </a:lnTo>
                  <a:lnTo>
                    <a:pt x="2517" y="478"/>
                  </a:lnTo>
                  <a:lnTo>
                    <a:pt x="2520" y="477"/>
                  </a:lnTo>
                  <a:lnTo>
                    <a:pt x="2523" y="476"/>
                  </a:lnTo>
                  <a:lnTo>
                    <a:pt x="2526" y="474"/>
                  </a:lnTo>
                  <a:lnTo>
                    <a:pt x="2529" y="472"/>
                  </a:lnTo>
                  <a:lnTo>
                    <a:pt x="2534" y="469"/>
                  </a:lnTo>
                  <a:lnTo>
                    <a:pt x="2539" y="477"/>
                  </a:lnTo>
                  <a:lnTo>
                    <a:pt x="2544" y="484"/>
                  </a:lnTo>
                  <a:lnTo>
                    <a:pt x="2549" y="490"/>
                  </a:lnTo>
                  <a:lnTo>
                    <a:pt x="2555" y="498"/>
                  </a:lnTo>
                  <a:lnTo>
                    <a:pt x="2559" y="505"/>
                  </a:lnTo>
                  <a:lnTo>
                    <a:pt x="2564" y="511"/>
                  </a:lnTo>
                  <a:lnTo>
                    <a:pt x="2569" y="519"/>
                  </a:lnTo>
                  <a:lnTo>
                    <a:pt x="2573" y="525"/>
                  </a:lnTo>
                  <a:lnTo>
                    <a:pt x="2569" y="528"/>
                  </a:lnTo>
                  <a:lnTo>
                    <a:pt x="2564" y="530"/>
                  </a:lnTo>
                  <a:lnTo>
                    <a:pt x="2558" y="532"/>
                  </a:lnTo>
                  <a:lnTo>
                    <a:pt x="2550" y="534"/>
                  </a:lnTo>
                  <a:lnTo>
                    <a:pt x="2543" y="536"/>
                  </a:lnTo>
                  <a:lnTo>
                    <a:pt x="2536" y="537"/>
                  </a:lnTo>
                  <a:lnTo>
                    <a:pt x="2527" y="539"/>
                  </a:lnTo>
                  <a:lnTo>
                    <a:pt x="2519" y="540"/>
                  </a:lnTo>
                  <a:lnTo>
                    <a:pt x="2514" y="540"/>
                  </a:lnTo>
                  <a:lnTo>
                    <a:pt x="2509" y="540"/>
                  </a:lnTo>
                  <a:lnTo>
                    <a:pt x="2503" y="540"/>
                  </a:lnTo>
                  <a:lnTo>
                    <a:pt x="2498" y="540"/>
                  </a:lnTo>
                  <a:lnTo>
                    <a:pt x="2493" y="539"/>
                  </a:lnTo>
                  <a:lnTo>
                    <a:pt x="2487" y="539"/>
                  </a:lnTo>
                  <a:lnTo>
                    <a:pt x="2481" y="538"/>
                  </a:lnTo>
                  <a:lnTo>
                    <a:pt x="2476" y="537"/>
                  </a:lnTo>
                  <a:lnTo>
                    <a:pt x="2471" y="536"/>
                  </a:lnTo>
                  <a:lnTo>
                    <a:pt x="2466" y="535"/>
                  </a:lnTo>
                  <a:lnTo>
                    <a:pt x="2462" y="533"/>
                  </a:lnTo>
                  <a:lnTo>
                    <a:pt x="2458" y="532"/>
                  </a:lnTo>
                  <a:lnTo>
                    <a:pt x="2453" y="530"/>
                  </a:lnTo>
                  <a:lnTo>
                    <a:pt x="2450" y="528"/>
                  </a:lnTo>
                  <a:lnTo>
                    <a:pt x="2446" y="526"/>
                  </a:lnTo>
                  <a:lnTo>
                    <a:pt x="2443" y="524"/>
                  </a:lnTo>
                  <a:lnTo>
                    <a:pt x="2440" y="522"/>
                  </a:lnTo>
                  <a:lnTo>
                    <a:pt x="2436" y="519"/>
                  </a:lnTo>
                  <a:lnTo>
                    <a:pt x="2432" y="515"/>
                  </a:lnTo>
                  <a:lnTo>
                    <a:pt x="2429" y="512"/>
                  </a:lnTo>
                  <a:lnTo>
                    <a:pt x="2425" y="508"/>
                  </a:lnTo>
                  <a:lnTo>
                    <a:pt x="2422" y="505"/>
                  </a:lnTo>
                  <a:lnTo>
                    <a:pt x="2419" y="501"/>
                  </a:lnTo>
                  <a:lnTo>
                    <a:pt x="2416" y="497"/>
                  </a:lnTo>
                  <a:lnTo>
                    <a:pt x="2413" y="493"/>
                  </a:lnTo>
                  <a:lnTo>
                    <a:pt x="2410" y="489"/>
                  </a:lnTo>
                  <a:lnTo>
                    <a:pt x="2405" y="484"/>
                  </a:lnTo>
                  <a:lnTo>
                    <a:pt x="2401" y="479"/>
                  </a:lnTo>
                  <a:lnTo>
                    <a:pt x="2397" y="473"/>
                  </a:lnTo>
                  <a:lnTo>
                    <a:pt x="2392" y="465"/>
                  </a:lnTo>
                  <a:lnTo>
                    <a:pt x="2387" y="457"/>
                  </a:lnTo>
                  <a:lnTo>
                    <a:pt x="2381" y="449"/>
                  </a:lnTo>
                  <a:lnTo>
                    <a:pt x="2373" y="434"/>
                  </a:lnTo>
                  <a:lnTo>
                    <a:pt x="2364" y="419"/>
                  </a:lnTo>
                  <a:lnTo>
                    <a:pt x="2355" y="405"/>
                  </a:lnTo>
                  <a:lnTo>
                    <a:pt x="2347" y="391"/>
                  </a:lnTo>
                  <a:lnTo>
                    <a:pt x="2339" y="377"/>
                  </a:lnTo>
                  <a:lnTo>
                    <a:pt x="2330" y="362"/>
                  </a:lnTo>
                  <a:lnTo>
                    <a:pt x="2322" y="347"/>
                  </a:lnTo>
                  <a:lnTo>
                    <a:pt x="2314" y="332"/>
                  </a:lnTo>
                  <a:lnTo>
                    <a:pt x="2308" y="333"/>
                  </a:lnTo>
                  <a:lnTo>
                    <a:pt x="2303" y="333"/>
                  </a:lnTo>
                  <a:lnTo>
                    <a:pt x="2298" y="334"/>
                  </a:lnTo>
                  <a:lnTo>
                    <a:pt x="2294" y="334"/>
                  </a:lnTo>
                  <a:lnTo>
                    <a:pt x="2290" y="335"/>
                  </a:lnTo>
                  <a:lnTo>
                    <a:pt x="2285" y="335"/>
                  </a:lnTo>
                  <a:lnTo>
                    <a:pt x="2281" y="336"/>
                  </a:lnTo>
                  <a:lnTo>
                    <a:pt x="2278" y="336"/>
                  </a:lnTo>
                  <a:lnTo>
                    <a:pt x="2273" y="329"/>
                  </a:lnTo>
                  <a:lnTo>
                    <a:pt x="2269" y="322"/>
                  </a:lnTo>
                  <a:lnTo>
                    <a:pt x="2265" y="315"/>
                  </a:lnTo>
                  <a:lnTo>
                    <a:pt x="2260" y="309"/>
                  </a:lnTo>
                  <a:lnTo>
                    <a:pt x="2256" y="302"/>
                  </a:lnTo>
                  <a:lnTo>
                    <a:pt x="2252" y="294"/>
                  </a:lnTo>
                  <a:lnTo>
                    <a:pt x="2248" y="287"/>
                  </a:lnTo>
                  <a:lnTo>
                    <a:pt x="2244" y="280"/>
                  </a:lnTo>
                  <a:lnTo>
                    <a:pt x="2248" y="280"/>
                  </a:lnTo>
                  <a:lnTo>
                    <a:pt x="2253" y="280"/>
                  </a:lnTo>
                  <a:lnTo>
                    <a:pt x="2257" y="279"/>
                  </a:lnTo>
                  <a:lnTo>
                    <a:pt x="2262" y="279"/>
                  </a:lnTo>
                  <a:lnTo>
                    <a:pt x="2267" y="278"/>
                  </a:lnTo>
                  <a:lnTo>
                    <a:pt x="2272" y="278"/>
                  </a:lnTo>
                  <a:lnTo>
                    <a:pt x="2276" y="277"/>
                  </a:lnTo>
                  <a:lnTo>
                    <a:pt x="2280" y="277"/>
                  </a:lnTo>
                  <a:lnTo>
                    <a:pt x="2277" y="270"/>
                  </a:lnTo>
                  <a:lnTo>
                    <a:pt x="2274" y="264"/>
                  </a:lnTo>
                  <a:lnTo>
                    <a:pt x="2270" y="257"/>
                  </a:lnTo>
                  <a:lnTo>
                    <a:pt x="2267" y="250"/>
                  </a:lnTo>
                  <a:lnTo>
                    <a:pt x="2262" y="244"/>
                  </a:lnTo>
                  <a:lnTo>
                    <a:pt x="2258" y="237"/>
                  </a:lnTo>
                  <a:lnTo>
                    <a:pt x="2255" y="231"/>
                  </a:lnTo>
                  <a:lnTo>
                    <a:pt x="2251" y="224"/>
                  </a:lnTo>
                  <a:lnTo>
                    <a:pt x="2257" y="218"/>
                  </a:lnTo>
                  <a:lnTo>
                    <a:pt x="2265" y="212"/>
                  </a:lnTo>
                  <a:lnTo>
                    <a:pt x="2272" y="207"/>
                  </a:lnTo>
                  <a:lnTo>
                    <a:pt x="2278" y="200"/>
                  </a:lnTo>
                  <a:lnTo>
                    <a:pt x="2285" y="194"/>
                  </a:lnTo>
                  <a:lnTo>
                    <a:pt x="2292" y="188"/>
                  </a:lnTo>
                  <a:lnTo>
                    <a:pt x="2299" y="182"/>
                  </a:lnTo>
                  <a:lnTo>
                    <a:pt x="2305" y="175"/>
                  </a:lnTo>
                  <a:lnTo>
                    <a:pt x="2312" y="188"/>
                  </a:lnTo>
                  <a:lnTo>
                    <a:pt x="2319" y="199"/>
                  </a:lnTo>
                  <a:lnTo>
                    <a:pt x="2326" y="211"/>
                  </a:lnTo>
                  <a:lnTo>
                    <a:pt x="2332" y="222"/>
                  </a:lnTo>
                  <a:lnTo>
                    <a:pt x="2339" y="234"/>
                  </a:lnTo>
                  <a:lnTo>
                    <a:pt x="2346" y="246"/>
                  </a:lnTo>
                  <a:lnTo>
                    <a:pt x="2352" y="258"/>
                  </a:lnTo>
                  <a:lnTo>
                    <a:pt x="2359" y="269"/>
                  </a:lnTo>
                  <a:lnTo>
                    <a:pt x="2366" y="268"/>
                  </a:lnTo>
                  <a:lnTo>
                    <a:pt x="2372" y="268"/>
                  </a:lnTo>
                  <a:lnTo>
                    <a:pt x="2379" y="267"/>
                  </a:lnTo>
                  <a:lnTo>
                    <a:pt x="2386" y="267"/>
                  </a:lnTo>
                  <a:lnTo>
                    <a:pt x="2393" y="266"/>
                  </a:lnTo>
                  <a:lnTo>
                    <a:pt x="2399" y="265"/>
                  </a:lnTo>
                  <a:lnTo>
                    <a:pt x="2405" y="265"/>
                  </a:lnTo>
                  <a:lnTo>
                    <a:pt x="2413" y="264"/>
                  </a:lnTo>
                  <a:close/>
                  <a:moveTo>
                    <a:pt x="2487" y="151"/>
                  </a:moveTo>
                  <a:lnTo>
                    <a:pt x="2496" y="168"/>
                  </a:lnTo>
                  <a:lnTo>
                    <a:pt x="2507" y="186"/>
                  </a:lnTo>
                  <a:lnTo>
                    <a:pt x="2516" y="202"/>
                  </a:lnTo>
                  <a:lnTo>
                    <a:pt x="2526" y="219"/>
                  </a:lnTo>
                  <a:lnTo>
                    <a:pt x="2536" y="236"/>
                  </a:lnTo>
                  <a:lnTo>
                    <a:pt x="2546" y="253"/>
                  </a:lnTo>
                  <a:lnTo>
                    <a:pt x="2556" y="269"/>
                  </a:lnTo>
                  <a:lnTo>
                    <a:pt x="2565" y="286"/>
                  </a:lnTo>
                  <a:lnTo>
                    <a:pt x="2569" y="277"/>
                  </a:lnTo>
                  <a:lnTo>
                    <a:pt x="2574" y="267"/>
                  </a:lnTo>
                  <a:lnTo>
                    <a:pt x="2581" y="259"/>
                  </a:lnTo>
                  <a:lnTo>
                    <a:pt x="2589" y="253"/>
                  </a:lnTo>
                  <a:lnTo>
                    <a:pt x="2598" y="247"/>
                  </a:lnTo>
                  <a:lnTo>
                    <a:pt x="2609" y="243"/>
                  </a:lnTo>
                  <a:lnTo>
                    <a:pt x="2620" y="240"/>
                  </a:lnTo>
                  <a:lnTo>
                    <a:pt x="2633" y="238"/>
                  </a:lnTo>
                  <a:lnTo>
                    <a:pt x="2640" y="237"/>
                  </a:lnTo>
                  <a:lnTo>
                    <a:pt x="2646" y="237"/>
                  </a:lnTo>
                  <a:lnTo>
                    <a:pt x="2653" y="237"/>
                  </a:lnTo>
                  <a:lnTo>
                    <a:pt x="2659" y="237"/>
                  </a:lnTo>
                  <a:lnTo>
                    <a:pt x="2666" y="238"/>
                  </a:lnTo>
                  <a:lnTo>
                    <a:pt x="2673" y="239"/>
                  </a:lnTo>
                  <a:lnTo>
                    <a:pt x="2681" y="240"/>
                  </a:lnTo>
                  <a:lnTo>
                    <a:pt x="2688" y="242"/>
                  </a:lnTo>
                  <a:lnTo>
                    <a:pt x="2694" y="244"/>
                  </a:lnTo>
                  <a:lnTo>
                    <a:pt x="2700" y="246"/>
                  </a:lnTo>
                  <a:lnTo>
                    <a:pt x="2706" y="248"/>
                  </a:lnTo>
                  <a:lnTo>
                    <a:pt x="2712" y="251"/>
                  </a:lnTo>
                  <a:lnTo>
                    <a:pt x="2717" y="254"/>
                  </a:lnTo>
                  <a:lnTo>
                    <a:pt x="2724" y="257"/>
                  </a:lnTo>
                  <a:lnTo>
                    <a:pt x="2729" y="260"/>
                  </a:lnTo>
                  <a:lnTo>
                    <a:pt x="2734" y="263"/>
                  </a:lnTo>
                  <a:lnTo>
                    <a:pt x="2738" y="266"/>
                  </a:lnTo>
                  <a:lnTo>
                    <a:pt x="2742" y="269"/>
                  </a:lnTo>
                  <a:lnTo>
                    <a:pt x="2748" y="273"/>
                  </a:lnTo>
                  <a:lnTo>
                    <a:pt x="2752" y="277"/>
                  </a:lnTo>
                  <a:lnTo>
                    <a:pt x="2755" y="281"/>
                  </a:lnTo>
                  <a:lnTo>
                    <a:pt x="2759" y="284"/>
                  </a:lnTo>
                  <a:lnTo>
                    <a:pt x="2763" y="288"/>
                  </a:lnTo>
                  <a:lnTo>
                    <a:pt x="2766" y="292"/>
                  </a:lnTo>
                  <a:lnTo>
                    <a:pt x="2769" y="296"/>
                  </a:lnTo>
                  <a:lnTo>
                    <a:pt x="2774" y="302"/>
                  </a:lnTo>
                  <a:lnTo>
                    <a:pt x="2778" y="308"/>
                  </a:lnTo>
                  <a:lnTo>
                    <a:pt x="2782" y="314"/>
                  </a:lnTo>
                  <a:lnTo>
                    <a:pt x="2786" y="321"/>
                  </a:lnTo>
                  <a:lnTo>
                    <a:pt x="2790" y="329"/>
                  </a:lnTo>
                  <a:lnTo>
                    <a:pt x="2796" y="336"/>
                  </a:lnTo>
                  <a:lnTo>
                    <a:pt x="2801" y="345"/>
                  </a:lnTo>
                  <a:lnTo>
                    <a:pt x="2812" y="364"/>
                  </a:lnTo>
                  <a:lnTo>
                    <a:pt x="2824" y="384"/>
                  </a:lnTo>
                  <a:lnTo>
                    <a:pt x="2836" y="404"/>
                  </a:lnTo>
                  <a:lnTo>
                    <a:pt x="2848" y="423"/>
                  </a:lnTo>
                  <a:lnTo>
                    <a:pt x="2860" y="442"/>
                  </a:lnTo>
                  <a:lnTo>
                    <a:pt x="2872" y="461"/>
                  </a:lnTo>
                  <a:lnTo>
                    <a:pt x="2884" y="481"/>
                  </a:lnTo>
                  <a:lnTo>
                    <a:pt x="2897" y="501"/>
                  </a:lnTo>
                  <a:lnTo>
                    <a:pt x="2886" y="501"/>
                  </a:lnTo>
                  <a:lnTo>
                    <a:pt x="2877" y="502"/>
                  </a:lnTo>
                  <a:lnTo>
                    <a:pt x="2866" y="503"/>
                  </a:lnTo>
                  <a:lnTo>
                    <a:pt x="2856" y="504"/>
                  </a:lnTo>
                  <a:lnTo>
                    <a:pt x="2847" y="505"/>
                  </a:lnTo>
                  <a:lnTo>
                    <a:pt x="2836" y="506"/>
                  </a:lnTo>
                  <a:lnTo>
                    <a:pt x="2826" y="507"/>
                  </a:lnTo>
                  <a:lnTo>
                    <a:pt x="2815" y="508"/>
                  </a:lnTo>
                  <a:lnTo>
                    <a:pt x="2805" y="490"/>
                  </a:lnTo>
                  <a:lnTo>
                    <a:pt x="2794" y="473"/>
                  </a:lnTo>
                  <a:lnTo>
                    <a:pt x="2783" y="455"/>
                  </a:lnTo>
                  <a:lnTo>
                    <a:pt x="2773" y="437"/>
                  </a:lnTo>
                  <a:lnTo>
                    <a:pt x="2762" y="420"/>
                  </a:lnTo>
                  <a:lnTo>
                    <a:pt x="2752" y="403"/>
                  </a:lnTo>
                  <a:lnTo>
                    <a:pt x="2741" y="385"/>
                  </a:lnTo>
                  <a:lnTo>
                    <a:pt x="2731" y="367"/>
                  </a:lnTo>
                  <a:lnTo>
                    <a:pt x="2725" y="358"/>
                  </a:lnTo>
                  <a:lnTo>
                    <a:pt x="2719" y="349"/>
                  </a:lnTo>
                  <a:lnTo>
                    <a:pt x="2714" y="340"/>
                  </a:lnTo>
                  <a:lnTo>
                    <a:pt x="2710" y="334"/>
                  </a:lnTo>
                  <a:lnTo>
                    <a:pt x="2706" y="328"/>
                  </a:lnTo>
                  <a:lnTo>
                    <a:pt x="2702" y="322"/>
                  </a:lnTo>
                  <a:lnTo>
                    <a:pt x="2698" y="317"/>
                  </a:lnTo>
                  <a:lnTo>
                    <a:pt x="2695" y="314"/>
                  </a:lnTo>
                  <a:lnTo>
                    <a:pt x="2692" y="312"/>
                  </a:lnTo>
                  <a:lnTo>
                    <a:pt x="2689" y="309"/>
                  </a:lnTo>
                  <a:lnTo>
                    <a:pt x="2686" y="307"/>
                  </a:lnTo>
                  <a:lnTo>
                    <a:pt x="2683" y="305"/>
                  </a:lnTo>
                  <a:lnTo>
                    <a:pt x="2680" y="303"/>
                  </a:lnTo>
                  <a:lnTo>
                    <a:pt x="2677" y="301"/>
                  </a:lnTo>
                  <a:lnTo>
                    <a:pt x="2673" y="299"/>
                  </a:lnTo>
                  <a:lnTo>
                    <a:pt x="2670" y="298"/>
                  </a:lnTo>
                  <a:lnTo>
                    <a:pt x="2666" y="297"/>
                  </a:lnTo>
                  <a:lnTo>
                    <a:pt x="2662" y="296"/>
                  </a:lnTo>
                  <a:lnTo>
                    <a:pt x="2658" y="295"/>
                  </a:lnTo>
                  <a:lnTo>
                    <a:pt x="2655" y="294"/>
                  </a:lnTo>
                  <a:lnTo>
                    <a:pt x="2651" y="293"/>
                  </a:lnTo>
                  <a:lnTo>
                    <a:pt x="2646" y="293"/>
                  </a:lnTo>
                  <a:lnTo>
                    <a:pt x="2642" y="293"/>
                  </a:lnTo>
                  <a:lnTo>
                    <a:pt x="2637" y="293"/>
                  </a:lnTo>
                  <a:lnTo>
                    <a:pt x="2633" y="294"/>
                  </a:lnTo>
                  <a:lnTo>
                    <a:pt x="2628" y="295"/>
                  </a:lnTo>
                  <a:lnTo>
                    <a:pt x="2623" y="296"/>
                  </a:lnTo>
                  <a:lnTo>
                    <a:pt x="2619" y="298"/>
                  </a:lnTo>
                  <a:lnTo>
                    <a:pt x="2616" y="299"/>
                  </a:lnTo>
                  <a:lnTo>
                    <a:pt x="2612" y="302"/>
                  </a:lnTo>
                  <a:lnTo>
                    <a:pt x="2609" y="304"/>
                  </a:lnTo>
                  <a:lnTo>
                    <a:pt x="2607" y="306"/>
                  </a:lnTo>
                  <a:lnTo>
                    <a:pt x="2605" y="309"/>
                  </a:lnTo>
                  <a:lnTo>
                    <a:pt x="2603" y="311"/>
                  </a:lnTo>
                  <a:lnTo>
                    <a:pt x="2601" y="314"/>
                  </a:lnTo>
                  <a:lnTo>
                    <a:pt x="2601" y="317"/>
                  </a:lnTo>
                  <a:lnTo>
                    <a:pt x="2601" y="320"/>
                  </a:lnTo>
                  <a:lnTo>
                    <a:pt x="2601" y="325"/>
                  </a:lnTo>
                  <a:lnTo>
                    <a:pt x="2601" y="329"/>
                  </a:lnTo>
                  <a:lnTo>
                    <a:pt x="2601" y="333"/>
                  </a:lnTo>
                  <a:lnTo>
                    <a:pt x="2603" y="338"/>
                  </a:lnTo>
                  <a:lnTo>
                    <a:pt x="2604" y="343"/>
                  </a:lnTo>
                  <a:lnTo>
                    <a:pt x="2606" y="349"/>
                  </a:lnTo>
                  <a:lnTo>
                    <a:pt x="2608" y="355"/>
                  </a:lnTo>
                  <a:lnTo>
                    <a:pt x="2611" y="361"/>
                  </a:lnTo>
                  <a:lnTo>
                    <a:pt x="2614" y="368"/>
                  </a:lnTo>
                  <a:lnTo>
                    <a:pt x="2618" y="376"/>
                  </a:lnTo>
                  <a:lnTo>
                    <a:pt x="2622" y="384"/>
                  </a:lnTo>
                  <a:lnTo>
                    <a:pt x="2633" y="401"/>
                  </a:lnTo>
                  <a:lnTo>
                    <a:pt x="2643" y="417"/>
                  </a:lnTo>
                  <a:lnTo>
                    <a:pt x="2653" y="434"/>
                  </a:lnTo>
                  <a:lnTo>
                    <a:pt x="2663" y="451"/>
                  </a:lnTo>
                  <a:lnTo>
                    <a:pt x="2672" y="467"/>
                  </a:lnTo>
                  <a:lnTo>
                    <a:pt x="2683" y="484"/>
                  </a:lnTo>
                  <a:lnTo>
                    <a:pt x="2692" y="501"/>
                  </a:lnTo>
                  <a:lnTo>
                    <a:pt x="2703" y="517"/>
                  </a:lnTo>
                  <a:lnTo>
                    <a:pt x="2693" y="519"/>
                  </a:lnTo>
                  <a:lnTo>
                    <a:pt x="2684" y="520"/>
                  </a:lnTo>
                  <a:lnTo>
                    <a:pt x="2673" y="521"/>
                  </a:lnTo>
                  <a:lnTo>
                    <a:pt x="2664" y="522"/>
                  </a:lnTo>
                  <a:lnTo>
                    <a:pt x="2655" y="522"/>
                  </a:lnTo>
                  <a:lnTo>
                    <a:pt x="2644" y="523"/>
                  </a:lnTo>
                  <a:lnTo>
                    <a:pt x="2635" y="524"/>
                  </a:lnTo>
                  <a:lnTo>
                    <a:pt x="2625" y="525"/>
                  </a:lnTo>
                  <a:lnTo>
                    <a:pt x="2598" y="479"/>
                  </a:lnTo>
                  <a:lnTo>
                    <a:pt x="2571" y="434"/>
                  </a:lnTo>
                  <a:lnTo>
                    <a:pt x="2544" y="388"/>
                  </a:lnTo>
                  <a:lnTo>
                    <a:pt x="2516" y="342"/>
                  </a:lnTo>
                  <a:lnTo>
                    <a:pt x="2489" y="296"/>
                  </a:lnTo>
                  <a:lnTo>
                    <a:pt x="2463" y="250"/>
                  </a:lnTo>
                  <a:lnTo>
                    <a:pt x="2436" y="205"/>
                  </a:lnTo>
                  <a:lnTo>
                    <a:pt x="2410" y="159"/>
                  </a:lnTo>
                  <a:lnTo>
                    <a:pt x="2419" y="158"/>
                  </a:lnTo>
                  <a:lnTo>
                    <a:pt x="2428" y="157"/>
                  </a:lnTo>
                  <a:lnTo>
                    <a:pt x="2438" y="156"/>
                  </a:lnTo>
                  <a:lnTo>
                    <a:pt x="2448" y="156"/>
                  </a:lnTo>
                  <a:lnTo>
                    <a:pt x="2458" y="154"/>
                  </a:lnTo>
                  <a:lnTo>
                    <a:pt x="2467" y="153"/>
                  </a:lnTo>
                  <a:lnTo>
                    <a:pt x="2477" y="152"/>
                  </a:lnTo>
                  <a:lnTo>
                    <a:pt x="2487" y="151"/>
                  </a:lnTo>
                  <a:close/>
                  <a:moveTo>
                    <a:pt x="2796" y="192"/>
                  </a:moveTo>
                  <a:lnTo>
                    <a:pt x="2791" y="184"/>
                  </a:lnTo>
                  <a:lnTo>
                    <a:pt x="2787" y="175"/>
                  </a:lnTo>
                  <a:lnTo>
                    <a:pt x="2783" y="168"/>
                  </a:lnTo>
                  <a:lnTo>
                    <a:pt x="2778" y="160"/>
                  </a:lnTo>
                  <a:lnTo>
                    <a:pt x="2774" y="151"/>
                  </a:lnTo>
                  <a:lnTo>
                    <a:pt x="2768" y="143"/>
                  </a:lnTo>
                  <a:lnTo>
                    <a:pt x="2764" y="136"/>
                  </a:lnTo>
                  <a:lnTo>
                    <a:pt x="2759" y="127"/>
                  </a:lnTo>
                  <a:lnTo>
                    <a:pt x="2768" y="126"/>
                  </a:lnTo>
                  <a:lnTo>
                    <a:pt x="2777" y="125"/>
                  </a:lnTo>
                  <a:lnTo>
                    <a:pt x="2786" y="124"/>
                  </a:lnTo>
                  <a:lnTo>
                    <a:pt x="2797" y="123"/>
                  </a:lnTo>
                  <a:lnTo>
                    <a:pt x="2806" y="123"/>
                  </a:lnTo>
                  <a:lnTo>
                    <a:pt x="2816" y="122"/>
                  </a:lnTo>
                  <a:lnTo>
                    <a:pt x="2826" y="121"/>
                  </a:lnTo>
                  <a:lnTo>
                    <a:pt x="2836" y="120"/>
                  </a:lnTo>
                  <a:lnTo>
                    <a:pt x="2840" y="128"/>
                  </a:lnTo>
                  <a:lnTo>
                    <a:pt x="2846" y="137"/>
                  </a:lnTo>
                  <a:lnTo>
                    <a:pt x="2851" y="144"/>
                  </a:lnTo>
                  <a:lnTo>
                    <a:pt x="2855" y="152"/>
                  </a:lnTo>
                  <a:lnTo>
                    <a:pt x="2859" y="161"/>
                  </a:lnTo>
                  <a:lnTo>
                    <a:pt x="2864" y="169"/>
                  </a:lnTo>
                  <a:lnTo>
                    <a:pt x="2869" y="176"/>
                  </a:lnTo>
                  <a:lnTo>
                    <a:pt x="2873" y="185"/>
                  </a:lnTo>
                  <a:lnTo>
                    <a:pt x="2863" y="186"/>
                  </a:lnTo>
                  <a:lnTo>
                    <a:pt x="2854" y="187"/>
                  </a:lnTo>
                  <a:lnTo>
                    <a:pt x="2845" y="188"/>
                  </a:lnTo>
                  <a:lnTo>
                    <a:pt x="2834" y="189"/>
                  </a:lnTo>
                  <a:lnTo>
                    <a:pt x="2825" y="189"/>
                  </a:lnTo>
                  <a:lnTo>
                    <a:pt x="2815" y="190"/>
                  </a:lnTo>
                  <a:lnTo>
                    <a:pt x="2805" y="191"/>
                  </a:lnTo>
                  <a:lnTo>
                    <a:pt x="2796" y="192"/>
                  </a:lnTo>
                  <a:close/>
                  <a:moveTo>
                    <a:pt x="2975" y="493"/>
                  </a:moveTo>
                  <a:lnTo>
                    <a:pt x="2955" y="460"/>
                  </a:lnTo>
                  <a:lnTo>
                    <a:pt x="2935" y="427"/>
                  </a:lnTo>
                  <a:lnTo>
                    <a:pt x="2915" y="393"/>
                  </a:lnTo>
                  <a:lnTo>
                    <a:pt x="2896" y="361"/>
                  </a:lnTo>
                  <a:lnTo>
                    <a:pt x="2876" y="328"/>
                  </a:lnTo>
                  <a:lnTo>
                    <a:pt x="2856" y="294"/>
                  </a:lnTo>
                  <a:lnTo>
                    <a:pt x="2837" y="261"/>
                  </a:lnTo>
                  <a:lnTo>
                    <a:pt x="2818" y="228"/>
                  </a:lnTo>
                  <a:lnTo>
                    <a:pt x="2828" y="228"/>
                  </a:lnTo>
                  <a:lnTo>
                    <a:pt x="2837" y="226"/>
                  </a:lnTo>
                  <a:lnTo>
                    <a:pt x="2847" y="225"/>
                  </a:lnTo>
                  <a:lnTo>
                    <a:pt x="2857" y="224"/>
                  </a:lnTo>
                  <a:lnTo>
                    <a:pt x="2866" y="223"/>
                  </a:lnTo>
                  <a:lnTo>
                    <a:pt x="2876" y="222"/>
                  </a:lnTo>
                  <a:lnTo>
                    <a:pt x="2885" y="222"/>
                  </a:lnTo>
                  <a:lnTo>
                    <a:pt x="2895" y="221"/>
                  </a:lnTo>
                  <a:lnTo>
                    <a:pt x="2914" y="254"/>
                  </a:lnTo>
                  <a:lnTo>
                    <a:pt x="2934" y="287"/>
                  </a:lnTo>
                  <a:lnTo>
                    <a:pt x="2954" y="320"/>
                  </a:lnTo>
                  <a:lnTo>
                    <a:pt x="2974" y="354"/>
                  </a:lnTo>
                  <a:lnTo>
                    <a:pt x="2994" y="387"/>
                  </a:lnTo>
                  <a:lnTo>
                    <a:pt x="3014" y="419"/>
                  </a:lnTo>
                  <a:lnTo>
                    <a:pt x="3033" y="453"/>
                  </a:lnTo>
                  <a:lnTo>
                    <a:pt x="3053" y="486"/>
                  </a:lnTo>
                  <a:lnTo>
                    <a:pt x="3044" y="487"/>
                  </a:lnTo>
                  <a:lnTo>
                    <a:pt x="3033" y="488"/>
                  </a:lnTo>
                  <a:lnTo>
                    <a:pt x="3024" y="489"/>
                  </a:lnTo>
                  <a:lnTo>
                    <a:pt x="3015" y="489"/>
                  </a:lnTo>
                  <a:lnTo>
                    <a:pt x="3004" y="490"/>
                  </a:lnTo>
                  <a:lnTo>
                    <a:pt x="2995" y="491"/>
                  </a:lnTo>
                  <a:lnTo>
                    <a:pt x="2985" y="492"/>
                  </a:lnTo>
                  <a:lnTo>
                    <a:pt x="2975" y="493"/>
                  </a:lnTo>
                  <a:close/>
                  <a:moveTo>
                    <a:pt x="3059" y="405"/>
                  </a:moveTo>
                  <a:lnTo>
                    <a:pt x="3069" y="403"/>
                  </a:lnTo>
                  <a:lnTo>
                    <a:pt x="3077" y="401"/>
                  </a:lnTo>
                  <a:lnTo>
                    <a:pt x="3087" y="399"/>
                  </a:lnTo>
                  <a:lnTo>
                    <a:pt x="3096" y="396"/>
                  </a:lnTo>
                  <a:lnTo>
                    <a:pt x="3105" y="394"/>
                  </a:lnTo>
                  <a:lnTo>
                    <a:pt x="3115" y="392"/>
                  </a:lnTo>
                  <a:lnTo>
                    <a:pt x="3124" y="390"/>
                  </a:lnTo>
                  <a:lnTo>
                    <a:pt x="3134" y="387"/>
                  </a:lnTo>
                  <a:lnTo>
                    <a:pt x="3138" y="392"/>
                  </a:lnTo>
                  <a:lnTo>
                    <a:pt x="3143" y="398"/>
                  </a:lnTo>
                  <a:lnTo>
                    <a:pt x="3147" y="402"/>
                  </a:lnTo>
                  <a:lnTo>
                    <a:pt x="3151" y="405"/>
                  </a:lnTo>
                  <a:lnTo>
                    <a:pt x="3156" y="409"/>
                  </a:lnTo>
                  <a:lnTo>
                    <a:pt x="3161" y="412"/>
                  </a:lnTo>
                  <a:lnTo>
                    <a:pt x="3166" y="414"/>
                  </a:lnTo>
                  <a:lnTo>
                    <a:pt x="3171" y="416"/>
                  </a:lnTo>
                  <a:lnTo>
                    <a:pt x="3176" y="419"/>
                  </a:lnTo>
                  <a:lnTo>
                    <a:pt x="3183" y="422"/>
                  </a:lnTo>
                  <a:lnTo>
                    <a:pt x="3189" y="423"/>
                  </a:lnTo>
                  <a:lnTo>
                    <a:pt x="3195" y="424"/>
                  </a:lnTo>
                  <a:lnTo>
                    <a:pt x="3201" y="425"/>
                  </a:lnTo>
                  <a:lnTo>
                    <a:pt x="3208" y="425"/>
                  </a:lnTo>
                  <a:lnTo>
                    <a:pt x="3214" y="425"/>
                  </a:lnTo>
                  <a:lnTo>
                    <a:pt x="3221" y="424"/>
                  </a:lnTo>
                  <a:lnTo>
                    <a:pt x="3228" y="424"/>
                  </a:lnTo>
                  <a:lnTo>
                    <a:pt x="3235" y="423"/>
                  </a:lnTo>
                  <a:lnTo>
                    <a:pt x="3241" y="422"/>
                  </a:lnTo>
                  <a:lnTo>
                    <a:pt x="3246" y="419"/>
                  </a:lnTo>
                  <a:lnTo>
                    <a:pt x="3251" y="418"/>
                  </a:lnTo>
                  <a:lnTo>
                    <a:pt x="3256" y="416"/>
                  </a:lnTo>
                  <a:lnTo>
                    <a:pt x="3259" y="413"/>
                  </a:lnTo>
                  <a:lnTo>
                    <a:pt x="3261" y="410"/>
                  </a:lnTo>
                  <a:lnTo>
                    <a:pt x="3262" y="408"/>
                  </a:lnTo>
                  <a:lnTo>
                    <a:pt x="3263" y="406"/>
                  </a:lnTo>
                  <a:lnTo>
                    <a:pt x="3264" y="404"/>
                  </a:lnTo>
                  <a:lnTo>
                    <a:pt x="3264" y="402"/>
                  </a:lnTo>
                  <a:lnTo>
                    <a:pt x="3264" y="399"/>
                  </a:lnTo>
                  <a:lnTo>
                    <a:pt x="3263" y="396"/>
                  </a:lnTo>
                  <a:lnTo>
                    <a:pt x="3262" y="393"/>
                  </a:lnTo>
                  <a:lnTo>
                    <a:pt x="3261" y="390"/>
                  </a:lnTo>
                  <a:lnTo>
                    <a:pt x="3260" y="389"/>
                  </a:lnTo>
                  <a:lnTo>
                    <a:pt x="3259" y="387"/>
                  </a:lnTo>
                  <a:lnTo>
                    <a:pt x="3257" y="385"/>
                  </a:lnTo>
                  <a:lnTo>
                    <a:pt x="3255" y="383"/>
                  </a:lnTo>
                  <a:lnTo>
                    <a:pt x="3254" y="382"/>
                  </a:lnTo>
                  <a:lnTo>
                    <a:pt x="3251" y="381"/>
                  </a:lnTo>
                  <a:lnTo>
                    <a:pt x="3249" y="379"/>
                  </a:lnTo>
                  <a:lnTo>
                    <a:pt x="3247" y="378"/>
                  </a:lnTo>
                  <a:lnTo>
                    <a:pt x="3245" y="377"/>
                  </a:lnTo>
                  <a:lnTo>
                    <a:pt x="3242" y="376"/>
                  </a:lnTo>
                  <a:lnTo>
                    <a:pt x="3238" y="375"/>
                  </a:lnTo>
                  <a:lnTo>
                    <a:pt x="3234" y="374"/>
                  </a:lnTo>
                  <a:lnTo>
                    <a:pt x="3230" y="372"/>
                  </a:lnTo>
                  <a:lnTo>
                    <a:pt x="3225" y="372"/>
                  </a:lnTo>
                  <a:lnTo>
                    <a:pt x="3220" y="371"/>
                  </a:lnTo>
                  <a:lnTo>
                    <a:pt x="3215" y="371"/>
                  </a:lnTo>
                  <a:lnTo>
                    <a:pt x="3190" y="368"/>
                  </a:lnTo>
                  <a:lnTo>
                    <a:pt x="3166" y="365"/>
                  </a:lnTo>
                  <a:lnTo>
                    <a:pt x="3145" y="363"/>
                  </a:lnTo>
                  <a:lnTo>
                    <a:pt x="3126" y="360"/>
                  </a:lnTo>
                  <a:lnTo>
                    <a:pt x="3111" y="357"/>
                  </a:lnTo>
                  <a:lnTo>
                    <a:pt x="3096" y="354"/>
                  </a:lnTo>
                  <a:lnTo>
                    <a:pt x="3083" y="351"/>
                  </a:lnTo>
                  <a:lnTo>
                    <a:pt x="3073" y="347"/>
                  </a:lnTo>
                  <a:lnTo>
                    <a:pt x="3062" y="342"/>
                  </a:lnTo>
                  <a:lnTo>
                    <a:pt x="3050" y="337"/>
                  </a:lnTo>
                  <a:lnTo>
                    <a:pt x="3041" y="331"/>
                  </a:lnTo>
                  <a:lnTo>
                    <a:pt x="3031" y="323"/>
                  </a:lnTo>
                  <a:lnTo>
                    <a:pt x="3023" y="316"/>
                  </a:lnTo>
                  <a:lnTo>
                    <a:pt x="3016" y="308"/>
                  </a:lnTo>
                  <a:lnTo>
                    <a:pt x="3009" y="299"/>
                  </a:lnTo>
                  <a:lnTo>
                    <a:pt x="3003" y="290"/>
                  </a:lnTo>
                  <a:lnTo>
                    <a:pt x="2999" y="282"/>
                  </a:lnTo>
                  <a:lnTo>
                    <a:pt x="2995" y="273"/>
                  </a:lnTo>
                  <a:lnTo>
                    <a:pt x="2993" y="266"/>
                  </a:lnTo>
                  <a:lnTo>
                    <a:pt x="2992" y="258"/>
                  </a:lnTo>
                  <a:lnTo>
                    <a:pt x="2991" y="250"/>
                  </a:lnTo>
                  <a:lnTo>
                    <a:pt x="2992" y="243"/>
                  </a:lnTo>
                  <a:lnTo>
                    <a:pt x="2994" y="236"/>
                  </a:lnTo>
                  <a:lnTo>
                    <a:pt x="2997" y="230"/>
                  </a:lnTo>
                  <a:lnTo>
                    <a:pt x="3002" y="223"/>
                  </a:lnTo>
                  <a:lnTo>
                    <a:pt x="3009" y="217"/>
                  </a:lnTo>
                  <a:lnTo>
                    <a:pt x="3018" y="213"/>
                  </a:lnTo>
                  <a:lnTo>
                    <a:pt x="3027" y="209"/>
                  </a:lnTo>
                  <a:lnTo>
                    <a:pt x="3039" y="205"/>
                  </a:lnTo>
                  <a:lnTo>
                    <a:pt x="3051" y="202"/>
                  </a:lnTo>
                  <a:lnTo>
                    <a:pt x="3066" y="200"/>
                  </a:lnTo>
                  <a:lnTo>
                    <a:pt x="3081" y="198"/>
                  </a:lnTo>
                  <a:lnTo>
                    <a:pt x="3096" y="197"/>
                  </a:lnTo>
                  <a:lnTo>
                    <a:pt x="3110" y="197"/>
                  </a:lnTo>
                  <a:lnTo>
                    <a:pt x="3123" y="197"/>
                  </a:lnTo>
                  <a:lnTo>
                    <a:pt x="3136" y="198"/>
                  </a:lnTo>
                  <a:lnTo>
                    <a:pt x="3148" y="199"/>
                  </a:lnTo>
                  <a:lnTo>
                    <a:pt x="3160" y="202"/>
                  </a:lnTo>
                  <a:lnTo>
                    <a:pt x="3171" y="205"/>
                  </a:lnTo>
                  <a:lnTo>
                    <a:pt x="3180" y="208"/>
                  </a:lnTo>
                  <a:lnTo>
                    <a:pt x="3191" y="213"/>
                  </a:lnTo>
                  <a:lnTo>
                    <a:pt x="3201" y="217"/>
                  </a:lnTo>
                  <a:lnTo>
                    <a:pt x="3211" y="222"/>
                  </a:lnTo>
                  <a:lnTo>
                    <a:pt x="3219" y="229"/>
                  </a:lnTo>
                  <a:lnTo>
                    <a:pt x="3228" y="235"/>
                  </a:lnTo>
                  <a:lnTo>
                    <a:pt x="3237" y="242"/>
                  </a:lnTo>
                  <a:lnTo>
                    <a:pt x="3245" y="249"/>
                  </a:lnTo>
                  <a:lnTo>
                    <a:pt x="3254" y="259"/>
                  </a:lnTo>
                  <a:lnTo>
                    <a:pt x="3245" y="261"/>
                  </a:lnTo>
                  <a:lnTo>
                    <a:pt x="3236" y="263"/>
                  </a:lnTo>
                  <a:lnTo>
                    <a:pt x="3227" y="265"/>
                  </a:lnTo>
                  <a:lnTo>
                    <a:pt x="3219" y="267"/>
                  </a:lnTo>
                  <a:lnTo>
                    <a:pt x="3210" y="269"/>
                  </a:lnTo>
                  <a:lnTo>
                    <a:pt x="3201" y="271"/>
                  </a:lnTo>
                  <a:lnTo>
                    <a:pt x="3193" y="273"/>
                  </a:lnTo>
                  <a:lnTo>
                    <a:pt x="3184" y="275"/>
                  </a:lnTo>
                  <a:lnTo>
                    <a:pt x="3180" y="272"/>
                  </a:lnTo>
                  <a:lnTo>
                    <a:pt x="3177" y="269"/>
                  </a:lnTo>
                  <a:lnTo>
                    <a:pt x="3174" y="266"/>
                  </a:lnTo>
                  <a:lnTo>
                    <a:pt x="3170" y="263"/>
                  </a:lnTo>
                  <a:lnTo>
                    <a:pt x="3166" y="261"/>
                  </a:lnTo>
                  <a:lnTo>
                    <a:pt x="3162" y="258"/>
                  </a:lnTo>
                  <a:lnTo>
                    <a:pt x="3158" y="256"/>
                  </a:lnTo>
                  <a:lnTo>
                    <a:pt x="3152" y="254"/>
                  </a:lnTo>
                  <a:lnTo>
                    <a:pt x="3148" y="253"/>
                  </a:lnTo>
                  <a:lnTo>
                    <a:pt x="3144" y="251"/>
                  </a:lnTo>
                  <a:lnTo>
                    <a:pt x="3139" y="250"/>
                  </a:lnTo>
                  <a:lnTo>
                    <a:pt x="3134" y="249"/>
                  </a:lnTo>
                  <a:lnTo>
                    <a:pt x="3129" y="249"/>
                  </a:lnTo>
                  <a:lnTo>
                    <a:pt x="3124" y="249"/>
                  </a:lnTo>
                  <a:lnTo>
                    <a:pt x="3118" y="249"/>
                  </a:lnTo>
                  <a:lnTo>
                    <a:pt x="3113" y="249"/>
                  </a:lnTo>
                  <a:lnTo>
                    <a:pt x="3105" y="250"/>
                  </a:lnTo>
                  <a:lnTo>
                    <a:pt x="3098" y="251"/>
                  </a:lnTo>
                  <a:lnTo>
                    <a:pt x="3092" y="253"/>
                  </a:lnTo>
                  <a:lnTo>
                    <a:pt x="3086" y="254"/>
                  </a:lnTo>
                  <a:lnTo>
                    <a:pt x="3081" y="255"/>
                  </a:lnTo>
                  <a:lnTo>
                    <a:pt x="3077" y="257"/>
                  </a:lnTo>
                  <a:lnTo>
                    <a:pt x="3074" y="259"/>
                  </a:lnTo>
                  <a:lnTo>
                    <a:pt x="3071" y="260"/>
                  </a:lnTo>
                  <a:lnTo>
                    <a:pt x="3070" y="262"/>
                  </a:lnTo>
                  <a:lnTo>
                    <a:pt x="3069" y="264"/>
                  </a:lnTo>
                  <a:lnTo>
                    <a:pt x="3068" y="266"/>
                  </a:lnTo>
                  <a:lnTo>
                    <a:pt x="3068" y="268"/>
                  </a:lnTo>
                  <a:lnTo>
                    <a:pt x="3068" y="269"/>
                  </a:lnTo>
                  <a:lnTo>
                    <a:pt x="3068" y="271"/>
                  </a:lnTo>
                  <a:lnTo>
                    <a:pt x="3069" y="273"/>
                  </a:lnTo>
                  <a:lnTo>
                    <a:pt x="3070" y="275"/>
                  </a:lnTo>
                  <a:lnTo>
                    <a:pt x="3071" y="278"/>
                  </a:lnTo>
                  <a:lnTo>
                    <a:pt x="3072" y="279"/>
                  </a:lnTo>
                  <a:lnTo>
                    <a:pt x="3074" y="280"/>
                  </a:lnTo>
                  <a:lnTo>
                    <a:pt x="3076" y="282"/>
                  </a:lnTo>
                  <a:lnTo>
                    <a:pt x="3078" y="283"/>
                  </a:lnTo>
                  <a:lnTo>
                    <a:pt x="3080" y="285"/>
                  </a:lnTo>
                  <a:lnTo>
                    <a:pt x="3083" y="286"/>
                  </a:lnTo>
                  <a:lnTo>
                    <a:pt x="3087" y="287"/>
                  </a:lnTo>
                  <a:lnTo>
                    <a:pt x="3091" y="289"/>
                  </a:lnTo>
                  <a:lnTo>
                    <a:pt x="3097" y="290"/>
                  </a:lnTo>
                  <a:lnTo>
                    <a:pt x="3104" y="292"/>
                  </a:lnTo>
                  <a:lnTo>
                    <a:pt x="3115" y="293"/>
                  </a:lnTo>
                  <a:lnTo>
                    <a:pt x="3126" y="295"/>
                  </a:lnTo>
                  <a:lnTo>
                    <a:pt x="3139" y="297"/>
                  </a:lnTo>
                  <a:lnTo>
                    <a:pt x="3154" y="299"/>
                  </a:lnTo>
                  <a:lnTo>
                    <a:pt x="3171" y="301"/>
                  </a:lnTo>
                  <a:lnTo>
                    <a:pt x="3188" y="303"/>
                  </a:lnTo>
                  <a:lnTo>
                    <a:pt x="3203" y="305"/>
                  </a:lnTo>
                  <a:lnTo>
                    <a:pt x="3218" y="308"/>
                  </a:lnTo>
                  <a:lnTo>
                    <a:pt x="3233" y="311"/>
                  </a:lnTo>
                  <a:lnTo>
                    <a:pt x="3245" y="314"/>
                  </a:lnTo>
                  <a:lnTo>
                    <a:pt x="3257" y="317"/>
                  </a:lnTo>
                  <a:lnTo>
                    <a:pt x="3268" y="321"/>
                  </a:lnTo>
                  <a:lnTo>
                    <a:pt x="3277" y="326"/>
                  </a:lnTo>
                  <a:lnTo>
                    <a:pt x="3286" y="330"/>
                  </a:lnTo>
                  <a:lnTo>
                    <a:pt x="3294" y="334"/>
                  </a:lnTo>
                  <a:lnTo>
                    <a:pt x="3301" y="340"/>
                  </a:lnTo>
                  <a:lnTo>
                    <a:pt x="3309" y="345"/>
                  </a:lnTo>
                  <a:lnTo>
                    <a:pt x="3316" y="352"/>
                  </a:lnTo>
                  <a:lnTo>
                    <a:pt x="3322" y="359"/>
                  </a:lnTo>
                  <a:lnTo>
                    <a:pt x="3328" y="367"/>
                  </a:lnTo>
                  <a:lnTo>
                    <a:pt x="3334" y="376"/>
                  </a:lnTo>
                  <a:lnTo>
                    <a:pt x="3338" y="384"/>
                  </a:lnTo>
                  <a:lnTo>
                    <a:pt x="3341" y="392"/>
                  </a:lnTo>
                  <a:lnTo>
                    <a:pt x="3343" y="401"/>
                  </a:lnTo>
                  <a:lnTo>
                    <a:pt x="3344" y="409"/>
                  </a:lnTo>
                  <a:lnTo>
                    <a:pt x="3344" y="417"/>
                  </a:lnTo>
                  <a:lnTo>
                    <a:pt x="3343" y="425"/>
                  </a:lnTo>
                  <a:lnTo>
                    <a:pt x="3340" y="433"/>
                  </a:lnTo>
                  <a:lnTo>
                    <a:pt x="3337" y="440"/>
                  </a:lnTo>
                  <a:lnTo>
                    <a:pt x="3332" y="447"/>
                  </a:lnTo>
                  <a:lnTo>
                    <a:pt x="3325" y="453"/>
                  </a:lnTo>
                  <a:lnTo>
                    <a:pt x="3317" y="458"/>
                  </a:lnTo>
                  <a:lnTo>
                    <a:pt x="3307" y="463"/>
                  </a:lnTo>
                  <a:lnTo>
                    <a:pt x="3295" y="466"/>
                  </a:lnTo>
                  <a:lnTo>
                    <a:pt x="3283" y="471"/>
                  </a:lnTo>
                  <a:lnTo>
                    <a:pt x="3268" y="473"/>
                  </a:lnTo>
                  <a:lnTo>
                    <a:pt x="3252" y="475"/>
                  </a:lnTo>
                  <a:lnTo>
                    <a:pt x="3238" y="476"/>
                  </a:lnTo>
                  <a:lnTo>
                    <a:pt x="3223" y="476"/>
                  </a:lnTo>
                  <a:lnTo>
                    <a:pt x="3209" y="475"/>
                  </a:lnTo>
                  <a:lnTo>
                    <a:pt x="3195" y="474"/>
                  </a:lnTo>
                  <a:lnTo>
                    <a:pt x="3182" y="472"/>
                  </a:lnTo>
                  <a:lnTo>
                    <a:pt x="3168" y="468"/>
                  </a:lnTo>
                  <a:lnTo>
                    <a:pt x="3154" y="465"/>
                  </a:lnTo>
                  <a:lnTo>
                    <a:pt x="3143" y="461"/>
                  </a:lnTo>
                  <a:lnTo>
                    <a:pt x="3130" y="456"/>
                  </a:lnTo>
                  <a:lnTo>
                    <a:pt x="3119" y="450"/>
                  </a:lnTo>
                  <a:lnTo>
                    <a:pt x="3108" y="443"/>
                  </a:lnTo>
                  <a:lnTo>
                    <a:pt x="3098" y="437"/>
                  </a:lnTo>
                  <a:lnTo>
                    <a:pt x="3088" y="430"/>
                  </a:lnTo>
                  <a:lnTo>
                    <a:pt x="3078" y="423"/>
                  </a:lnTo>
                  <a:lnTo>
                    <a:pt x="3069" y="414"/>
                  </a:lnTo>
                  <a:lnTo>
                    <a:pt x="3059" y="405"/>
                  </a:lnTo>
                  <a:close/>
                  <a:moveTo>
                    <a:pt x="3809" y="425"/>
                  </a:moveTo>
                  <a:lnTo>
                    <a:pt x="3805" y="420"/>
                  </a:lnTo>
                  <a:lnTo>
                    <a:pt x="3802" y="415"/>
                  </a:lnTo>
                  <a:lnTo>
                    <a:pt x="3799" y="410"/>
                  </a:lnTo>
                  <a:lnTo>
                    <a:pt x="3796" y="405"/>
                  </a:lnTo>
                  <a:lnTo>
                    <a:pt x="3793" y="400"/>
                  </a:lnTo>
                  <a:lnTo>
                    <a:pt x="3790" y="395"/>
                  </a:lnTo>
                  <a:lnTo>
                    <a:pt x="3787" y="390"/>
                  </a:lnTo>
                  <a:lnTo>
                    <a:pt x="3783" y="385"/>
                  </a:lnTo>
                  <a:lnTo>
                    <a:pt x="3782" y="390"/>
                  </a:lnTo>
                  <a:lnTo>
                    <a:pt x="3781" y="395"/>
                  </a:lnTo>
                  <a:lnTo>
                    <a:pt x="3779" y="400"/>
                  </a:lnTo>
                  <a:lnTo>
                    <a:pt x="3776" y="405"/>
                  </a:lnTo>
                  <a:lnTo>
                    <a:pt x="3773" y="409"/>
                  </a:lnTo>
                  <a:lnTo>
                    <a:pt x="3770" y="413"/>
                  </a:lnTo>
                  <a:lnTo>
                    <a:pt x="3766" y="417"/>
                  </a:lnTo>
                  <a:lnTo>
                    <a:pt x="3762" y="420"/>
                  </a:lnTo>
                  <a:lnTo>
                    <a:pt x="3756" y="424"/>
                  </a:lnTo>
                  <a:lnTo>
                    <a:pt x="3751" y="427"/>
                  </a:lnTo>
                  <a:lnTo>
                    <a:pt x="3745" y="430"/>
                  </a:lnTo>
                  <a:lnTo>
                    <a:pt x="3739" y="432"/>
                  </a:lnTo>
                  <a:lnTo>
                    <a:pt x="3732" y="434"/>
                  </a:lnTo>
                  <a:lnTo>
                    <a:pt x="3726" y="436"/>
                  </a:lnTo>
                  <a:lnTo>
                    <a:pt x="3719" y="437"/>
                  </a:lnTo>
                  <a:lnTo>
                    <a:pt x="3711" y="437"/>
                  </a:lnTo>
                  <a:lnTo>
                    <a:pt x="3704" y="438"/>
                  </a:lnTo>
                  <a:lnTo>
                    <a:pt x="3697" y="437"/>
                  </a:lnTo>
                  <a:lnTo>
                    <a:pt x="3690" y="437"/>
                  </a:lnTo>
                  <a:lnTo>
                    <a:pt x="3682" y="436"/>
                  </a:lnTo>
                  <a:lnTo>
                    <a:pt x="3675" y="435"/>
                  </a:lnTo>
                  <a:lnTo>
                    <a:pt x="3668" y="434"/>
                  </a:lnTo>
                  <a:lnTo>
                    <a:pt x="3659" y="432"/>
                  </a:lnTo>
                  <a:lnTo>
                    <a:pt x="3652" y="430"/>
                  </a:lnTo>
                  <a:lnTo>
                    <a:pt x="3645" y="427"/>
                  </a:lnTo>
                  <a:lnTo>
                    <a:pt x="3637" y="424"/>
                  </a:lnTo>
                  <a:lnTo>
                    <a:pt x="3630" y="420"/>
                  </a:lnTo>
                  <a:lnTo>
                    <a:pt x="3623" y="417"/>
                  </a:lnTo>
                  <a:lnTo>
                    <a:pt x="3616" y="413"/>
                  </a:lnTo>
                  <a:lnTo>
                    <a:pt x="3609" y="409"/>
                  </a:lnTo>
                  <a:lnTo>
                    <a:pt x="3603" y="405"/>
                  </a:lnTo>
                  <a:lnTo>
                    <a:pt x="3597" y="400"/>
                  </a:lnTo>
                  <a:lnTo>
                    <a:pt x="3592" y="394"/>
                  </a:lnTo>
                  <a:lnTo>
                    <a:pt x="3585" y="389"/>
                  </a:lnTo>
                  <a:lnTo>
                    <a:pt x="3580" y="382"/>
                  </a:lnTo>
                  <a:lnTo>
                    <a:pt x="3574" y="376"/>
                  </a:lnTo>
                  <a:lnTo>
                    <a:pt x="3568" y="367"/>
                  </a:lnTo>
                  <a:lnTo>
                    <a:pt x="3561" y="359"/>
                  </a:lnTo>
                  <a:lnTo>
                    <a:pt x="3556" y="351"/>
                  </a:lnTo>
                  <a:lnTo>
                    <a:pt x="3550" y="341"/>
                  </a:lnTo>
                  <a:lnTo>
                    <a:pt x="3537" y="320"/>
                  </a:lnTo>
                  <a:lnTo>
                    <a:pt x="3525" y="299"/>
                  </a:lnTo>
                  <a:lnTo>
                    <a:pt x="3512" y="279"/>
                  </a:lnTo>
                  <a:lnTo>
                    <a:pt x="3500" y="258"/>
                  </a:lnTo>
                  <a:lnTo>
                    <a:pt x="3488" y="237"/>
                  </a:lnTo>
                  <a:lnTo>
                    <a:pt x="3476" y="216"/>
                  </a:lnTo>
                  <a:lnTo>
                    <a:pt x="3463" y="195"/>
                  </a:lnTo>
                  <a:lnTo>
                    <a:pt x="3452" y="174"/>
                  </a:lnTo>
                  <a:lnTo>
                    <a:pt x="3461" y="173"/>
                  </a:lnTo>
                  <a:lnTo>
                    <a:pt x="3472" y="172"/>
                  </a:lnTo>
                  <a:lnTo>
                    <a:pt x="3481" y="172"/>
                  </a:lnTo>
                  <a:lnTo>
                    <a:pt x="3490" y="171"/>
                  </a:lnTo>
                  <a:lnTo>
                    <a:pt x="3501" y="171"/>
                  </a:lnTo>
                  <a:lnTo>
                    <a:pt x="3510" y="170"/>
                  </a:lnTo>
                  <a:lnTo>
                    <a:pt x="3521" y="169"/>
                  </a:lnTo>
                  <a:lnTo>
                    <a:pt x="3530" y="169"/>
                  </a:lnTo>
                  <a:lnTo>
                    <a:pt x="3539" y="184"/>
                  </a:lnTo>
                  <a:lnTo>
                    <a:pt x="3548" y="199"/>
                  </a:lnTo>
                  <a:lnTo>
                    <a:pt x="3556" y="214"/>
                  </a:lnTo>
                  <a:lnTo>
                    <a:pt x="3565" y="230"/>
                  </a:lnTo>
                  <a:lnTo>
                    <a:pt x="3574" y="244"/>
                  </a:lnTo>
                  <a:lnTo>
                    <a:pt x="3583" y="260"/>
                  </a:lnTo>
                  <a:lnTo>
                    <a:pt x="3593" y="274"/>
                  </a:lnTo>
                  <a:lnTo>
                    <a:pt x="3602" y="290"/>
                  </a:lnTo>
                  <a:lnTo>
                    <a:pt x="3609" y="304"/>
                  </a:lnTo>
                  <a:lnTo>
                    <a:pt x="3617" y="315"/>
                  </a:lnTo>
                  <a:lnTo>
                    <a:pt x="3624" y="326"/>
                  </a:lnTo>
                  <a:lnTo>
                    <a:pt x="3630" y="335"/>
                  </a:lnTo>
                  <a:lnTo>
                    <a:pt x="3635" y="342"/>
                  </a:lnTo>
                  <a:lnTo>
                    <a:pt x="3640" y="350"/>
                  </a:lnTo>
                  <a:lnTo>
                    <a:pt x="3644" y="355"/>
                  </a:lnTo>
                  <a:lnTo>
                    <a:pt x="3648" y="358"/>
                  </a:lnTo>
                  <a:lnTo>
                    <a:pt x="3650" y="361"/>
                  </a:lnTo>
                  <a:lnTo>
                    <a:pt x="3653" y="364"/>
                  </a:lnTo>
                  <a:lnTo>
                    <a:pt x="3656" y="366"/>
                  </a:lnTo>
                  <a:lnTo>
                    <a:pt x="3659" y="369"/>
                  </a:lnTo>
                  <a:lnTo>
                    <a:pt x="3663" y="371"/>
                  </a:lnTo>
                  <a:lnTo>
                    <a:pt x="3667" y="374"/>
                  </a:lnTo>
                  <a:lnTo>
                    <a:pt x="3670" y="376"/>
                  </a:lnTo>
                  <a:lnTo>
                    <a:pt x="3674" y="378"/>
                  </a:lnTo>
                  <a:lnTo>
                    <a:pt x="3678" y="379"/>
                  </a:lnTo>
                  <a:lnTo>
                    <a:pt x="3682" y="380"/>
                  </a:lnTo>
                  <a:lnTo>
                    <a:pt x="3686" y="381"/>
                  </a:lnTo>
                  <a:lnTo>
                    <a:pt x="3692" y="382"/>
                  </a:lnTo>
                  <a:lnTo>
                    <a:pt x="3696" y="382"/>
                  </a:lnTo>
                  <a:lnTo>
                    <a:pt x="3700" y="382"/>
                  </a:lnTo>
                  <a:lnTo>
                    <a:pt x="3705" y="382"/>
                  </a:lnTo>
                  <a:lnTo>
                    <a:pt x="3709" y="382"/>
                  </a:lnTo>
                  <a:lnTo>
                    <a:pt x="3715" y="381"/>
                  </a:lnTo>
                  <a:lnTo>
                    <a:pt x="3719" y="381"/>
                  </a:lnTo>
                  <a:lnTo>
                    <a:pt x="3723" y="380"/>
                  </a:lnTo>
                  <a:lnTo>
                    <a:pt x="3727" y="378"/>
                  </a:lnTo>
                  <a:lnTo>
                    <a:pt x="3730" y="377"/>
                  </a:lnTo>
                  <a:lnTo>
                    <a:pt x="3733" y="375"/>
                  </a:lnTo>
                  <a:lnTo>
                    <a:pt x="3737" y="372"/>
                  </a:lnTo>
                  <a:lnTo>
                    <a:pt x="3740" y="370"/>
                  </a:lnTo>
                  <a:lnTo>
                    <a:pt x="3742" y="367"/>
                  </a:lnTo>
                  <a:lnTo>
                    <a:pt x="3744" y="364"/>
                  </a:lnTo>
                  <a:lnTo>
                    <a:pt x="3746" y="361"/>
                  </a:lnTo>
                  <a:lnTo>
                    <a:pt x="3747" y="358"/>
                  </a:lnTo>
                  <a:lnTo>
                    <a:pt x="3748" y="354"/>
                  </a:lnTo>
                  <a:lnTo>
                    <a:pt x="3749" y="351"/>
                  </a:lnTo>
                  <a:lnTo>
                    <a:pt x="3749" y="347"/>
                  </a:lnTo>
                  <a:lnTo>
                    <a:pt x="3748" y="344"/>
                  </a:lnTo>
                  <a:lnTo>
                    <a:pt x="3746" y="339"/>
                  </a:lnTo>
                  <a:lnTo>
                    <a:pt x="3744" y="333"/>
                  </a:lnTo>
                  <a:lnTo>
                    <a:pt x="3740" y="327"/>
                  </a:lnTo>
                  <a:lnTo>
                    <a:pt x="3735" y="318"/>
                  </a:lnTo>
                  <a:lnTo>
                    <a:pt x="3730" y="308"/>
                  </a:lnTo>
                  <a:lnTo>
                    <a:pt x="3723" y="297"/>
                  </a:lnTo>
                  <a:lnTo>
                    <a:pt x="3717" y="285"/>
                  </a:lnTo>
                  <a:lnTo>
                    <a:pt x="3708" y="271"/>
                  </a:lnTo>
                  <a:lnTo>
                    <a:pt x="3700" y="258"/>
                  </a:lnTo>
                  <a:lnTo>
                    <a:pt x="3692" y="243"/>
                  </a:lnTo>
                  <a:lnTo>
                    <a:pt x="3683" y="230"/>
                  </a:lnTo>
                  <a:lnTo>
                    <a:pt x="3676" y="216"/>
                  </a:lnTo>
                  <a:lnTo>
                    <a:pt x="3668" y="202"/>
                  </a:lnTo>
                  <a:lnTo>
                    <a:pt x="3659" y="188"/>
                  </a:lnTo>
                  <a:lnTo>
                    <a:pt x="3651" y="174"/>
                  </a:lnTo>
                  <a:lnTo>
                    <a:pt x="3643" y="161"/>
                  </a:lnTo>
                  <a:lnTo>
                    <a:pt x="3653" y="160"/>
                  </a:lnTo>
                  <a:lnTo>
                    <a:pt x="3662" y="160"/>
                  </a:lnTo>
                  <a:lnTo>
                    <a:pt x="3673" y="159"/>
                  </a:lnTo>
                  <a:lnTo>
                    <a:pt x="3682" y="158"/>
                  </a:lnTo>
                  <a:lnTo>
                    <a:pt x="3692" y="158"/>
                  </a:lnTo>
                  <a:lnTo>
                    <a:pt x="3702" y="157"/>
                  </a:lnTo>
                  <a:lnTo>
                    <a:pt x="3711" y="156"/>
                  </a:lnTo>
                  <a:lnTo>
                    <a:pt x="3722" y="156"/>
                  </a:lnTo>
                  <a:lnTo>
                    <a:pt x="3741" y="188"/>
                  </a:lnTo>
                  <a:lnTo>
                    <a:pt x="3761" y="221"/>
                  </a:lnTo>
                  <a:lnTo>
                    <a:pt x="3780" y="255"/>
                  </a:lnTo>
                  <a:lnTo>
                    <a:pt x="3800" y="287"/>
                  </a:lnTo>
                  <a:lnTo>
                    <a:pt x="3820" y="320"/>
                  </a:lnTo>
                  <a:lnTo>
                    <a:pt x="3840" y="354"/>
                  </a:lnTo>
                  <a:lnTo>
                    <a:pt x="3860" y="386"/>
                  </a:lnTo>
                  <a:lnTo>
                    <a:pt x="3879" y="419"/>
                  </a:lnTo>
                  <a:lnTo>
                    <a:pt x="3871" y="420"/>
                  </a:lnTo>
                  <a:lnTo>
                    <a:pt x="3862" y="420"/>
                  </a:lnTo>
                  <a:lnTo>
                    <a:pt x="3852" y="422"/>
                  </a:lnTo>
                  <a:lnTo>
                    <a:pt x="3844" y="423"/>
                  </a:lnTo>
                  <a:lnTo>
                    <a:pt x="3836" y="423"/>
                  </a:lnTo>
                  <a:lnTo>
                    <a:pt x="3826" y="424"/>
                  </a:lnTo>
                  <a:lnTo>
                    <a:pt x="3818" y="425"/>
                  </a:lnTo>
                  <a:lnTo>
                    <a:pt x="3809" y="425"/>
                  </a:lnTo>
                  <a:close/>
                  <a:moveTo>
                    <a:pt x="3800" y="149"/>
                  </a:moveTo>
                  <a:lnTo>
                    <a:pt x="3810" y="148"/>
                  </a:lnTo>
                  <a:lnTo>
                    <a:pt x="3819" y="147"/>
                  </a:lnTo>
                  <a:lnTo>
                    <a:pt x="3828" y="147"/>
                  </a:lnTo>
                  <a:lnTo>
                    <a:pt x="3837" y="146"/>
                  </a:lnTo>
                  <a:lnTo>
                    <a:pt x="3846" y="146"/>
                  </a:lnTo>
                  <a:lnTo>
                    <a:pt x="3855" y="145"/>
                  </a:lnTo>
                  <a:lnTo>
                    <a:pt x="3865" y="145"/>
                  </a:lnTo>
                  <a:lnTo>
                    <a:pt x="3874" y="144"/>
                  </a:lnTo>
                  <a:lnTo>
                    <a:pt x="3876" y="149"/>
                  </a:lnTo>
                  <a:lnTo>
                    <a:pt x="3879" y="153"/>
                  </a:lnTo>
                  <a:lnTo>
                    <a:pt x="3883" y="159"/>
                  </a:lnTo>
                  <a:lnTo>
                    <a:pt x="3885" y="164"/>
                  </a:lnTo>
                  <a:lnTo>
                    <a:pt x="3888" y="169"/>
                  </a:lnTo>
                  <a:lnTo>
                    <a:pt x="3891" y="173"/>
                  </a:lnTo>
                  <a:lnTo>
                    <a:pt x="3893" y="178"/>
                  </a:lnTo>
                  <a:lnTo>
                    <a:pt x="3896" y="183"/>
                  </a:lnTo>
                  <a:lnTo>
                    <a:pt x="3897" y="177"/>
                  </a:lnTo>
                  <a:lnTo>
                    <a:pt x="3899" y="173"/>
                  </a:lnTo>
                  <a:lnTo>
                    <a:pt x="3901" y="168"/>
                  </a:lnTo>
                  <a:lnTo>
                    <a:pt x="3903" y="164"/>
                  </a:lnTo>
                  <a:lnTo>
                    <a:pt x="3907" y="160"/>
                  </a:lnTo>
                  <a:lnTo>
                    <a:pt x="3910" y="156"/>
                  </a:lnTo>
                  <a:lnTo>
                    <a:pt x="3913" y="152"/>
                  </a:lnTo>
                  <a:lnTo>
                    <a:pt x="3917" y="149"/>
                  </a:lnTo>
                  <a:lnTo>
                    <a:pt x="3921" y="146"/>
                  </a:lnTo>
                  <a:lnTo>
                    <a:pt x="3926" y="143"/>
                  </a:lnTo>
                  <a:lnTo>
                    <a:pt x="3932" y="140"/>
                  </a:lnTo>
                  <a:lnTo>
                    <a:pt x="3937" y="138"/>
                  </a:lnTo>
                  <a:lnTo>
                    <a:pt x="3943" y="136"/>
                  </a:lnTo>
                  <a:lnTo>
                    <a:pt x="3949" y="135"/>
                  </a:lnTo>
                  <a:lnTo>
                    <a:pt x="3956" y="134"/>
                  </a:lnTo>
                  <a:lnTo>
                    <a:pt x="3963" y="133"/>
                  </a:lnTo>
                  <a:lnTo>
                    <a:pt x="3976" y="133"/>
                  </a:lnTo>
                  <a:lnTo>
                    <a:pt x="3990" y="134"/>
                  </a:lnTo>
                  <a:lnTo>
                    <a:pt x="4004" y="136"/>
                  </a:lnTo>
                  <a:lnTo>
                    <a:pt x="4017" y="139"/>
                  </a:lnTo>
                  <a:lnTo>
                    <a:pt x="4031" y="143"/>
                  </a:lnTo>
                  <a:lnTo>
                    <a:pt x="4044" y="148"/>
                  </a:lnTo>
                  <a:lnTo>
                    <a:pt x="4059" y="154"/>
                  </a:lnTo>
                  <a:lnTo>
                    <a:pt x="4072" y="163"/>
                  </a:lnTo>
                  <a:lnTo>
                    <a:pt x="4086" y="171"/>
                  </a:lnTo>
                  <a:lnTo>
                    <a:pt x="4100" y="181"/>
                  </a:lnTo>
                  <a:lnTo>
                    <a:pt x="4113" y="192"/>
                  </a:lnTo>
                  <a:lnTo>
                    <a:pt x="4126" y="204"/>
                  </a:lnTo>
                  <a:lnTo>
                    <a:pt x="4137" y="216"/>
                  </a:lnTo>
                  <a:lnTo>
                    <a:pt x="4149" y="230"/>
                  </a:lnTo>
                  <a:lnTo>
                    <a:pt x="4159" y="245"/>
                  </a:lnTo>
                  <a:lnTo>
                    <a:pt x="4168" y="260"/>
                  </a:lnTo>
                  <a:lnTo>
                    <a:pt x="4178" y="277"/>
                  </a:lnTo>
                  <a:lnTo>
                    <a:pt x="4185" y="292"/>
                  </a:lnTo>
                  <a:lnTo>
                    <a:pt x="4191" y="307"/>
                  </a:lnTo>
                  <a:lnTo>
                    <a:pt x="4196" y="320"/>
                  </a:lnTo>
                  <a:lnTo>
                    <a:pt x="4198" y="333"/>
                  </a:lnTo>
                  <a:lnTo>
                    <a:pt x="4199" y="345"/>
                  </a:lnTo>
                  <a:lnTo>
                    <a:pt x="4198" y="356"/>
                  </a:lnTo>
                  <a:lnTo>
                    <a:pt x="4196" y="366"/>
                  </a:lnTo>
                  <a:lnTo>
                    <a:pt x="4191" y="376"/>
                  </a:lnTo>
                  <a:lnTo>
                    <a:pt x="4186" y="384"/>
                  </a:lnTo>
                  <a:lnTo>
                    <a:pt x="4180" y="390"/>
                  </a:lnTo>
                  <a:lnTo>
                    <a:pt x="4173" y="396"/>
                  </a:lnTo>
                  <a:lnTo>
                    <a:pt x="4163" y="401"/>
                  </a:lnTo>
                  <a:lnTo>
                    <a:pt x="4153" y="405"/>
                  </a:lnTo>
                  <a:lnTo>
                    <a:pt x="4141" y="407"/>
                  </a:lnTo>
                  <a:lnTo>
                    <a:pt x="4129" y="409"/>
                  </a:lnTo>
                  <a:lnTo>
                    <a:pt x="4124" y="409"/>
                  </a:lnTo>
                  <a:lnTo>
                    <a:pt x="4117" y="409"/>
                  </a:lnTo>
                  <a:lnTo>
                    <a:pt x="4111" y="409"/>
                  </a:lnTo>
                  <a:lnTo>
                    <a:pt x="4105" y="408"/>
                  </a:lnTo>
                  <a:lnTo>
                    <a:pt x="4099" y="407"/>
                  </a:lnTo>
                  <a:lnTo>
                    <a:pt x="4092" y="406"/>
                  </a:lnTo>
                  <a:lnTo>
                    <a:pt x="4086" y="404"/>
                  </a:lnTo>
                  <a:lnTo>
                    <a:pt x="4080" y="403"/>
                  </a:lnTo>
                  <a:lnTo>
                    <a:pt x="4073" y="401"/>
                  </a:lnTo>
                  <a:lnTo>
                    <a:pt x="4067" y="398"/>
                  </a:lnTo>
                  <a:lnTo>
                    <a:pt x="4060" y="395"/>
                  </a:lnTo>
                  <a:lnTo>
                    <a:pt x="4053" y="392"/>
                  </a:lnTo>
                  <a:lnTo>
                    <a:pt x="4044" y="388"/>
                  </a:lnTo>
                  <a:lnTo>
                    <a:pt x="4036" y="384"/>
                  </a:lnTo>
                  <a:lnTo>
                    <a:pt x="4028" y="380"/>
                  </a:lnTo>
                  <a:lnTo>
                    <a:pt x="4019" y="376"/>
                  </a:lnTo>
                  <a:lnTo>
                    <a:pt x="4030" y="392"/>
                  </a:lnTo>
                  <a:lnTo>
                    <a:pt x="4039" y="409"/>
                  </a:lnTo>
                  <a:lnTo>
                    <a:pt x="4050" y="426"/>
                  </a:lnTo>
                  <a:lnTo>
                    <a:pt x="4060" y="442"/>
                  </a:lnTo>
                  <a:lnTo>
                    <a:pt x="4070" y="459"/>
                  </a:lnTo>
                  <a:lnTo>
                    <a:pt x="4081" y="476"/>
                  </a:lnTo>
                  <a:lnTo>
                    <a:pt x="4090" y="492"/>
                  </a:lnTo>
                  <a:lnTo>
                    <a:pt x="4101" y="508"/>
                  </a:lnTo>
                  <a:lnTo>
                    <a:pt x="4091" y="509"/>
                  </a:lnTo>
                  <a:lnTo>
                    <a:pt x="4082" y="510"/>
                  </a:lnTo>
                  <a:lnTo>
                    <a:pt x="4071" y="510"/>
                  </a:lnTo>
                  <a:lnTo>
                    <a:pt x="4062" y="511"/>
                  </a:lnTo>
                  <a:lnTo>
                    <a:pt x="4052" y="512"/>
                  </a:lnTo>
                  <a:lnTo>
                    <a:pt x="4041" y="512"/>
                  </a:lnTo>
                  <a:lnTo>
                    <a:pt x="4031" y="513"/>
                  </a:lnTo>
                  <a:lnTo>
                    <a:pt x="4020" y="514"/>
                  </a:lnTo>
                  <a:lnTo>
                    <a:pt x="3993" y="468"/>
                  </a:lnTo>
                  <a:lnTo>
                    <a:pt x="3965" y="423"/>
                  </a:lnTo>
                  <a:lnTo>
                    <a:pt x="3938" y="377"/>
                  </a:lnTo>
                  <a:lnTo>
                    <a:pt x="3910" y="332"/>
                  </a:lnTo>
                  <a:lnTo>
                    <a:pt x="3883" y="286"/>
                  </a:lnTo>
                  <a:lnTo>
                    <a:pt x="3854" y="240"/>
                  </a:lnTo>
                  <a:lnTo>
                    <a:pt x="3827" y="195"/>
                  </a:lnTo>
                  <a:lnTo>
                    <a:pt x="3800" y="149"/>
                  </a:lnTo>
                  <a:close/>
                  <a:moveTo>
                    <a:pt x="3954" y="271"/>
                  </a:moveTo>
                  <a:lnTo>
                    <a:pt x="3961" y="282"/>
                  </a:lnTo>
                  <a:lnTo>
                    <a:pt x="3968" y="292"/>
                  </a:lnTo>
                  <a:lnTo>
                    <a:pt x="3975" y="302"/>
                  </a:lnTo>
                  <a:lnTo>
                    <a:pt x="3983" y="310"/>
                  </a:lnTo>
                  <a:lnTo>
                    <a:pt x="3991" y="318"/>
                  </a:lnTo>
                  <a:lnTo>
                    <a:pt x="3998" y="326"/>
                  </a:lnTo>
                  <a:lnTo>
                    <a:pt x="4007" y="332"/>
                  </a:lnTo>
                  <a:lnTo>
                    <a:pt x="4015" y="337"/>
                  </a:lnTo>
                  <a:lnTo>
                    <a:pt x="4022" y="341"/>
                  </a:lnTo>
                  <a:lnTo>
                    <a:pt x="4031" y="345"/>
                  </a:lnTo>
                  <a:lnTo>
                    <a:pt x="4038" y="349"/>
                  </a:lnTo>
                  <a:lnTo>
                    <a:pt x="4046" y="351"/>
                  </a:lnTo>
                  <a:lnTo>
                    <a:pt x="4054" y="353"/>
                  </a:lnTo>
                  <a:lnTo>
                    <a:pt x="4061" y="354"/>
                  </a:lnTo>
                  <a:lnTo>
                    <a:pt x="4068" y="354"/>
                  </a:lnTo>
                  <a:lnTo>
                    <a:pt x="4076" y="354"/>
                  </a:lnTo>
                  <a:lnTo>
                    <a:pt x="4082" y="353"/>
                  </a:lnTo>
                  <a:lnTo>
                    <a:pt x="4088" y="352"/>
                  </a:lnTo>
                  <a:lnTo>
                    <a:pt x="4093" y="351"/>
                  </a:lnTo>
                  <a:lnTo>
                    <a:pt x="4099" y="347"/>
                  </a:lnTo>
                  <a:lnTo>
                    <a:pt x="4102" y="344"/>
                  </a:lnTo>
                  <a:lnTo>
                    <a:pt x="4105" y="341"/>
                  </a:lnTo>
                  <a:lnTo>
                    <a:pt x="4108" y="337"/>
                  </a:lnTo>
                  <a:lnTo>
                    <a:pt x="4110" y="332"/>
                  </a:lnTo>
                  <a:lnTo>
                    <a:pt x="4111" y="327"/>
                  </a:lnTo>
                  <a:lnTo>
                    <a:pt x="4111" y="320"/>
                  </a:lnTo>
                  <a:lnTo>
                    <a:pt x="4109" y="313"/>
                  </a:lnTo>
                  <a:lnTo>
                    <a:pt x="4107" y="305"/>
                  </a:lnTo>
                  <a:lnTo>
                    <a:pt x="4104" y="296"/>
                  </a:lnTo>
                  <a:lnTo>
                    <a:pt x="4100" y="288"/>
                  </a:lnTo>
                  <a:lnTo>
                    <a:pt x="4093" y="278"/>
                  </a:lnTo>
                  <a:lnTo>
                    <a:pt x="4087" y="267"/>
                  </a:lnTo>
                  <a:lnTo>
                    <a:pt x="4081" y="257"/>
                  </a:lnTo>
                  <a:lnTo>
                    <a:pt x="4075" y="247"/>
                  </a:lnTo>
                  <a:lnTo>
                    <a:pt x="4067" y="238"/>
                  </a:lnTo>
                  <a:lnTo>
                    <a:pt x="4061" y="231"/>
                  </a:lnTo>
                  <a:lnTo>
                    <a:pt x="4054" y="223"/>
                  </a:lnTo>
                  <a:lnTo>
                    <a:pt x="4046" y="217"/>
                  </a:lnTo>
                  <a:lnTo>
                    <a:pt x="4039" y="211"/>
                  </a:lnTo>
                  <a:lnTo>
                    <a:pt x="4031" y="206"/>
                  </a:lnTo>
                  <a:lnTo>
                    <a:pt x="4023" y="201"/>
                  </a:lnTo>
                  <a:lnTo>
                    <a:pt x="4016" y="197"/>
                  </a:lnTo>
                  <a:lnTo>
                    <a:pt x="4009" y="194"/>
                  </a:lnTo>
                  <a:lnTo>
                    <a:pt x="4002" y="192"/>
                  </a:lnTo>
                  <a:lnTo>
                    <a:pt x="3995" y="190"/>
                  </a:lnTo>
                  <a:lnTo>
                    <a:pt x="3988" y="188"/>
                  </a:lnTo>
                  <a:lnTo>
                    <a:pt x="3981" y="188"/>
                  </a:lnTo>
                  <a:lnTo>
                    <a:pt x="3973" y="188"/>
                  </a:lnTo>
                  <a:lnTo>
                    <a:pt x="3967" y="188"/>
                  </a:lnTo>
                  <a:lnTo>
                    <a:pt x="3961" y="190"/>
                  </a:lnTo>
                  <a:lnTo>
                    <a:pt x="3956" y="192"/>
                  </a:lnTo>
                  <a:lnTo>
                    <a:pt x="3950" y="195"/>
                  </a:lnTo>
                  <a:lnTo>
                    <a:pt x="3946" y="198"/>
                  </a:lnTo>
                  <a:lnTo>
                    <a:pt x="3943" y="202"/>
                  </a:lnTo>
                  <a:lnTo>
                    <a:pt x="3940" y="207"/>
                  </a:lnTo>
                  <a:lnTo>
                    <a:pt x="3938" y="212"/>
                  </a:lnTo>
                  <a:lnTo>
                    <a:pt x="3937" y="217"/>
                  </a:lnTo>
                  <a:lnTo>
                    <a:pt x="3936" y="223"/>
                  </a:lnTo>
                  <a:lnTo>
                    <a:pt x="3937" y="230"/>
                  </a:lnTo>
                  <a:lnTo>
                    <a:pt x="3938" y="237"/>
                  </a:lnTo>
                  <a:lnTo>
                    <a:pt x="3940" y="245"/>
                  </a:lnTo>
                  <a:lnTo>
                    <a:pt x="3944" y="253"/>
                  </a:lnTo>
                  <a:lnTo>
                    <a:pt x="3948" y="262"/>
                  </a:lnTo>
                  <a:lnTo>
                    <a:pt x="3954" y="271"/>
                  </a:lnTo>
                  <a:close/>
                  <a:moveTo>
                    <a:pt x="4571" y="378"/>
                  </a:moveTo>
                  <a:lnTo>
                    <a:pt x="4562" y="378"/>
                  </a:lnTo>
                  <a:lnTo>
                    <a:pt x="4552" y="378"/>
                  </a:lnTo>
                  <a:lnTo>
                    <a:pt x="4543" y="379"/>
                  </a:lnTo>
                  <a:lnTo>
                    <a:pt x="4534" y="379"/>
                  </a:lnTo>
                  <a:lnTo>
                    <a:pt x="4525" y="380"/>
                  </a:lnTo>
                  <a:lnTo>
                    <a:pt x="4516" y="380"/>
                  </a:lnTo>
                  <a:lnTo>
                    <a:pt x="4506" y="381"/>
                  </a:lnTo>
                  <a:lnTo>
                    <a:pt x="4497" y="381"/>
                  </a:lnTo>
                  <a:lnTo>
                    <a:pt x="4495" y="377"/>
                  </a:lnTo>
                  <a:lnTo>
                    <a:pt x="4492" y="371"/>
                  </a:lnTo>
                  <a:lnTo>
                    <a:pt x="4489" y="367"/>
                  </a:lnTo>
                  <a:lnTo>
                    <a:pt x="4487" y="362"/>
                  </a:lnTo>
                  <a:lnTo>
                    <a:pt x="4483" y="357"/>
                  </a:lnTo>
                  <a:lnTo>
                    <a:pt x="4480" y="353"/>
                  </a:lnTo>
                  <a:lnTo>
                    <a:pt x="4477" y="347"/>
                  </a:lnTo>
                  <a:lnTo>
                    <a:pt x="4474" y="342"/>
                  </a:lnTo>
                  <a:lnTo>
                    <a:pt x="4472" y="349"/>
                  </a:lnTo>
                  <a:lnTo>
                    <a:pt x="4471" y="354"/>
                  </a:lnTo>
                  <a:lnTo>
                    <a:pt x="4469" y="359"/>
                  </a:lnTo>
                  <a:lnTo>
                    <a:pt x="4466" y="363"/>
                  </a:lnTo>
                  <a:lnTo>
                    <a:pt x="4463" y="367"/>
                  </a:lnTo>
                  <a:lnTo>
                    <a:pt x="4459" y="371"/>
                  </a:lnTo>
                  <a:lnTo>
                    <a:pt x="4455" y="375"/>
                  </a:lnTo>
                  <a:lnTo>
                    <a:pt x="4451" y="378"/>
                  </a:lnTo>
                  <a:lnTo>
                    <a:pt x="4447" y="381"/>
                  </a:lnTo>
                  <a:lnTo>
                    <a:pt x="4443" y="383"/>
                  </a:lnTo>
                  <a:lnTo>
                    <a:pt x="4438" y="386"/>
                  </a:lnTo>
                  <a:lnTo>
                    <a:pt x="4432" y="387"/>
                  </a:lnTo>
                  <a:lnTo>
                    <a:pt x="4426" y="389"/>
                  </a:lnTo>
                  <a:lnTo>
                    <a:pt x="4421" y="390"/>
                  </a:lnTo>
                  <a:lnTo>
                    <a:pt x="4415" y="391"/>
                  </a:lnTo>
                  <a:lnTo>
                    <a:pt x="4408" y="391"/>
                  </a:lnTo>
                  <a:lnTo>
                    <a:pt x="4396" y="391"/>
                  </a:lnTo>
                  <a:lnTo>
                    <a:pt x="4382" y="390"/>
                  </a:lnTo>
                  <a:lnTo>
                    <a:pt x="4369" y="388"/>
                  </a:lnTo>
                  <a:lnTo>
                    <a:pt x="4355" y="385"/>
                  </a:lnTo>
                  <a:lnTo>
                    <a:pt x="4341" y="380"/>
                  </a:lnTo>
                  <a:lnTo>
                    <a:pt x="4326" y="375"/>
                  </a:lnTo>
                  <a:lnTo>
                    <a:pt x="4312" y="367"/>
                  </a:lnTo>
                  <a:lnTo>
                    <a:pt x="4298" y="359"/>
                  </a:lnTo>
                  <a:lnTo>
                    <a:pt x="4283" y="351"/>
                  </a:lnTo>
                  <a:lnTo>
                    <a:pt x="4269" y="340"/>
                  </a:lnTo>
                  <a:lnTo>
                    <a:pt x="4256" y="329"/>
                  </a:lnTo>
                  <a:lnTo>
                    <a:pt x="4243" y="317"/>
                  </a:lnTo>
                  <a:lnTo>
                    <a:pt x="4231" y="305"/>
                  </a:lnTo>
                  <a:lnTo>
                    <a:pt x="4220" y="290"/>
                  </a:lnTo>
                  <a:lnTo>
                    <a:pt x="4208" y="275"/>
                  </a:lnTo>
                  <a:lnTo>
                    <a:pt x="4199" y="260"/>
                  </a:lnTo>
                  <a:lnTo>
                    <a:pt x="4189" y="243"/>
                  </a:lnTo>
                  <a:lnTo>
                    <a:pt x="4181" y="228"/>
                  </a:lnTo>
                  <a:lnTo>
                    <a:pt x="4176" y="213"/>
                  </a:lnTo>
                  <a:lnTo>
                    <a:pt x="4172" y="199"/>
                  </a:lnTo>
                  <a:lnTo>
                    <a:pt x="4168" y="187"/>
                  </a:lnTo>
                  <a:lnTo>
                    <a:pt x="4168" y="174"/>
                  </a:lnTo>
                  <a:lnTo>
                    <a:pt x="4168" y="169"/>
                  </a:lnTo>
                  <a:lnTo>
                    <a:pt x="4169" y="164"/>
                  </a:lnTo>
                  <a:lnTo>
                    <a:pt x="4172" y="159"/>
                  </a:lnTo>
                  <a:lnTo>
                    <a:pt x="4174" y="153"/>
                  </a:lnTo>
                  <a:lnTo>
                    <a:pt x="4178" y="145"/>
                  </a:lnTo>
                  <a:lnTo>
                    <a:pt x="4183" y="138"/>
                  </a:lnTo>
                  <a:lnTo>
                    <a:pt x="4190" y="132"/>
                  </a:lnTo>
                  <a:lnTo>
                    <a:pt x="4199" y="126"/>
                  </a:lnTo>
                  <a:lnTo>
                    <a:pt x="4207" y="121"/>
                  </a:lnTo>
                  <a:lnTo>
                    <a:pt x="4217" y="118"/>
                  </a:lnTo>
                  <a:lnTo>
                    <a:pt x="4229" y="116"/>
                  </a:lnTo>
                  <a:lnTo>
                    <a:pt x="4241" y="115"/>
                  </a:lnTo>
                  <a:lnTo>
                    <a:pt x="4254" y="115"/>
                  </a:lnTo>
                  <a:lnTo>
                    <a:pt x="4268" y="116"/>
                  </a:lnTo>
                  <a:lnTo>
                    <a:pt x="4281" y="118"/>
                  </a:lnTo>
                  <a:lnTo>
                    <a:pt x="4295" y="121"/>
                  </a:lnTo>
                  <a:lnTo>
                    <a:pt x="4308" y="126"/>
                  </a:lnTo>
                  <a:lnTo>
                    <a:pt x="4322" y="132"/>
                  </a:lnTo>
                  <a:lnTo>
                    <a:pt x="4335" y="139"/>
                  </a:lnTo>
                  <a:lnTo>
                    <a:pt x="4349" y="147"/>
                  </a:lnTo>
                  <a:lnTo>
                    <a:pt x="4341" y="131"/>
                  </a:lnTo>
                  <a:lnTo>
                    <a:pt x="4331" y="114"/>
                  </a:lnTo>
                  <a:lnTo>
                    <a:pt x="4322" y="97"/>
                  </a:lnTo>
                  <a:lnTo>
                    <a:pt x="4312" y="81"/>
                  </a:lnTo>
                  <a:lnTo>
                    <a:pt x="4302" y="65"/>
                  </a:lnTo>
                  <a:lnTo>
                    <a:pt x="4293" y="48"/>
                  </a:lnTo>
                  <a:lnTo>
                    <a:pt x="4282" y="32"/>
                  </a:lnTo>
                  <a:lnTo>
                    <a:pt x="4273" y="16"/>
                  </a:lnTo>
                  <a:lnTo>
                    <a:pt x="4282" y="15"/>
                  </a:lnTo>
                  <a:lnTo>
                    <a:pt x="4293" y="15"/>
                  </a:lnTo>
                  <a:lnTo>
                    <a:pt x="4302" y="14"/>
                  </a:lnTo>
                  <a:lnTo>
                    <a:pt x="4312" y="14"/>
                  </a:lnTo>
                  <a:lnTo>
                    <a:pt x="4323" y="14"/>
                  </a:lnTo>
                  <a:lnTo>
                    <a:pt x="4332" y="13"/>
                  </a:lnTo>
                  <a:lnTo>
                    <a:pt x="4343" y="13"/>
                  </a:lnTo>
                  <a:lnTo>
                    <a:pt x="4352" y="13"/>
                  </a:lnTo>
                  <a:lnTo>
                    <a:pt x="4379" y="59"/>
                  </a:lnTo>
                  <a:lnTo>
                    <a:pt x="4406" y="103"/>
                  </a:lnTo>
                  <a:lnTo>
                    <a:pt x="4433" y="149"/>
                  </a:lnTo>
                  <a:lnTo>
                    <a:pt x="4461" y="195"/>
                  </a:lnTo>
                  <a:lnTo>
                    <a:pt x="4488" y="241"/>
                  </a:lnTo>
                  <a:lnTo>
                    <a:pt x="4516" y="286"/>
                  </a:lnTo>
                  <a:lnTo>
                    <a:pt x="4543" y="332"/>
                  </a:lnTo>
                  <a:lnTo>
                    <a:pt x="4571" y="378"/>
                  </a:lnTo>
                  <a:close/>
                  <a:moveTo>
                    <a:pt x="4276" y="249"/>
                  </a:moveTo>
                  <a:lnTo>
                    <a:pt x="4281" y="260"/>
                  </a:lnTo>
                  <a:lnTo>
                    <a:pt x="4287" y="269"/>
                  </a:lnTo>
                  <a:lnTo>
                    <a:pt x="4295" y="278"/>
                  </a:lnTo>
                  <a:lnTo>
                    <a:pt x="4301" y="286"/>
                  </a:lnTo>
                  <a:lnTo>
                    <a:pt x="4307" y="293"/>
                  </a:lnTo>
                  <a:lnTo>
                    <a:pt x="4313" y="299"/>
                  </a:lnTo>
                  <a:lnTo>
                    <a:pt x="4320" y="305"/>
                  </a:lnTo>
                  <a:lnTo>
                    <a:pt x="4326" y="310"/>
                  </a:lnTo>
                  <a:lnTo>
                    <a:pt x="4334" y="316"/>
                  </a:lnTo>
                  <a:lnTo>
                    <a:pt x="4343" y="321"/>
                  </a:lnTo>
                  <a:lnTo>
                    <a:pt x="4352" y="326"/>
                  </a:lnTo>
                  <a:lnTo>
                    <a:pt x="4361" y="330"/>
                  </a:lnTo>
                  <a:lnTo>
                    <a:pt x="4370" y="332"/>
                  </a:lnTo>
                  <a:lnTo>
                    <a:pt x="4379" y="334"/>
                  </a:lnTo>
                  <a:lnTo>
                    <a:pt x="4388" y="335"/>
                  </a:lnTo>
                  <a:lnTo>
                    <a:pt x="4397" y="335"/>
                  </a:lnTo>
                  <a:lnTo>
                    <a:pt x="4403" y="334"/>
                  </a:lnTo>
                  <a:lnTo>
                    <a:pt x="4408" y="333"/>
                  </a:lnTo>
                  <a:lnTo>
                    <a:pt x="4414" y="331"/>
                  </a:lnTo>
                  <a:lnTo>
                    <a:pt x="4419" y="329"/>
                  </a:lnTo>
                  <a:lnTo>
                    <a:pt x="4422" y="326"/>
                  </a:lnTo>
                  <a:lnTo>
                    <a:pt x="4426" y="321"/>
                  </a:lnTo>
                  <a:lnTo>
                    <a:pt x="4428" y="317"/>
                  </a:lnTo>
                  <a:lnTo>
                    <a:pt x="4431" y="313"/>
                  </a:lnTo>
                  <a:lnTo>
                    <a:pt x="4432" y="307"/>
                  </a:lnTo>
                  <a:lnTo>
                    <a:pt x="4432" y="301"/>
                  </a:lnTo>
                  <a:lnTo>
                    <a:pt x="4431" y="294"/>
                  </a:lnTo>
                  <a:lnTo>
                    <a:pt x="4429" y="286"/>
                  </a:lnTo>
                  <a:lnTo>
                    <a:pt x="4426" y="278"/>
                  </a:lnTo>
                  <a:lnTo>
                    <a:pt x="4423" y="269"/>
                  </a:lnTo>
                  <a:lnTo>
                    <a:pt x="4418" y="260"/>
                  </a:lnTo>
                  <a:lnTo>
                    <a:pt x="4412" y="249"/>
                  </a:lnTo>
                  <a:lnTo>
                    <a:pt x="4404" y="239"/>
                  </a:lnTo>
                  <a:lnTo>
                    <a:pt x="4398" y="229"/>
                  </a:lnTo>
                  <a:lnTo>
                    <a:pt x="4391" y="220"/>
                  </a:lnTo>
                  <a:lnTo>
                    <a:pt x="4383" y="211"/>
                  </a:lnTo>
                  <a:lnTo>
                    <a:pt x="4376" y="204"/>
                  </a:lnTo>
                  <a:lnTo>
                    <a:pt x="4369" y="196"/>
                  </a:lnTo>
                  <a:lnTo>
                    <a:pt x="4361" y="190"/>
                  </a:lnTo>
                  <a:lnTo>
                    <a:pt x="4354" y="185"/>
                  </a:lnTo>
                  <a:lnTo>
                    <a:pt x="4346" y="181"/>
                  </a:lnTo>
                  <a:lnTo>
                    <a:pt x="4338" y="176"/>
                  </a:lnTo>
                  <a:lnTo>
                    <a:pt x="4331" y="173"/>
                  </a:lnTo>
                  <a:lnTo>
                    <a:pt x="4324" y="170"/>
                  </a:lnTo>
                  <a:lnTo>
                    <a:pt x="4316" y="168"/>
                  </a:lnTo>
                  <a:lnTo>
                    <a:pt x="4308" y="167"/>
                  </a:lnTo>
                  <a:lnTo>
                    <a:pt x="4301" y="167"/>
                  </a:lnTo>
                  <a:lnTo>
                    <a:pt x="4294" y="167"/>
                  </a:lnTo>
                  <a:lnTo>
                    <a:pt x="4286" y="167"/>
                  </a:lnTo>
                  <a:lnTo>
                    <a:pt x="4281" y="169"/>
                  </a:lnTo>
                  <a:lnTo>
                    <a:pt x="4276" y="170"/>
                  </a:lnTo>
                  <a:lnTo>
                    <a:pt x="4272" y="173"/>
                  </a:lnTo>
                  <a:lnTo>
                    <a:pt x="4268" y="176"/>
                  </a:lnTo>
                  <a:lnTo>
                    <a:pt x="4264" y="180"/>
                  </a:lnTo>
                  <a:lnTo>
                    <a:pt x="4261" y="184"/>
                  </a:lnTo>
                  <a:lnTo>
                    <a:pt x="4259" y="189"/>
                  </a:lnTo>
                  <a:lnTo>
                    <a:pt x="4258" y="195"/>
                  </a:lnTo>
                  <a:lnTo>
                    <a:pt x="4257" y="200"/>
                  </a:lnTo>
                  <a:lnTo>
                    <a:pt x="4258" y="208"/>
                  </a:lnTo>
                  <a:lnTo>
                    <a:pt x="4260" y="215"/>
                  </a:lnTo>
                  <a:lnTo>
                    <a:pt x="4262" y="222"/>
                  </a:lnTo>
                  <a:lnTo>
                    <a:pt x="4265" y="231"/>
                  </a:lnTo>
                  <a:lnTo>
                    <a:pt x="4271" y="240"/>
                  </a:lnTo>
                  <a:lnTo>
                    <a:pt x="4276" y="249"/>
                  </a:lnTo>
                  <a:close/>
                  <a:moveTo>
                    <a:pt x="4595" y="188"/>
                  </a:moveTo>
                  <a:lnTo>
                    <a:pt x="4586" y="187"/>
                  </a:lnTo>
                  <a:lnTo>
                    <a:pt x="4576" y="186"/>
                  </a:lnTo>
                  <a:lnTo>
                    <a:pt x="4566" y="185"/>
                  </a:lnTo>
                  <a:lnTo>
                    <a:pt x="4557" y="184"/>
                  </a:lnTo>
                  <a:lnTo>
                    <a:pt x="4547" y="183"/>
                  </a:lnTo>
                  <a:lnTo>
                    <a:pt x="4537" y="181"/>
                  </a:lnTo>
                  <a:lnTo>
                    <a:pt x="4526" y="180"/>
                  </a:lnTo>
                  <a:lnTo>
                    <a:pt x="4517" y="178"/>
                  </a:lnTo>
                  <a:lnTo>
                    <a:pt x="4515" y="169"/>
                  </a:lnTo>
                  <a:lnTo>
                    <a:pt x="4514" y="161"/>
                  </a:lnTo>
                  <a:lnTo>
                    <a:pt x="4513" y="152"/>
                  </a:lnTo>
                  <a:lnTo>
                    <a:pt x="4514" y="144"/>
                  </a:lnTo>
                  <a:lnTo>
                    <a:pt x="4515" y="138"/>
                  </a:lnTo>
                  <a:lnTo>
                    <a:pt x="4518" y="132"/>
                  </a:lnTo>
                  <a:lnTo>
                    <a:pt x="4521" y="125"/>
                  </a:lnTo>
                  <a:lnTo>
                    <a:pt x="4525" y="120"/>
                  </a:lnTo>
                  <a:lnTo>
                    <a:pt x="4530" y="116"/>
                  </a:lnTo>
                  <a:lnTo>
                    <a:pt x="4538" y="112"/>
                  </a:lnTo>
                  <a:lnTo>
                    <a:pt x="4545" y="108"/>
                  </a:lnTo>
                  <a:lnTo>
                    <a:pt x="4554" y="104"/>
                  </a:lnTo>
                  <a:lnTo>
                    <a:pt x="4564" y="102"/>
                  </a:lnTo>
                  <a:lnTo>
                    <a:pt x="4575" y="100"/>
                  </a:lnTo>
                  <a:lnTo>
                    <a:pt x="4588" y="98"/>
                  </a:lnTo>
                  <a:lnTo>
                    <a:pt x="4601" y="97"/>
                  </a:lnTo>
                  <a:lnTo>
                    <a:pt x="4614" y="97"/>
                  </a:lnTo>
                  <a:lnTo>
                    <a:pt x="4626" y="97"/>
                  </a:lnTo>
                  <a:lnTo>
                    <a:pt x="4639" y="98"/>
                  </a:lnTo>
                  <a:lnTo>
                    <a:pt x="4650" y="99"/>
                  </a:lnTo>
                  <a:lnTo>
                    <a:pt x="4661" y="100"/>
                  </a:lnTo>
                  <a:lnTo>
                    <a:pt x="4670" y="101"/>
                  </a:lnTo>
                  <a:lnTo>
                    <a:pt x="4680" y="104"/>
                  </a:lnTo>
                  <a:lnTo>
                    <a:pt x="4689" y="107"/>
                  </a:lnTo>
                  <a:lnTo>
                    <a:pt x="4696" y="110"/>
                  </a:lnTo>
                  <a:lnTo>
                    <a:pt x="4703" y="112"/>
                  </a:lnTo>
                  <a:lnTo>
                    <a:pt x="4710" y="115"/>
                  </a:lnTo>
                  <a:lnTo>
                    <a:pt x="4717" y="119"/>
                  </a:lnTo>
                  <a:lnTo>
                    <a:pt x="4723" y="122"/>
                  </a:lnTo>
                  <a:lnTo>
                    <a:pt x="4730" y="125"/>
                  </a:lnTo>
                  <a:lnTo>
                    <a:pt x="4735" y="129"/>
                  </a:lnTo>
                  <a:lnTo>
                    <a:pt x="4740" y="134"/>
                  </a:lnTo>
                  <a:lnTo>
                    <a:pt x="4745" y="138"/>
                  </a:lnTo>
                  <a:lnTo>
                    <a:pt x="4751" y="144"/>
                  </a:lnTo>
                  <a:lnTo>
                    <a:pt x="4757" y="150"/>
                  </a:lnTo>
                  <a:lnTo>
                    <a:pt x="4763" y="158"/>
                  </a:lnTo>
                  <a:lnTo>
                    <a:pt x="4769" y="166"/>
                  </a:lnTo>
                  <a:lnTo>
                    <a:pt x="4776" y="175"/>
                  </a:lnTo>
                  <a:lnTo>
                    <a:pt x="4782" y="186"/>
                  </a:lnTo>
                  <a:lnTo>
                    <a:pt x="4789" y="196"/>
                  </a:lnTo>
                  <a:lnTo>
                    <a:pt x="4795" y="207"/>
                  </a:lnTo>
                  <a:lnTo>
                    <a:pt x="4802" y="217"/>
                  </a:lnTo>
                  <a:lnTo>
                    <a:pt x="4808" y="228"/>
                  </a:lnTo>
                  <a:lnTo>
                    <a:pt x="4814" y="237"/>
                  </a:lnTo>
                  <a:lnTo>
                    <a:pt x="4819" y="247"/>
                  </a:lnTo>
                  <a:lnTo>
                    <a:pt x="4826" y="258"/>
                  </a:lnTo>
                  <a:lnTo>
                    <a:pt x="4832" y="268"/>
                  </a:lnTo>
                  <a:lnTo>
                    <a:pt x="4838" y="279"/>
                  </a:lnTo>
                  <a:lnTo>
                    <a:pt x="4843" y="287"/>
                  </a:lnTo>
                  <a:lnTo>
                    <a:pt x="4848" y="294"/>
                  </a:lnTo>
                  <a:lnTo>
                    <a:pt x="4852" y="302"/>
                  </a:lnTo>
                  <a:lnTo>
                    <a:pt x="4857" y="308"/>
                  </a:lnTo>
                  <a:lnTo>
                    <a:pt x="4860" y="314"/>
                  </a:lnTo>
                  <a:lnTo>
                    <a:pt x="4864" y="319"/>
                  </a:lnTo>
                  <a:lnTo>
                    <a:pt x="4868" y="325"/>
                  </a:lnTo>
                  <a:lnTo>
                    <a:pt x="4873" y="330"/>
                  </a:lnTo>
                  <a:lnTo>
                    <a:pt x="4876" y="334"/>
                  </a:lnTo>
                  <a:lnTo>
                    <a:pt x="4880" y="338"/>
                  </a:lnTo>
                  <a:lnTo>
                    <a:pt x="4884" y="342"/>
                  </a:lnTo>
                  <a:lnTo>
                    <a:pt x="4888" y="347"/>
                  </a:lnTo>
                  <a:lnTo>
                    <a:pt x="4892" y="352"/>
                  </a:lnTo>
                  <a:lnTo>
                    <a:pt x="4898" y="356"/>
                  </a:lnTo>
                  <a:lnTo>
                    <a:pt x="4902" y="360"/>
                  </a:lnTo>
                  <a:lnTo>
                    <a:pt x="4908" y="364"/>
                  </a:lnTo>
                  <a:lnTo>
                    <a:pt x="4899" y="365"/>
                  </a:lnTo>
                  <a:lnTo>
                    <a:pt x="4888" y="365"/>
                  </a:lnTo>
                  <a:lnTo>
                    <a:pt x="4879" y="365"/>
                  </a:lnTo>
                  <a:lnTo>
                    <a:pt x="4869" y="366"/>
                  </a:lnTo>
                  <a:lnTo>
                    <a:pt x="4859" y="366"/>
                  </a:lnTo>
                  <a:lnTo>
                    <a:pt x="4850" y="366"/>
                  </a:lnTo>
                  <a:lnTo>
                    <a:pt x="4840" y="367"/>
                  </a:lnTo>
                  <a:lnTo>
                    <a:pt x="4831" y="367"/>
                  </a:lnTo>
                  <a:lnTo>
                    <a:pt x="4829" y="365"/>
                  </a:lnTo>
                  <a:lnTo>
                    <a:pt x="4827" y="363"/>
                  </a:lnTo>
                  <a:lnTo>
                    <a:pt x="4825" y="361"/>
                  </a:lnTo>
                  <a:lnTo>
                    <a:pt x="4823" y="359"/>
                  </a:lnTo>
                  <a:lnTo>
                    <a:pt x="4819" y="357"/>
                  </a:lnTo>
                  <a:lnTo>
                    <a:pt x="4816" y="354"/>
                  </a:lnTo>
                  <a:lnTo>
                    <a:pt x="4813" y="351"/>
                  </a:lnTo>
                  <a:lnTo>
                    <a:pt x="4810" y="346"/>
                  </a:lnTo>
                  <a:lnTo>
                    <a:pt x="4809" y="345"/>
                  </a:lnTo>
                  <a:lnTo>
                    <a:pt x="4808" y="344"/>
                  </a:lnTo>
                  <a:lnTo>
                    <a:pt x="4806" y="342"/>
                  </a:lnTo>
                  <a:lnTo>
                    <a:pt x="4805" y="341"/>
                  </a:lnTo>
                  <a:lnTo>
                    <a:pt x="4804" y="340"/>
                  </a:lnTo>
                  <a:lnTo>
                    <a:pt x="4803" y="339"/>
                  </a:lnTo>
                  <a:lnTo>
                    <a:pt x="4802" y="338"/>
                  </a:lnTo>
                  <a:lnTo>
                    <a:pt x="4801" y="338"/>
                  </a:lnTo>
                  <a:lnTo>
                    <a:pt x="4800" y="342"/>
                  </a:lnTo>
                  <a:lnTo>
                    <a:pt x="4798" y="346"/>
                  </a:lnTo>
                  <a:lnTo>
                    <a:pt x="4794" y="351"/>
                  </a:lnTo>
                  <a:lnTo>
                    <a:pt x="4791" y="355"/>
                  </a:lnTo>
                  <a:lnTo>
                    <a:pt x="4788" y="358"/>
                  </a:lnTo>
                  <a:lnTo>
                    <a:pt x="4785" y="361"/>
                  </a:lnTo>
                  <a:lnTo>
                    <a:pt x="4781" y="364"/>
                  </a:lnTo>
                  <a:lnTo>
                    <a:pt x="4776" y="366"/>
                  </a:lnTo>
                  <a:lnTo>
                    <a:pt x="4771" y="368"/>
                  </a:lnTo>
                  <a:lnTo>
                    <a:pt x="4766" y="370"/>
                  </a:lnTo>
                  <a:lnTo>
                    <a:pt x="4761" y="372"/>
                  </a:lnTo>
                  <a:lnTo>
                    <a:pt x="4756" y="374"/>
                  </a:lnTo>
                  <a:lnTo>
                    <a:pt x="4750" y="375"/>
                  </a:lnTo>
                  <a:lnTo>
                    <a:pt x="4744" y="376"/>
                  </a:lnTo>
                  <a:lnTo>
                    <a:pt x="4738" y="376"/>
                  </a:lnTo>
                  <a:lnTo>
                    <a:pt x="4732" y="377"/>
                  </a:lnTo>
                  <a:lnTo>
                    <a:pt x="4720" y="377"/>
                  </a:lnTo>
                  <a:lnTo>
                    <a:pt x="4708" y="376"/>
                  </a:lnTo>
                  <a:lnTo>
                    <a:pt x="4696" y="375"/>
                  </a:lnTo>
                  <a:lnTo>
                    <a:pt x="4685" y="372"/>
                  </a:lnTo>
                  <a:lnTo>
                    <a:pt x="4674" y="370"/>
                  </a:lnTo>
                  <a:lnTo>
                    <a:pt x="4663" y="367"/>
                  </a:lnTo>
                  <a:lnTo>
                    <a:pt x="4652" y="362"/>
                  </a:lnTo>
                  <a:lnTo>
                    <a:pt x="4643" y="358"/>
                  </a:lnTo>
                  <a:lnTo>
                    <a:pt x="4634" y="352"/>
                  </a:lnTo>
                  <a:lnTo>
                    <a:pt x="4624" y="346"/>
                  </a:lnTo>
                  <a:lnTo>
                    <a:pt x="4616" y="340"/>
                  </a:lnTo>
                  <a:lnTo>
                    <a:pt x="4609" y="333"/>
                  </a:lnTo>
                  <a:lnTo>
                    <a:pt x="4601" y="326"/>
                  </a:lnTo>
                  <a:lnTo>
                    <a:pt x="4595" y="318"/>
                  </a:lnTo>
                  <a:lnTo>
                    <a:pt x="4589" y="311"/>
                  </a:lnTo>
                  <a:lnTo>
                    <a:pt x="4584" y="303"/>
                  </a:lnTo>
                  <a:lnTo>
                    <a:pt x="4581" y="297"/>
                  </a:lnTo>
                  <a:lnTo>
                    <a:pt x="4577" y="292"/>
                  </a:lnTo>
                  <a:lnTo>
                    <a:pt x="4575" y="287"/>
                  </a:lnTo>
                  <a:lnTo>
                    <a:pt x="4574" y="282"/>
                  </a:lnTo>
                  <a:lnTo>
                    <a:pt x="4573" y="277"/>
                  </a:lnTo>
                  <a:lnTo>
                    <a:pt x="4572" y="271"/>
                  </a:lnTo>
                  <a:lnTo>
                    <a:pt x="4572" y="267"/>
                  </a:lnTo>
                  <a:lnTo>
                    <a:pt x="4573" y="262"/>
                  </a:lnTo>
                  <a:lnTo>
                    <a:pt x="4573" y="258"/>
                  </a:lnTo>
                  <a:lnTo>
                    <a:pt x="4574" y="254"/>
                  </a:lnTo>
                  <a:lnTo>
                    <a:pt x="4576" y="250"/>
                  </a:lnTo>
                  <a:lnTo>
                    <a:pt x="4577" y="246"/>
                  </a:lnTo>
                  <a:lnTo>
                    <a:pt x="4579" y="243"/>
                  </a:lnTo>
                  <a:lnTo>
                    <a:pt x="4583" y="239"/>
                  </a:lnTo>
                  <a:lnTo>
                    <a:pt x="4586" y="236"/>
                  </a:lnTo>
                  <a:lnTo>
                    <a:pt x="4589" y="234"/>
                  </a:lnTo>
                  <a:lnTo>
                    <a:pt x="4593" y="231"/>
                  </a:lnTo>
                  <a:lnTo>
                    <a:pt x="4598" y="229"/>
                  </a:lnTo>
                  <a:lnTo>
                    <a:pt x="4603" y="225"/>
                  </a:lnTo>
                  <a:lnTo>
                    <a:pt x="4610" y="223"/>
                  </a:lnTo>
                  <a:lnTo>
                    <a:pt x="4617" y="220"/>
                  </a:lnTo>
                  <a:lnTo>
                    <a:pt x="4624" y="218"/>
                  </a:lnTo>
                  <a:lnTo>
                    <a:pt x="4633" y="216"/>
                  </a:lnTo>
                  <a:lnTo>
                    <a:pt x="4641" y="214"/>
                  </a:lnTo>
                  <a:lnTo>
                    <a:pt x="4654" y="211"/>
                  </a:lnTo>
                  <a:lnTo>
                    <a:pt x="4664" y="209"/>
                  </a:lnTo>
                  <a:lnTo>
                    <a:pt x="4674" y="206"/>
                  </a:lnTo>
                  <a:lnTo>
                    <a:pt x="4684" y="204"/>
                  </a:lnTo>
                  <a:lnTo>
                    <a:pt x="4691" y="201"/>
                  </a:lnTo>
                  <a:lnTo>
                    <a:pt x="4697" y="199"/>
                  </a:lnTo>
                  <a:lnTo>
                    <a:pt x="4704" y="197"/>
                  </a:lnTo>
                  <a:lnTo>
                    <a:pt x="4708" y="195"/>
                  </a:lnTo>
                  <a:lnTo>
                    <a:pt x="4708" y="194"/>
                  </a:lnTo>
                  <a:lnTo>
                    <a:pt x="4708" y="193"/>
                  </a:lnTo>
                  <a:lnTo>
                    <a:pt x="4708" y="192"/>
                  </a:lnTo>
                  <a:lnTo>
                    <a:pt x="4707" y="191"/>
                  </a:lnTo>
                  <a:lnTo>
                    <a:pt x="4707" y="191"/>
                  </a:lnTo>
                  <a:lnTo>
                    <a:pt x="4706" y="190"/>
                  </a:lnTo>
                  <a:lnTo>
                    <a:pt x="4706" y="189"/>
                  </a:lnTo>
                  <a:lnTo>
                    <a:pt x="4705" y="188"/>
                  </a:lnTo>
                  <a:lnTo>
                    <a:pt x="4702" y="183"/>
                  </a:lnTo>
                  <a:lnTo>
                    <a:pt x="4698" y="178"/>
                  </a:lnTo>
                  <a:lnTo>
                    <a:pt x="4695" y="174"/>
                  </a:lnTo>
                  <a:lnTo>
                    <a:pt x="4691" y="170"/>
                  </a:lnTo>
                  <a:lnTo>
                    <a:pt x="4688" y="167"/>
                  </a:lnTo>
                  <a:lnTo>
                    <a:pt x="4684" y="164"/>
                  </a:lnTo>
                  <a:lnTo>
                    <a:pt x="4681" y="162"/>
                  </a:lnTo>
                  <a:lnTo>
                    <a:pt x="4676" y="160"/>
                  </a:lnTo>
                  <a:lnTo>
                    <a:pt x="4672" y="158"/>
                  </a:lnTo>
                  <a:lnTo>
                    <a:pt x="4667" y="156"/>
                  </a:lnTo>
                  <a:lnTo>
                    <a:pt x="4662" y="154"/>
                  </a:lnTo>
                  <a:lnTo>
                    <a:pt x="4657" y="152"/>
                  </a:lnTo>
                  <a:lnTo>
                    <a:pt x="4650" y="151"/>
                  </a:lnTo>
                  <a:lnTo>
                    <a:pt x="4643" y="151"/>
                  </a:lnTo>
                  <a:lnTo>
                    <a:pt x="4637" y="150"/>
                  </a:lnTo>
                  <a:lnTo>
                    <a:pt x="4630" y="150"/>
                  </a:lnTo>
                  <a:lnTo>
                    <a:pt x="4624" y="151"/>
                  </a:lnTo>
                  <a:lnTo>
                    <a:pt x="4619" y="151"/>
                  </a:lnTo>
                  <a:lnTo>
                    <a:pt x="4615" y="152"/>
                  </a:lnTo>
                  <a:lnTo>
                    <a:pt x="4611" y="153"/>
                  </a:lnTo>
                  <a:lnTo>
                    <a:pt x="4607" y="154"/>
                  </a:lnTo>
                  <a:lnTo>
                    <a:pt x="4605" y="157"/>
                  </a:lnTo>
                  <a:lnTo>
                    <a:pt x="4601" y="158"/>
                  </a:lnTo>
                  <a:lnTo>
                    <a:pt x="4599" y="160"/>
                  </a:lnTo>
                  <a:lnTo>
                    <a:pt x="4598" y="162"/>
                  </a:lnTo>
                  <a:lnTo>
                    <a:pt x="4596" y="165"/>
                  </a:lnTo>
                  <a:lnTo>
                    <a:pt x="4595" y="167"/>
                  </a:lnTo>
                  <a:lnTo>
                    <a:pt x="4595" y="171"/>
                  </a:lnTo>
                  <a:lnTo>
                    <a:pt x="4594" y="174"/>
                  </a:lnTo>
                  <a:lnTo>
                    <a:pt x="4594" y="178"/>
                  </a:lnTo>
                  <a:lnTo>
                    <a:pt x="4594" y="183"/>
                  </a:lnTo>
                  <a:lnTo>
                    <a:pt x="4595" y="188"/>
                  </a:lnTo>
                  <a:close/>
                  <a:moveTo>
                    <a:pt x="4735" y="240"/>
                  </a:moveTo>
                  <a:lnTo>
                    <a:pt x="4732" y="241"/>
                  </a:lnTo>
                  <a:lnTo>
                    <a:pt x="4728" y="242"/>
                  </a:lnTo>
                  <a:lnTo>
                    <a:pt x="4723" y="244"/>
                  </a:lnTo>
                  <a:lnTo>
                    <a:pt x="4719" y="245"/>
                  </a:lnTo>
                  <a:lnTo>
                    <a:pt x="4714" y="247"/>
                  </a:lnTo>
                  <a:lnTo>
                    <a:pt x="4708" y="248"/>
                  </a:lnTo>
                  <a:lnTo>
                    <a:pt x="4702" y="250"/>
                  </a:lnTo>
                  <a:lnTo>
                    <a:pt x="4694" y="253"/>
                  </a:lnTo>
                  <a:lnTo>
                    <a:pt x="4688" y="254"/>
                  </a:lnTo>
                  <a:lnTo>
                    <a:pt x="4682" y="256"/>
                  </a:lnTo>
                  <a:lnTo>
                    <a:pt x="4675" y="258"/>
                  </a:lnTo>
                  <a:lnTo>
                    <a:pt x="4670" y="259"/>
                  </a:lnTo>
                  <a:lnTo>
                    <a:pt x="4666" y="261"/>
                  </a:lnTo>
                  <a:lnTo>
                    <a:pt x="4663" y="262"/>
                  </a:lnTo>
                  <a:lnTo>
                    <a:pt x="4660" y="264"/>
                  </a:lnTo>
                  <a:lnTo>
                    <a:pt x="4658" y="266"/>
                  </a:lnTo>
                  <a:lnTo>
                    <a:pt x="4656" y="268"/>
                  </a:lnTo>
                  <a:lnTo>
                    <a:pt x="4654" y="271"/>
                  </a:lnTo>
                  <a:lnTo>
                    <a:pt x="4654" y="274"/>
                  </a:lnTo>
                  <a:lnTo>
                    <a:pt x="4654" y="278"/>
                  </a:lnTo>
                  <a:lnTo>
                    <a:pt x="4654" y="281"/>
                  </a:lnTo>
                  <a:lnTo>
                    <a:pt x="4656" y="285"/>
                  </a:lnTo>
                  <a:lnTo>
                    <a:pt x="4657" y="288"/>
                  </a:lnTo>
                  <a:lnTo>
                    <a:pt x="4659" y="292"/>
                  </a:lnTo>
                  <a:lnTo>
                    <a:pt x="4661" y="295"/>
                  </a:lnTo>
                  <a:lnTo>
                    <a:pt x="4664" y="298"/>
                  </a:lnTo>
                  <a:lnTo>
                    <a:pt x="4667" y="302"/>
                  </a:lnTo>
                  <a:lnTo>
                    <a:pt x="4670" y="305"/>
                  </a:lnTo>
                  <a:lnTo>
                    <a:pt x="4674" y="308"/>
                  </a:lnTo>
                  <a:lnTo>
                    <a:pt x="4678" y="311"/>
                  </a:lnTo>
                  <a:lnTo>
                    <a:pt x="4683" y="313"/>
                  </a:lnTo>
                  <a:lnTo>
                    <a:pt x="4687" y="316"/>
                  </a:lnTo>
                  <a:lnTo>
                    <a:pt x="4692" y="318"/>
                  </a:lnTo>
                  <a:lnTo>
                    <a:pt x="4696" y="320"/>
                  </a:lnTo>
                  <a:lnTo>
                    <a:pt x="4702" y="322"/>
                  </a:lnTo>
                  <a:lnTo>
                    <a:pt x="4706" y="323"/>
                  </a:lnTo>
                  <a:lnTo>
                    <a:pt x="4710" y="325"/>
                  </a:lnTo>
                  <a:lnTo>
                    <a:pt x="4715" y="325"/>
                  </a:lnTo>
                  <a:lnTo>
                    <a:pt x="4719" y="326"/>
                  </a:lnTo>
                  <a:lnTo>
                    <a:pt x="4724" y="326"/>
                  </a:lnTo>
                  <a:lnTo>
                    <a:pt x="4730" y="325"/>
                  </a:lnTo>
                  <a:lnTo>
                    <a:pt x="4735" y="325"/>
                  </a:lnTo>
                  <a:lnTo>
                    <a:pt x="4739" y="323"/>
                  </a:lnTo>
                  <a:lnTo>
                    <a:pt x="4744" y="321"/>
                  </a:lnTo>
                  <a:lnTo>
                    <a:pt x="4748" y="319"/>
                  </a:lnTo>
                  <a:lnTo>
                    <a:pt x="4752" y="317"/>
                  </a:lnTo>
                  <a:lnTo>
                    <a:pt x="4756" y="315"/>
                  </a:lnTo>
                  <a:lnTo>
                    <a:pt x="4758" y="312"/>
                  </a:lnTo>
                  <a:lnTo>
                    <a:pt x="4760" y="309"/>
                  </a:lnTo>
                  <a:lnTo>
                    <a:pt x="4761" y="307"/>
                  </a:lnTo>
                  <a:lnTo>
                    <a:pt x="4762" y="304"/>
                  </a:lnTo>
                  <a:lnTo>
                    <a:pt x="4762" y="302"/>
                  </a:lnTo>
                  <a:lnTo>
                    <a:pt x="4763" y="298"/>
                  </a:lnTo>
                  <a:lnTo>
                    <a:pt x="4763" y="295"/>
                  </a:lnTo>
                  <a:lnTo>
                    <a:pt x="4762" y="292"/>
                  </a:lnTo>
                  <a:lnTo>
                    <a:pt x="4761" y="288"/>
                  </a:lnTo>
                  <a:lnTo>
                    <a:pt x="4760" y="286"/>
                  </a:lnTo>
                  <a:lnTo>
                    <a:pt x="4759" y="283"/>
                  </a:lnTo>
                  <a:lnTo>
                    <a:pt x="4758" y="280"/>
                  </a:lnTo>
                  <a:lnTo>
                    <a:pt x="4756" y="275"/>
                  </a:lnTo>
                  <a:lnTo>
                    <a:pt x="4754" y="270"/>
                  </a:lnTo>
                  <a:lnTo>
                    <a:pt x="4751" y="265"/>
                  </a:lnTo>
                  <a:lnTo>
                    <a:pt x="4747" y="260"/>
                  </a:lnTo>
                  <a:lnTo>
                    <a:pt x="4743" y="254"/>
                  </a:lnTo>
                  <a:lnTo>
                    <a:pt x="4742" y="253"/>
                  </a:lnTo>
                  <a:lnTo>
                    <a:pt x="4741" y="250"/>
                  </a:lnTo>
                  <a:lnTo>
                    <a:pt x="4740" y="249"/>
                  </a:lnTo>
                  <a:lnTo>
                    <a:pt x="4739" y="247"/>
                  </a:lnTo>
                  <a:lnTo>
                    <a:pt x="4738" y="245"/>
                  </a:lnTo>
                  <a:lnTo>
                    <a:pt x="4737" y="244"/>
                  </a:lnTo>
                  <a:lnTo>
                    <a:pt x="4736" y="242"/>
                  </a:lnTo>
                  <a:lnTo>
                    <a:pt x="4735" y="240"/>
                  </a:lnTo>
                  <a:close/>
                  <a:moveTo>
                    <a:pt x="4947" y="93"/>
                  </a:moveTo>
                  <a:lnTo>
                    <a:pt x="4950" y="100"/>
                  </a:lnTo>
                  <a:lnTo>
                    <a:pt x="4954" y="108"/>
                  </a:lnTo>
                  <a:lnTo>
                    <a:pt x="4959" y="114"/>
                  </a:lnTo>
                  <a:lnTo>
                    <a:pt x="4963" y="121"/>
                  </a:lnTo>
                  <a:lnTo>
                    <a:pt x="4968" y="128"/>
                  </a:lnTo>
                  <a:lnTo>
                    <a:pt x="4972" y="136"/>
                  </a:lnTo>
                  <a:lnTo>
                    <a:pt x="4976" y="142"/>
                  </a:lnTo>
                  <a:lnTo>
                    <a:pt x="4980" y="149"/>
                  </a:lnTo>
                  <a:lnTo>
                    <a:pt x="4973" y="149"/>
                  </a:lnTo>
                  <a:lnTo>
                    <a:pt x="4967" y="149"/>
                  </a:lnTo>
                  <a:lnTo>
                    <a:pt x="4959" y="149"/>
                  </a:lnTo>
                  <a:lnTo>
                    <a:pt x="4952" y="149"/>
                  </a:lnTo>
                  <a:lnTo>
                    <a:pt x="4946" y="149"/>
                  </a:lnTo>
                  <a:lnTo>
                    <a:pt x="4938" y="150"/>
                  </a:lnTo>
                  <a:lnTo>
                    <a:pt x="4932" y="150"/>
                  </a:lnTo>
                  <a:lnTo>
                    <a:pt x="4926" y="150"/>
                  </a:lnTo>
                  <a:lnTo>
                    <a:pt x="4933" y="165"/>
                  </a:lnTo>
                  <a:lnTo>
                    <a:pt x="4941" y="178"/>
                  </a:lnTo>
                  <a:lnTo>
                    <a:pt x="4949" y="191"/>
                  </a:lnTo>
                  <a:lnTo>
                    <a:pt x="4957" y="205"/>
                  </a:lnTo>
                  <a:lnTo>
                    <a:pt x="4965" y="218"/>
                  </a:lnTo>
                  <a:lnTo>
                    <a:pt x="4974" y="232"/>
                  </a:lnTo>
                  <a:lnTo>
                    <a:pt x="4982" y="245"/>
                  </a:lnTo>
                  <a:lnTo>
                    <a:pt x="4991" y="259"/>
                  </a:lnTo>
                  <a:lnTo>
                    <a:pt x="4996" y="266"/>
                  </a:lnTo>
                  <a:lnTo>
                    <a:pt x="5000" y="273"/>
                  </a:lnTo>
                  <a:lnTo>
                    <a:pt x="5003" y="280"/>
                  </a:lnTo>
                  <a:lnTo>
                    <a:pt x="5006" y="285"/>
                  </a:lnTo>
                  <a:lnTo>
                    <a:pt x="5009" y="289"/>
                  </a:lnTo>
                  <a:lnTo>
                    <a:pt x="5011" y="292"/>
                  </a:lnTo>
                  <a:lnTo>
                    <a:pt x="5013" y="295"/>
                  </a:lnTo>
                  <a:lnTo>
                    <a:pt x="5015" y="296"/>
                  </a:lnTo>
                  <a:lnTo>
                    <a:pt x="5016" y="297"/>
                  </a:lnTo>
                  <a:lnTo>
                    <a:pt x="5018" y="298"/>
                  </a:lnTo>
                  <a:lnTo>
                    <a:pt x="5019" y="299"/>
                  </a:lnTo>
                  <a:lnTo>
                    <a:pt x="5021" y="301"/>
                  </a:lnTo>
                  <a:lnTo>
                    <a:pt x="5023" y="302"/>
                  </a:lnTo>
                  <a:lnTo>
                    <a:pt x="5024" y="303"/>
                  </a:lnTo>
                  <a:lnTo>
                    <a:pt x="5026" y="303"/>
                  </a:lnTo>
                  <a:lnTo>
                    <a:pt x="5028" y="304"/>
                  </a:lnTo>
                  <a:lnTo>
                    <a:pt x="5030" y="305"/>
                  </a:lnTo>
                  <a:lnTo>
                    <a:pt x="5032" y="305"/>
                  </a:lnTo>
                  <a:lnTo>
                    <a:pt x="5034" y="306"/>
                  </a:lnTo>
                  <a:lnTo>
                    <a:pt x="5035" y="307"/>
                  </a:lnTo>
                  <a:lnTo>
                    <a:pt x="5037" y="307"/>
                  </a:lnTo>
                  <a:lnTo>
                    <a:pt x="5040" y="307"/>
                  </a:lnTo>
                  <a:lnTo>
                    <a:pt x="5042" y="307"/>
                  </a:lnTo>
                  <a:lnTo>
                    <a:pt x="5044" y="307"/>
                  </a:lnTo>
                  <a:lnTo>
                    <a:pt x="5047" y="307"/>
                  </a:lnTo>
                  <a:lnTo>
                    <a:pt x="5049" y="307"/>
                  </a:lnTo>
                  <a:lnTo>
                    <a:pt x="5052" y="306"/>
                  </a:lnTo>
                  <a:lnTo>
                    <a:pt x="5055" y="305"/>
                  </a:lnTo>
                  <a:lnTo>
                    <a:pt x="5058" y="304"/>
                  </a:lnTo>
                  <a:lnTo>
                    <a:pt x="5062" y="303"/>
                  </a:lnTo>
                  <a:lnTo>
                    <a:pt x="5067" y="302"/>
                  </a:lnTo>
                  <a:lnTo>
                    <a:pt x="5071" y="299"/>
                  </a:lnTo>
                  <a:lnTo>
                    <a:pt x="5076" y="307"/>
                  </a:lnTo>
                  <a:lnTo>
                    <a:pt x="5080" y="313"/>
                  </a:lnTo>
                  <a:lnTo>
                    <a:pt x="5085" y="320"/>
                  </a:lnTo>
                  <a:lnTo>
                    <a:pt x="5091" y="327"/>
                  </a:lnTo>
                  <a:lnTo>
                    <a:pt x="5096" y="334"/>
                  </a:lnTo>
                  <a:lnTo>
                    <a:pt x="5101" y="340"/>
                  </a:lnTo>
                  <a:lnTo>
                    <a:pt x="5105" y="346"/>
                  </a:lnTo>
                  <a:lnTo>
                    <a:pt x="5110" y="353"/>
                  </a:lnTo>
                  <a:lnTo>
                    <a:pt x="5105" y="356"/>
                  </a:lnTo>
                  <a:lnTo>
                    <a:pt x="5100" y="359"/>
                  </a:lnTo>
                  <a:lnTo>
                    <a:pt x="5094" y="361"/>
                  </a:lnTo>
                  <a:lnTo>
                    <a:pt x="5086" y="363"/>
                  </a:lnTo>
                  <a:lnTo>
                    <a:pt x="5079" y="365"/>
                  </a:lnTo>
                  <a:lnTo>
                    <a:pt x="5072" y="366"/>
                  </a:lnTo>
                  <a:lnTo>
                    <a:pt x="5064" y="367"/>
                  </a:lnTo>
                  <a:lnTo>
                    <a:pt x="5056" y="367"/>
                  </a:lnTo>
                  <a:lnTo>
                    <a:pt x="5050" y="367"/>
                  </a:lnTo>
                  <a:lnTo>
                    <a:pt x="5044" y="367"/>
                  </a:lnTo>
                  <a:lnTo>
                    <a:pt x="5039" y="366"/>
                  </a:lnTo>
                  <a:lnTo>
                    <a:pt x="5033" y="366"/>
                  </a:lnTo>
                  <a:lnTo>
                    <a:pt x="5028" y="365"/>
                  </a:lnTo>
                  <a:lnTo>
                    <a:pt x="5023" y="364"/>
                  </a:lnTo>
                  <a:lnTo>
                    <a:pt x="5017" y="363"/>
                  </a:lnTo>
                  <a:lnTo>
                    <a:pt x="5011" y="361"/>
                  </a:lnTo>
                  <a:lnTo>
                    <a:pt x="5006" y="360"/>
                  </a:lnTo>
                  <a:lnTo>
                    <a:pt x="5002" y="358"/>
                  </a:lnTo>
                  <a:lnTo>
                    <a:pt x="4997" y="357"/>
                  </a:lnTo>
                  <a:lnTo>
                    <a:pt x="4993" y="355"/>
                  </a:lnTo>
                  <a:lnTo>
                    <a:pt x="4988" y="353"/>
                  </a:lnTo>
                  <a:lnTo>
                    <a:pt x="4984" y="351"/>
                  </a:lnTo>
                  <a:lnTo>
                    <a:pt x="4980" y="349"/>
                  </a:lnTo>
                  <a:lnTo>
                    <a:pt x="4976" y="345"/>
                  </a:lnTo>
                  <a:lnTo>
                    <a:pt x="4973" y="343"/>
                  </a:lnTo>
                  <a:lnTo>
                    <a:pt x="4970" y="340"/>
                  </a:lnTo>
                  <a:lnTo>
                    <a:pt x="4965" y="338"/>
                  </a:lnTo>
                  <a:lnTo>
                    <a:pt x="4962" y="334"/>
                  </a:lnTo>
                  <a:lnTo>
                    <a:pt x="4959" y="331"/>
                  </a:lnTo>
                  <a:lnTo>
                    <a:pt x="4955" y="327"/>
                  </a:lnTo>
                  <a:lnTo>
                    <a:pt x="4952" y="322"/>
                  </a:lnTo>
                  <a:lnTo>
                    <a:pt x="4948" y="318"/>
                  </a:lnTo>
                  <a:lnTo>
                    <a:pt x="4946" y="315"/>
                  </a:lnTo>
                  <a:lnTo>
                    <a:pt x="4943" y="311"/>
                  </a:lnTo>
                  <a:lnTo>
                    <a:pt x="4938" y="306"/>
                  </a:lnTo>
                  <a:lnTo>
                    <a:pt x="4935" y="301"/>
                  </a:lnTo>
                  <a:lnTo>
                    <a:pt x="4930" y="294"/>
                  </a:lnTo>
                  <a:lnTo>
                    <a:pt x="4926" y="287"/>
                  </a:lnTo>
                  <a:lnTo>
                    <a:pt x="4921" y="279"/>
                  </a:lnTo>
                  <a:lnTo>
                    <a:pt x="4915" y="269"/>
                  </a:lnTo>
                  <a:lnTo>
                    <a:pt x="4906" y="255"/>
                  </a:lnTo>
                  <a:lnTo>
                    <a:pt x="4898" y="240"/>
                  </a:lnTo>
                  <a:lnTo>
                    <a:pt x="4888" y="225"/>
                  </a:lnTo>
                  <a:lnTo>
                    <a:pt x="4880" y="211"/>
                  </a:lnTo>
                  <a:lnTo>
                    <a:pt x="4872" y="197"/>
                  </a:lnTo>
                  <a:lnTo>
                    <a:pt x="4862" y="183"/>
                  </a:lnTo>
                  <a:lnTo>
                    <a:pt x="4854" y="168"/>
                  </a:lnTo>
                  <a:lnTo>
                    <a:pt x="4846" y="153"/>
                  </a:lnTo>
                  <a:lnTo>
                    <a:pt x="4840" y="153"/>
                  </a:lnTo>
                  <a:lnTo>
                    <a:pt x="4836" y="153"/>
                  </a:lnTo>
                  <a:lnTo>
                    <a:pt x="4832" y="153"/>
                  </a:lnTo>
                  <a:lnTo>
                    <a:pt x="4827" y="153"/>
                  </a:lnTo>
                  <a:lnTo>
                    <a:pt x="4823" y="154"/>
                  </a:lnTo>
                  <a:lnTo>
                    <a:pt x="4818" y="154"/>
                  </a:lnTo>
                  <a:lnTo>
                    <a:pt x="4814" y="154"/>
                  </a:lnTo>
                  <a:lnTo>
                    <a:pt x="4810" y="154"/>
                  </a:lnTo>
                  <a:lnTo>
                    <a:pt x="4806" y="147"/>
                  </a:lnTo>
                  <a:lnTo>
                    <a:pt x="4802" y="141"/>
                  </a:lnTo>
                  <a:lnTo>
                    <a:pt x="4798" y="134"/>
                  </a:lnTo>
                  <a:lnTo>
                    <a:pt x="4793" y="126"/>
                  </a:lnTo>
                  <a:lnTo>
                    <a:pt x="4789" y="120"/>
                  </a:lnTo>
                  <a:lnTo>
                    <a:pt x="4785" y="113"/>
                  </a:lnTo>
                  <a:lnTo>
                    <a:pt x="4782" y="105"/>
                  </a:lnTo>
                  <a:lnTo>
                    <a:pt x="4778" y="98"/>
                  </a:lnTo>
                  <a:lnTo>
                    <a:pt x="4782" y="98"/>
                  </a:lnTo>
                  <a:lnTo>
                    <a:pt x="4786" y="98"/>
                  </a:lnTo>
                  <a:lnTo>
                    <a:pt x="4791" y="98"/>
                  </a:lnTo>
                  <a:lnTo>
                    <a:pt x="4795" y="98"/>
                  </a:lnTo>
                  <a:lnTo>
                    <a:pt x="4800" y="98"/>
                  </a:lnTo>
                  <a:lnTo>
                    <a:pt x="4804" y="98"/>
                  </a:lnTo>
                  <a:lnTo>
                    <a:pt x="4809" y="98"/>
                  </a:lnTo>
                  <a:lnTo>
                    <a:pt x="4813" y="97"/>
                  </a:lnTo>
                  <a:lnTo>
                    <a:pt x="4810" y="91"/>
                  </a:lnTo>
                  <a:lnTo>
                    <a:pt x="4806" y="85"/>
                  </a:lnTo>
                  <a:lnTo>
                    <a:pt x="4803" y="78"/>
                  </a:lnTo>
                  <a:lnTo>
                    <a:pt x="4799" y="71"/>
                  </a:lnTo>
                  <a:lnTo>
                    <a:pt x="4795" y="65"/>
                  </a:lnTo>
                  <a:lnTo>
                    <a:pt x="4791" y="59"/>
                  </a:lnTo>
                  <a:lnTo>
                    <a:pt x="4787" y="52"/>
                  </a:lnTo>
                  <a:lnTo>
                    <a:pt x="4783" y="45"/>
                  </a:lnTo>
                  <a:lnTo>
                    <a:pt x="4790" y="40"/>
                  </a:lnTo>
                  <a:lnTo>
                    <a:pt x="4796" y="35"/>
                  </a:lnTo>
                  <a:lnTo>
                    <a:pt x="4804" y="29"/>
                  </a:lnTo>
                  <a:lnTo>
                    <a:pt x="4811" y="24"/>
                  </a:lnTo>
                  <a:lnTo>
                    <a:pt x="4817" y="18"/>
                  </a:lnTo>
                  <a:lnTo>
                    <a:pt x="4825" y="13"/>
                  </a:lnTo>
                  <a:lnTo>
                    <a:pt x="4831" y="6"/>
                  </a:lnTo>
                  <a:lnTo>
                    <a:pt x="4838" y="0"/>
                  </a:lnTo>
                  <a:lnTo>
                    <a:pt x="4844" y="13"/>
                  </a:lnTo>
                  <a:lnTo>
                    <a:pt x="4852" y="24"/>
                  </a:lnTo>
                  <a:lnTo>
                    <a:pt x="4858" y="37"/>
                  </a:lnTo>
                  <a:lnTo>
                    <a:pt x="4865" y="48"/>
                  </a:lnTo>
                  <a:lnTo>
                    <a:pt x="4872" y="60"/>
                  </a:lnTo>
                  <a:lnTo>
                    <a:pt x="4879" y="71"/>
                  </a:lnTo>
                  <a:lnTo>
                    <a:pt x="4886" y="84"/>
                  </a:lnTo>
                  <a:lnTo>
                    <a:pt x="4892" y="95"/>
                  </a:lnTo>
                  <a:lnTo>
                    <a:pt x="4900" y="95"/>
                  </a:lnTo>
                  <a:lnTo>
                    <a:pt x="4906" y="94"/>
                  </a:lnTo>
                  <a:lnTo>
                    <a:pt x="4912" y="94"/>
                  </a:lnTo>
                  <a:lnTo>
                    <a:pt x="4919" y="94"/>
                  </a:lnTo>
                  <a:lnTo>
                    <a:pt x="4926" y="93"/>
                  </a:lnTo>
                  <a:lnTo>
                    <a:pt x="4932" y="93"/>
                  </a:lnTo>
                  <a:lnTo>
                    <a:pt x="4939" y="93"/>
                  </a:lnTo>
                  <a:lnTo>
                    <a:pt x="4947" y="93"/>
                  </a:lnTo>
                  <a:close/>
                  <a:moveTo>
                    <a:pt x="5284" y="270"/>
                  </a:moveTo>
                  <a:lnTo>
                    <a:pt x="5295" y="272"/>
                  </a:lnTo>
                  <a:lnTo>
                    <a:pt x="5306" y="273"/>
                  </a:lnTo>
                  <a:lnTo>
                    <a:pt x="5317" y="274"/>
                  </a:lnTo>
                  <a:lnTo>
                    <a:pt x="5327" y="275"/>
                  </a:lnTo>
                  <a:lnTo>
                    <a:pt x="5338" y="278"/>
                  </a:lnTo>
                  <a:lnTo>
                    <a:pt x="5349" y="279"/>
                  </a:lnTo>
                  <a:lnTo>
                    <a:pt x="5360" y="280"/>
                  </a:lnTo>
                  <a:lnTo>
                    <a:pt x="5371" y="281"/>
                  </a:lnTo>
                  <a:lnTo>
                    <a:pt x="5372" y="290"/>
                  </a:lnTo>
                  <a:lnTo>
                    <a:pt x="5373" y="299"/>
                  </a:lnTo>
                  <a:lnTo>
                    <a:pt x="5372" y="307"/>
                  </a:lnTo>
                  <a:lnTo>
                    <a:pt x="5371" y="315"/>
                  </a:lnTo>
                  <a:lnTo>
                    <a:pt x="5370" y="322"/>
                  </a:lnTo>
                  <a:lnTo>
                    <a:pt x="5367" y="329"/>
                  </a:lnTo>
                  <a:lnTo>
                    <a:pt x="5364" y="335"/>
                  </a:lnTo>
                  <a:lnTo>
                    <a:pt x="5360" y="340"/>
                  </a:lnTo>
                  <a:lnTo>
                    <a:pt x="5355" y="345"/>
                  </a:lnTo>
                  <a:lnTo>
                    <a:pt x="5347" y="350"/>
                  </a:lnTo>
                  <a:lnTo>
                    <a:pt x="5340" y="354"/>
                  </a:lnTo>
                  <a:lnTo>
                    <a:pt x="5332" y="357"/>
                  </a:lnTo>
                  <a:lnTo>
                    <a:pt x="5322" y="359"/>
                  </a:lnTo>
                  <a:lnTo>
                    <a:pt x="5312" y="360"/>
                  </a:lnTo>
                  <a:lnTo>
                    <a:pt x="5300" y="361"/>
                  </a:lnTo>
                  <a:lnTo>
                    <a:pt x="5289" y="362"/>
                  </a:lnTo>
                  <a:lnTo>
                    <a:pt x="5269" y="361"/>
                  </a:lnTo>
                  <a:lnTo>
                    <a:pt x="5250" y="360"/>
                  </a:lnTo>
                  <a:lnTo>
                    <a:pt x="5232" y="357"/>
                  </a:lnTo>
                  <a:lnTo>
                    <a:pt x="5214" y="352"/>
                  </a:lnTo>
                  <a:lnTo>
                    <a:pt x="5196" y="345"/>
                  </a:lnTo>
                  <a:lnTo>
                    <a:pt x="5178" y="338"/>
                  </a:lnTo>
                  <a:lnTo>
                    <a:pt x="5162" y="329"/>
                  </a:lnTo>
                  <a:lnTo>
                    <a:pt x="5145" y="318"/>
                  </a:lnTo>
                  <a:lnTo>
                    <a:pt x="5132" y="309"/>
                  </a:lnTo>
                  <a:lnTo>
                    <a:pt x="5120" y="298"/>
                  </a:lnTo>
                  <a:lnTo>
                    <a:pt x="5108" y="289"/>
                  </a:lnTo>
                  <a:lnTo>
                    <a:pt x="5097" y="278"/>
                  </a:lnTo>
                  <a:lnTo>
                    <a:pt x="5086" y="266"/>
                  </a:lnTo>
                  <a:lnTo>
                    <a:pt x="5077" y="254"/>
                  </a:lnTo>
                  <a:lnTo>
                    <a:pt x="5068" y="241"/>
                  </a:lnTo>
                  <a:lnTo>
                    <a:pt x="5058" y="228"/>
                  </a:lnTo>
                  <a:lnTo>
                    <a:pt x="5050" y="211"/>
                  </a:lnTo>
                  <a:lnTo>
                    <a:pt x="5043" y="195"/>
                  </a:lnTo>
                  <a:lnTo>
                    <a:pt x="5037" y="182"/>
                  </a:lnTo>
                  <a:lnTo>
                    <a:pt x="5033" y="168"/>
                  </a:lnTo>
                  <a:lnTo>
                    <a:pt x="5032" y="156"/>
                  </a:lnTo>
                  <a:lnTo>
                    <a:pt x="5032" y="144"/>
                  </a:lnTo>
                  <a:lnTo>
                    <a:pt x="5033" y="134"/>
                  </a:lnTo>
                  <a:lnTo>
                    <a:pt x="5036" y="123"/>
                  </a:lnTo>
                  <a:lnTo>
                    <a:pt x="5042" y="115"/>
                  </a:lnTo>
                  <a:lnTo>
                    <a:pt x="5048" y="107"/>
                  </a:lnTo>
                  <a:lnTo>
                    <a:pt x="5055" y="100"/>
                  </a:lnTo>
                  <a:lnTo>
                    <a:pt x="5064" y="94"/>
                  </a:lnTo>
                  <a:lnTo>
                    <a:pt x="5074" y="90"/>
                  </a:lnTo>
                  <a:lnTo>
                    <a:pt x="5085" y="87"/>
                  </a:lnTo>
                  <a:lnTo>
                    <a:pt x="5099" y="85"/>
                  </a:lnTo>
                  <a:lnTo>
                    <a:pt x="5114" y="85"/>
                  </a:lnTo>
                  <a:lnTo>
                    <a:pt x="5130" y="85"/>
                  </a:lnTo>
                  <a:lnTo>
                    <a:pt x="5147" y="87"/>
                  </a:lnTo>
                  <a:lnTo>
                    <a:pt x="5163" y="89"/>
                  </a:lnTo>
                  <a:lnTo>
                    <a:pt x="5178" y="93"/>
                  </a:lnTo>
                  <a:lnTo>
                    <a:pt x="5195" y="98"/>
                  </a:lnTo>
                  <a:lnTo>
                    <a:pt x="5211" y="105"/>
                  </a:lnTo>
                  <a:lnTo>
                    <a:pt x="5225" y="113"/>
                  </a:lnTo>
                  <a:lnTo>
                    <a:pt x="5241" y="122"/>
                  </a:lnTo>
                  <a:lnTo>
                    <a:pt x="5257" y="133"/>
                  </a:lnTo>
                  <a:lnTo>
                    <a:pt x="5271" y="144"/>
                  </a:lnTo>
                  <a:lnTo>
                    <a:pt x="5286" y="157"/>
                  </a:lnTo>
                  <a:lnTo>
                    <a:pt x="5299" y="171"/>
                  </a:lnTo>
                  <a:lnTo>
                    <a:pt x="5313" y="186"/>
                  </a:lnTo>
                  <a:lnTo>
                    <a:pt x="5326" y="202"/>
                  </a:lnTo>
                  <a:lnTo>
                    <a:pt x="5339" y="221"/>
                  </a:lnTo>
                  <a:lnTo>
                    <a:pt x="5350" y="241"/>
                  </a:lnTo>
                  <a:lnTo>
                    <a:pt x="5325" y="241"/>
                  </a:lnTo>
                  <a:lnTo>
                    <a:pt x="5300" y="242"/>
                  </a:lnTo>
                  <a:lnTo>
                    <a:pt x="5275" y="242"/>
                  </a:lnTo>
                  <a:lnTo>
                    <a:pt x="5250" y="243"/>
                  </a:lnTo>
                  <a:lnTo>
                    <a:pt x="5226" y="243"/>
                  </a:lnTo>
                  <a:lnTo>
                    <a:pt x="5201" y="243"/>
                  </a:lnTo>
                  <a:lnTo>
                    <a:pt x="5176" y="244"/>
                  </a:lnTo>
                  <a:lnTo>
                    <a:pt x="5152" y="244"/>
                  </a:lnTo>
                  <a:lnTo>
                    <a:pt x="5157" y="251"/>
                  </a:lnTo>
                  <a:lnTo>
                    <a:pt x="5163" y="259"/>
                  </a:lnTo>
                  <a:lnTo>
                    <a:pt x="5168" y="266"/>
                  </a:lnTo>
                  <a:lnTo>
                    <a:pt x="5173" y="272"/>
                  </a:lnTo>
                  <a:lnTo>
                    <a:pt x="5179" y="278"/>
                  </a:lnTo>
                  <a:lnTo>
                    <a:pt x="5186" y="283"/>
                  </a:lnTo>
                  <a:lnTo>
                    <a:pt x="5193" y="288"/>
                  </a:lnTo>
                  <a:lnTo>
                    <a:pt x="5199" y="293"/>
                  </a:lnTo>
                  <a:lnTo>
                    <a:pt x="5206" y="296"/>
                  </a:lnTo>
                  <a:lnTo>
                    <a:pt x="5214" y="299"/>
                  </a:lnTo>
                  <a:lnTo>
                    <a:pt x="5221" y="303"/>
                  </a:lnTo>
                  <a:lnTo>
                    <a:pt x="5228" y="305"/>
                  </a:lnTo>
                  <a:lnTo>
                    <a:pt x="5236" y="307"/>
                  </a:lnTo>
                  <a:lnTo>
                    <a:pt x="5243" y="308"/>
                  </a:lnTo>
                  <a:lnTo>
                    <a:pt x="5250" y="309"/>
                  </a:lnTo>
                  <a:lnTo>
                    <a:pt x="5258" y="309"/>
                  </a:lnTo>
                  <a:lnTo>
                    <a:pt x="5262" y="309"/>
                  </a:lnTo>
                  <a:lnTo>
                    <a:pt x="5266" y="308"/>
                  </a:lnTo>
                  <a:lnTo>
                    <a:pt x="5269" y="308"/>
                  </a:lnTo>
                  <a:lnTo>
                    <a:pt x="5272" y="307"/>
                  </a:lnTo>
                  <a:lnTo>
                    <a:pt x="5275" y="305"/>
                  </a:lnTo>
                  <a:lnTo>
                    <a:pt x="5277" y="304"/>
                  </a:lnTo>
                  <a:lnTo>
                    <a:pt x="5279" y="302"/>
                  </a:lnTo>
                  <a:lnTo>
                    <a:pt x="5281" y="299"/>
                  </a:lnTo>
                  <a:lnTo>
                    <a:pt x="5283" y="297"/>
                  </a:lnTo>
                  <a:lnTo>
                    <a:pt x="5285" y="294"/>
                  </a:lnTo>
                  <a:lnTo>
                    <a:pt x="5286" y="291"/>
                  </a:lnTo>
                  <a:lnTo>
                    <a:pt x="5286" y="288"/>
                  </a:lnTo>
                  <a:lnTo>
                    <a:pt x="5287" y="284"/>
                  </a:lnTo>
                  <a:lnTo>
                    <a:pt x="5286" y="280"/>
                  </a:lnTo>
                  <a:lnTo>
                    <a:pt x="5286" y="275"/>
                  </a:lnTo>
                  <a:lnTo>
                    <a:pt x="5284" y="270"/>
                  </a:lnTo>
                  <a:close/>
                  <a:moveTo>
                    <a:pt x="5245" y="199"/>
                  </a:moveTo>
                  <a:lnTo>
                    <a:pt x="5241" y="192"/>
                  </a:lnTo>
                  <a:lnTo>
                    <a:pt x="5236" y="185"/>
                  </a:lnTo>
                  <a:lnTo>
                    <a:pt x="5230" y="178"/>
                  </a:lnTo>
                  <a:lnTo>
                    <a:pt x="5225" y="172"/>
                  </a:lnTo>
                  <a:lnTo>
                    <a:pt x="5219" y="167"/>
                  </a:lnTo>
                  <a:lnTo>
                    <a:pt x="5213" y="162"/>
                  </a:lnTo>
                  <a:lnTo>
                    <a:pt x="5208" y="158"/>
                  </a:lnTo>
                  <a:lnTo>
                    <a:pt x="5201" y="153"/>
                  </a:lnTo>
                  <a:lnTo>
                    <a:pt x="5194" y="149"/>
                  </a:lnTo>
                  <a:lnTo>
                    <a:pt x="5188" y="146"/>
                  </a:lnTo>
                  <a:lnTo>
                    <a:pt x="5180" y="144"/>
                  </a:lnTo>
                  <a:lnTo>
                    <a:pt x="5174" y="142"/>
                  </a:lnTo>
                  <a:lnTo>
                    <a:pt x="5168" y="140"/>
                  </a:lnTo>
                  <a:lnTo>
                    <a:pt x="5162" y="139"/>
                  </a:lnTo>
                  <a:lnTo>
                    <a:pt x="5155" y="138"/>
                  </a:lnTo>
                  <a:lnTo>
                    <a:pt x="5149" y="138"/>
                  </a:lnTo>
                  <a:lnTo>
                    <a:pt x="5143" y="139"/>
                  </a:lnTo>
                  <a:lnTo>
                    <a:pt x="5138" y="139"/>
                  </a:lnTo>
                  <a:lnTo>
                    <a:pt x="5132" y="141"/>
                  </a:lnTo>
                  <a:lnTo>
                    <a:pt x="5129" y="143"/>
                  </a:lnTo>
                  <a:lnTo>
                    <a:pt x="5125" y="145"/>
                  </a:lnTo>
                  <a:lnTo>
                    <a:pt x="5123" y="148"/>
                  </a:lnTo>
                  <a:lnTo>
                    <a:pt x="5120" y="151"/>
                  </a:lnTo>
                  <a:lnTo>
                    <a:pt x="5118" y="156"/>
                  </a:lnTo>
                  <a:lnTo>
                    <a:pt x="5117" y="160"/>
                  </a:lnTo>
                  <a:lnTo>
                    <a:pt x="5116" y="165"/>
                  </a:lnTo>
                  <a:lnTo>
                    <a:pt x="5116" y="170"/>
                  </a:lnTo>
                  <a:lnTo>
                    <a:pt x="5116" y="175"/>
                  </a:lnTo>
                  <a:lnTo>
                    <a:pt x="5118" y="181"/>
                  </a:lnTo>
                  <a:lnTo>
                    <a:pt x="5120" y="187"/>
                  </a:lnTo>
                  <a:lnTo>
                    <a:pt x="5123" y="194"/>
                  </a:lnTo>
                  <a:lnTo>
                    <a:pt x="5127" y="201"/>
                  </a:lnTo>
                  <a:lnTo>
                    <a:pt x="5142" y="201"/>
                  </a:lnTo>
                  <a:lnTo>
                    <a:pt x="5156" y="200"/>
                  </a:lnTo>
                  <a:lnTo>
                    <a:pt x="5172" y="200"/>
                  </a:lnTo>
                  <a:lnTo>
                    <a:pt x="5187" y="200"/>
                  </a:lnTo>
                  <a:lnTo>
                    <a:pt x="5201" y="200"/>
                  </a:lnTo>
                  <a:lnTo>
                    <a:pt x="5216" y="200"/>
                  </a:lnTo>
                  <a:lnTo>
                    <a:pt x="5230" y="199"/>
                  </a:lnTo>
                  <a:lnTo>
                    <a:pt x="5245" y="199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69" name="Freeform 413"/>
            <p:cNvSpPr>
              <a:spLocks/>
            </p:cNvSpPr>
            <p:nvPr/>
          </p:nvSpPr>
          <p:spPr bwMode="auto">
            <a:xfrm>
              <a:off x="1853" y="2091"/>
              <a:ext cx="81" cy="71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9" y="129"/>
                </a:cxn>
                <a:cxn ang="0">
                  <a:pos x="19" y="112"/>
                </a:cxn>
                <a:cxn ang="0">
                  <a:pos x="28" y="93"/>
                </a:cxn>
                <a:cxn ang="0">
                  <a:pos x="39" y="75"/>
                </a:cxn>
                <a:cxn ang="0">
                  <a:pos x="48" y="56"/>
                </a:cxn>
                <a:cxn ang="0">
                  <a:pos x="58" y="38"/>
                </a:cxn>
                <a:cxn ang="0">
                  <a:pos x="68" y="19"/>
                </a:cxn>
                <a:cxn ang="0">
                  <a:pos x="78" y="0"/>
                </a:cxn>
                <a:cxn ang="0">
                  <a:pos x="110" y="17"/>
                </a:cxn>
                <a:cxn ang="0">
                  <a:pos x="140" y="35"/>
                </a:cxn>
                <a:cxn ang="0">
                  <a:pos x="171" y="52"/>
                </a:cxn>
                <a:cxn ang="0">
                  <a:pos x="202" y="69"/>
                </a:cxn>
                <a:cxn ang="0">
                  <a:pos x="234" y="87"/>
                </a:cxn>
                <a:cxn ang="0">
                  <a:pos x="265" y="104"/>
                </a:cxn>
                <a:cxn ang="0">
                  <a:pos x="296" y="121"/>
                </a:cxn>
                <a:cxn ang="0">
                  <a:pos x="327" y="139"/>
                </a:cxn>
                <a:cxn ang="0">
                  <a:pos x="316" y="157"/>
                </a:cxn>
                <a:cxn ang="0">
                  <a:pos x="306" y="175"/>
                </a:cxn>
                <a:cxn ang="0">
                  <a:pos x="295" y="194"/>
                </a:cxn>
                <a:cxn ang="0">
                  <a:pos x="286" y="213"/>
                </a:cxn>
                <a:cxn ang="0">
                  <a:pos x="275" y="232"/>
                </a:cxn>
                <a:cxn ang="0">
                  <a:pos x="265" y="250"/>
                </a:cxn>
                <a:cxn ang="0">
                  <a:pos x="255" y="268"/>
                </a:cxn>
                <a:cxn ang="0">
                  <a:pos x="244" y="287"/>
                </a:cxn>
                <a:cxn ang="0">
                  <a:pos x="214" y="270"/>
                </a:cxn>
                <a:cxn ang="0">
                  <a:pos x="183" y="253"/>
                </a:cxn>
                <a:cxn ang="0">
                  <a:pos x="152" y="236"/>
                </a:cxn>
                <a:cxn ang="0">
                  <a:pos x="121" y="218"/>
                </a:cxn>
                <a:cxn ang="0">
                  <a:pos x="91" y="201"/>
                </a:cxn>
                <a:cxn ang="0">
                  <a:pos x="61" y="184"/>
                </a:cxn>
                <a:cxn ang="0">
                  <a:pos x="30" y="166"/>
                </a:cxn>
                <a:cxn ang="0">
                  <a:pos x="0" y="147"/>
                </a:cxn>
              </a:cxnLst>
              <a:rect l="0" t="0" r="r" b="b"/>
              <a:pathLst>
                <a:path w="327" h="287">
                  <a:moveTo>
                    <a:pt x="0" y="147"/>
                  </a:moveTo>
                  <a:lnTo>
                    <a:pt x="9" y="129"/>
                  </a:lnTo>
                  <a:lnTo>
                    <a:pt x="19" y="112"/>
                  </a:lnTo>
                  <a:lnTo>
                    <a:pt x="28" y="93"/>
                  </a:lnTo>
                  <a:lnTo>
                    <a:pt x="39" y="75"/>
                  </a:lnTo>
                  <a:lnTo>
                    <a:pt x="48" y="56"/>
                  </a:lnTo>
                  <a:lnTo>
                    <a:pt x="58" y="38"/>
                  </a:lnTo>
                  <a:lnTo>
                    <a:pt x="68" y="19"/>
                  </a:lnTo>
                  <a:lnTo>
                    <a:pt x="78" y="0"/>
                  </a:lnTo>
                  <a:lnTo>
                    <a:pt x="110" y="17"/>
                  </a:lnTo>
                  <a:lnTo>
                    <a:pt x="140" y="35"/>
                  </a:lnTo>
                  <a:lnTo>
                    <a:pt x="171" y="52"/>
                  </a:lnTo>
                  <a:lnTo>
                    <a:pt x="202" y="69"/>
                  </a:lnTo>
                  <a:lnTo>
                    <a:pt x="234" y="87"/>
                  </a:lnTo>
                  <a:lnTo>
                    <a:pt x="265" y="104"/>
                  </a:lnTo>
                  <a:lnTo>
                    <a:pt x="296" y="121"/>
                  </a:lnTo>
                  <a:lnTo>
                    <a:pt x="327" y="139"/>
                  </a:lnTo>
                  <a:lnTo>
                    <a:pt x="316" y="157"/>
                  </a:lnTo>
                  <a:lnTo>
                    <a:pt x="306" y="175"/>
                  </a:lnTo>
                  <a:lnTo>
                    <a:pt x="295" y="194"/>
                  </a:lnTo>
                  <a:lnTo>
                    <a:pt x="286" y="213"/>
                  </a:lnTo>
                  <a:lnTo>
                    <a:pt x="275" y="232"/>
                  </a:lnTo>
                  <a:lnTo>
                    <a:pt x="265" y="250"/>
                  </a:lnTo>
                  <a:lnTo>
                    <a:pt x="255" y="268"/>
                  </a:lnTo>
                  <a:lnTo>
                    <a:pt x="244" y="287"/>
                  </a:lnTo>
                  <a:lnTo>
                    <a:pt x="214" y="270"/>
                  </a:lnTo>
                  <a:lnTo>
                    <a:pt x="183" y="253"/>
                  </a:lnTo>
                  <a:lnTo>
                    <a:pt x="152" y="236"/>
                  </a:lnTo>
                  <a:lnTo>
                    <a:pt x="121" y="218"/>
                  </a:lnTo>
                  <a:lnTo>
                    <a:pt x="91" y="201"/>
                  </a:lnTo>
                  <a:lnTo>
                    <a:pt x="61" y="184"/>
                  </a:lnTo>
                  <a:lnTo>
                    <a:pt x="30" y="166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D934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0" name="Freeform 414"/>
            <p:cNvSpPr>
              <a:spLocks noEditPoints="1"/>
            </p:cNvSpPr>
            <p:nvPr/>
          </p:nvSpPr>
          <p:spPr bwMode="auto">
            <a:xfrm>
              <a:off x="2057" y="1966"/>
              <a:ext cx="1387" cy="181"/>
            </a:xfrm>
            <a:custGeom>
              <a:avLst/>
              <a:gdLst/>
              <a:ahLst/>
              <a:cxnLst>
                <a:cxn ang="0">
                  <a:pos x="356" y="391"/>
                </a:cxn>
                <a:cxn ang="0">
                  <a:pos x="410" y="337"/>
                </a:cxn>
                <a:cxn ang="0">
                  <a:pos x="549" y="500"/>
                </a:cxn>
                <a:cxn ang="0">
                  <a:pos x="748" y="410"/>
                </a:cxn>
                <a:cxn ang="0">
                  <a:pos x="976" y="400"/>
                </a:cxn>
                <a:cxn ang="0">
                  <a:pos x="1035" y="550"/>
                </a:cxn>
                <a:cxn ang="0">
                  <a:pos x="911" y="520"/>
                </a:cxn>
                <a:cxn ang="0">
                  <a:pos x="792" y="475"/>
                </a:cxn>
                <a:cxn ang="0">
                  <a:pos x="772" y="607"/>
                </a:cxn>
                <a:cxn ang="0">
                  <a:pos x="1447" y="623"/>
                </a:cxn>
                <a:cxn ang="0">
                  <a:pos x="1213" y="370"/>
                </a:cxn>
                <a:cxn ang="0">
                  <a:pos x="1346" y="593"/>
                </a:cxn>
                <a:cxn ang="0">
                  <a:pos x="1225" y="431"/>
                </a:cxn>
                <a:cxn ang="0">
                  <a:pos x="1665" y="336"/>
                </a:cxn>
                <a:cxn ang="0">
                  <a:pos x="1854" y="600"/>
                </a:cxn>
                <a:cxn ang="0">
                  <a:pos x="1842" y="543"/>
                </a:cxn>
                <a:cxn ang="0">
                  <a:pos x="1711" y="401"/>
                </a:cxn>
                <a:cxn ang="0">
                  <a:pos x="1911" y="219"/>
                </a:cxn>
                <a:cxn ang="0">
                  <a:pos x="2005" y="249"/>
                </a:cxn>
                <a:cxn ang="0">
                  <a:pos x="2088" y="353"/>
                </a:cxn>
                <a:cxn ang="0">
                  <a:pos x="1922" y="354"/>
                </a:cxn>
                <a:cxn ang="0">
                  <a:pos x="2485" y="316"/>
                </a:cxn>
                <a:cxn ang="0">
                  <a:pos x="2508" y="518"/>
                </a:cxn>
                <a:cxn ang="0">
                  <a:pos x="2422" y="260"/>
                </a:cxn>
                <a:cxn ang="0">
                  <a:pos x="2673" y="453"/>
                </a:cxn>
                <a:cxn ang="0">
                  <a:pos x="2737" y="441"/>
                </a:cxn>
                <a:cxn ang="0">
                  <a:pos x="2928" y="378"/>
                </a:cxn>
                <a:cxn ang="0">
                  <a:pos x="2875" y="337"/>
                </a:cxn>
                <a:cxn ang="0">
                  <a:pos x="2860" y="338"/>
                </a:cxn>
                <a:cxn ang="0">
                  <a:pos x="3117" y="230"/>
                </a:cxn>
                <a:cxn ang="0">
                  <a:pos x="3231" y="426"/>
                </a:cxn>
                <a:cxn ang="0">
                  <a:pos x="3402" y="264"/>
                </a:cxn>
                <a:cxn ang="0">
                  <a:pos x="3534" y="390"/>
                </a:cxn>
                <a:cxn ang="0">
                  <a:pos x="3408" y="409"/>
                </a:cxn>
                <a:cxn ang="0">
                  <a:pos x="3268" y="188"/>
                </a:cxn>
                <a:cxn ang="0">
                  <a:pos x="3961" y="388"/>
                </a:cxn>
                <a:cxn ang="0">
                  <a:pos x="3742" y="362"/>
                </a:cxn>
                <a:cxn ang="0">
                  <a:pos x="3827" y="353"/>
                </a:cxn>
                <a:cxn ang="0">
                  <a:pos x="3862" y="232"/>
                </a:cxn>
                <a:cxn ang="0">
                  <a:pos x="4044" y="133"/>
                </a:cxn>
                <a:cxn ang="0">
                  <a:pos x="4330" y="235"/>
                </a:cxn>
                <a:cxn ang="0">
                  <a:pos x="4246" y="464"/>
                </a:cxn>
                <a:cxn ang="0">
                  <a:pos x="4268" y="336"/>
                </a:cxn>
                <a:cxn ang="0">
                  <a:pos x="4107" y="219"/>
                </a:cxn>
                <a:cxn ang="0">
                  <a:pos x="4564" y="382"/>
                </a:cxn>
                <a:cxn ang="0">
                  <a:pos x="4521" y="140"/>
                </a:cxn>
                <a:cxn ang="0">
                  <a:pos x="4550" y="326"/>
                </a:cxn>
                <a:cxn ang="0">
                  <a:pos x="4438" y="168"/>
                </a:cxn>
                <a:cxn ang="0">
                  <a:pos x="4810" y="94"/>
                </a:cxn>
                <a:cxn ang="0">
                  <a:pos x="5053" y="333"/>
                </a:cxn>
                <a:cxn ang="0">
                  <a:pos x="4942" y="364"/>
                </a:cxn>
                <a:cxn ang="0">
                  <a:pos x="4763" y="228"/>
                </a:cxn>
                <a:cxn ang="0">
                  <a:pos x="4809" y="149"/>
                </a:cxn>
                <a:cxn ang="0">
                  <a:pos x="4828" y="276"/>
                </a:cxn>
                <a:cxn ang="0">
                  <a:pos x="4930" y="272"/>
                </a:cxn>
                <a:cxn ang="0">
                  <a:pos x="5173" y="270"/>
                </a:cxn>
                <a:cxn ang="0">
                  <a:pos x="5279" y="355"/>
                </a:cxn>
                <a:cxn ang="0">
                  <a:pos x="5090" y="265"/>
                </a:cxn>
                <a:cxn ang="0">
                  <a:pos x="4956" y="49"/>
                </a:cxn>
                <a:cxn ang="0">
                  <a:pos x="5546" y="321"/>
                </a:cxn>
                <a:cxn ang="0">
                  <a:pos x="5237" y="94"/>
                </a:cxn>
                <a:cxn ang="0">
                  <a:pos x="5398" y="301"/>
                </a:cxn>
                <a:cxn ang="0">
                  <a:pos x="5318" y="137"/>
                </a:cxn>
              </a:cxnLst>
              <a:rect l="0" t="0" r="r" b="b"/>
              <a:pathLst>
                <a:path w="5550" h="723">
                  <a:moveTo>
                    <a:pt x="335" y="723"/>
                  </a:moveTo>
                  <a:lnTo>
                    <a:pt x="314" y="685"/>
                  </a:lnTo>
                  <a:lnTo>
                    <a:pt x="292" y="647"/>
                  </a:lnTo>
                  <a:lnTo>
                    <a:pt x="270" y="610"/>
                  </a:lnTo>
                  <a:lnTo>
                    <a:pt x="248" y="571"/>
                  </a:lnTo>
                  <a:lnTo>
                    <a:pt x="226" y="534"/>
                  </a:lnTo>
                  <a:lnTo>
                    <a:pt x="203" y="495"/>
                  </a:lnTo>
                  <a:lnTo>
                    <a:pt x="180" y="457"/>
                  </a:lnTo>
                  <a:lnTo>
                    <a:pt x="157" y="419"/>
                  </a:lnTo>
                  <a:lnTo>
                    <a:pt x="143" y="420"/>
                  </a:lnTo>
                  <a:lnTo>
                    <a:pt x="128" y="421"/>
                  </a:lnTo>
                  <a:lnTo>
                    <a:pt x="113" y="422"/>
                  </a:lnTo>
                  <a:lnTo>
                    <a:pt x="98" y="423"/>
                  </a:lnTo>
                  <a:lnTo>
                    <a:pt x="82" y="424"/>
                  </a:lnTo>
                  <a:lnTo>
                    <a:pt x="68" y="425"/>
                  </a:lnTo>
                  <a:lnTo>
                    <a:pt x="52" y="427"/>
                  </a:lnTo>
                  <a:lnTo>
                    <a:pt x="37" y="428"/>
                  </a:lnTo>
                  <a:lnTo>
                    <a:pt x="32" y="421"/>
                  </a:lnTo>
                  <a:lnTo>
                    <a:pt x="28" y="413"/>
                  </a:lnTo>
                  <a:lnTo>
                    <a:pt x="24" y="405"/>
                  </a:lnTo>
                  <a:lnTo>
                    <a:pt x="20" y="398"/>
                  </a:lnTo>
                  <a:lnTo>
                    <a:pt x="15" y="390"/>
                  </a:lnTo>
                  <a:lnTo>
                    <a:pt x="10" y="382"/>
                  </a:lnTo>
                  <a:lnTo>
                    <a:pt x="5" y="374"/>
                  </a:lnTo>
                  <a:lnTo>
                    <a:pt x="0" y="366"/>
                  </a:lnTo>
                  <a:lnTo>
                    <a:pt x="42" y="364"/>
                  </a:lnTo>
                  <a:lnTo>
                    <a:pt x="82" y="360"/>
                  </a:lnTo>
                  <a:lnTo>
                    <a:pt x="123" y="358"/>
                  </a:lnTo>
                  <a:lnTo>
                    <a:pt x="164" y="355"/>
                  </a:lnTo>
                  <a:lnTo>
                    <a:pt x="204" y="352"/>
                  </a:lnTo>
                  <a:lnTo>
                    <a:pt x="245" y="350"/>
                  </a:lnTo>
                  <a:lnTo>
                    <a:pt x="287" y="347"/>
                  </a:lnTo>
                  <a:lnTo>
                    <a:pt x="327" y="345"/>
                  </a:lnTo>
                  <a:lnTo>
                    <a:pt x="333" y="352"/>
                  </a:lnTo>
                  <a:lnTo>
                    <a:pt x="337" y="359"/>
                  </a:lnTo>
                  <a:lnTo>
                    <a:pt x="342" y="368"/>
                  </a:lnTo>
                  <a:lnTo>
                    <a:pt x="346" y="375"/>
                  </a:lnTo>
                  <a:lnTo>
                    <a:pt x="351" y="382"/>
                  </a:lnTo>
                  <a:lnTo>
                    <a:pt x="356" y="391"/>
                  </a:lnTo>
                  <a:lnTo>
                    <a:pt x="360" y="398"/>
                  </a:lnTo>
                  <a:lnTo>
                    <a:pt x="364" y="404"/>
                  </a:lnTo>
                  <a:lnTo>
                    <a:pt x="349" y="406"/>
                  </a:lnTo>
                  <a:lnTo>
                    <a:pt x="334" y="407"/>
                  </a:lnTo>
                  <a:lnTo>
                    <a:pt x="318" y="408"/>
                  </a:lnTo>
                  <a:lnTo>
                    <a:pt x="303" y="409"/>
                  </a:lnTo>
                  <a:lnTo>
                    <a:pt x="288" y="410"/>
                  </a:lnTo>
                  <a:lnTo>
                    <a:pt x="272" y="412"/>
                  </a:lnTo>
                  <a:lnTo>
                    <a:pt x="257" y="413"/>
                  </a:lnTo>
                  <a:lnTo>
                    <a:pt x="242" y="414"/>
                  </a:lnTo>
                  <a:lnTo>
                    <a:pt x="264" y="451"/>
                  </a:lnTo>
                  <a:lnTo>
                    <a:pt x="286" y="490"/>
                  </a:lnTo>
                  <a:lnTo>
                    <a:pt x="309" y="527"/>
                  </a:lnTo>
                  <a:lnTo>
                    <a:pt x="331" y="566"/>
                  </a:lnTo>
                  <a:lnTo>
                    <a:pt x="353" y="603"/>
                  </a:lnTo>
                  <a:lnTo>
                    <a:pt x="374" y="641"/>
                  </a:lnTo>
                  <a:lnTo>
                    <a:pt x="396" y="680"/>
                  </a:lnTo>
                  <a:lnTo>
                    <a:pt x="418" y="717"/>
                  </a:lnTo>
                  <a:lnTo>
                    <a:pt x="408" y="718"/>
                  </a:lnTo>
                  <a:lnTo>
                    <a:pt x="397" y="719"/>
                  </a:lnTo>
                  <a:lnTo>
                    <a:pt x="387" y="719"/>
                  </a:lnTo>
                  <a:lnTo>
                    <a:pt x="377" y="720"/>
                  </a:lnTo>
                  <a:lnTo>
                    <a:pt x="366" y="721"/>
                  </a:lnTo>
                  <a:lnTo>
                    <a:pt x="356" y="721"/>
                  </a:lnTo>
                  <a:lnTo>
                    <a:pt x="345" y="722"/>
                  </a:lnTo>
                  <a:lnTo>
                    <a:pt x="335" y="723"/>
                  </a:lnTo>
                  <a:close/>
                  <a:moveTo>
                    <a:pt x="409" y="404"/>
                  </a:moveTo>
                  <a:lnTo>
                    <a:pt x="404" y="397"/>
                  </a:lnTo>
                  <a:lnTo>
                    <a:pt x="398" y="389"/>
                  </a:lnTo>
                  <a:lnTo>
                    <a:pt x="394" y="381"/>
                  </a:lnTo>
                  <a:lnTo>
                    <a:pt x="389" y="373"/>
                  </a:lnTo>
                  <a:lnTo>
                    <a:pt x="384" y="365"/>
                  </a:lnTo>
                  <a:lnTo>
                    <a:pt x="379" y="357"/>
                  </a:lnTo>
                  <a:lnTo>
                    <a:pt x="373" y="349"/>
                  </a:lnTo>
                  <a:lnTo>
                    <a:pt x="369" y="341"/>
                  </a:lnTo>
                  <a:lnTo>
                    <a:pt x="379" y="340"/>
                  </a:lnTo>
                  <a:lnTo>
                    <a:pt x="389" y="340"/>
                  </a:lnTo>
                  <a:lnTo>
                    <a:pt x="399" y="338"/>
                  </a:lnTo>
                  <a:lnTo>
                    <a:pt x="410" y="337"/>
                  </a:lnTo>
                  <a:lnTo>
                    <a:pt x="420" y="336"/>
                  </a:lnTo>
                  <a:lnTo>
                    <a:pt x="430" y="336"/>
                  </a:lnTo>
                  <a:lnTo>
                    <a:pt x="440" y="335"/>
                  </a:lnTo>
                  <a:lnTo>
                    <a:pt x="451" y="334"/>
                  </a:lnTo>
                  <a:lnTo>
                    <a:pt x="456" y="343"/>
                  </a:lnTo>
                  <a:lnTo>
                    <a:pt x="460" y="351"/>
                  </a:lnTo>
                  <a:lnTo>
                    <a:pt x="465" y="358"/>
                  </a:lnTo>
                  <a:lnTo>
                    <a:pt x="470" y="367"/>
                  </a:lnTo>
                  <a:lnTo>
                    <a:pt x="475" y="375"/>
                  </a:lnTo>
                  <a:lnTo>
                    <a:pt x="480" y="382"/>
                  </a:lnTo>
                  <a:lnTo>
                    <a:pt x="484" y="391"/>
                  </a:lnTo>
                  <a:lnTo>
                    <a:pt x="489" y="398"/>
                  </a:lnTo>
                  <a:lnTo>
                    <a:pt x="479" y="399"/>
                  </a:lnTo>
                  <a:lnTo>
                    <a:pt x="469" y="400"/>
                  </a:lnTo>
                  <a:lnTo>
                    <a:pt x="459" y="401"/>
                  </a:lnTo>
                  <a:lnTo>
                    <a:pt x="448" y="401"/>
                  </a:lnTo>
                  <a:lnTo>
                    <a:pt x="439" y="402"/>
                  </a:lnTo>
                  <a:lnTo>
                    <a:pt x="429" y="403"/>
                  </a:lnTo>
                  <a:lnTo>
                    <a:pt x="419" y="404"/>
                  </a:lnTo>
                  <a:lnTo>
                    <a:pt x="409" y="404"/>
                  </a:lnTo>
                  <a:close/>
                  <a:moveTo>
                    <a:pt x="585" y="705"/>
                  </a:moveTo>
                  <a:lnTo>
                    <a:pt x="566" y="672"/>
                  </a:lnTo>
                  <a:lnTo>
                    <a:pt x="547" y="639"/>
                  </a:lnTo>
                  <a:lnTo>
                    <a:pt x="528" y="607"/>
                  </a:lnTo>
                  <a:lnTo>
                    <a:pt x="508" y="573"/>
                  </a:lnTo>
                  <a:lnTo>
                    <a:pt x="488" y="540"/>
                  </a:lnTo>
                  <a:lnTo>
                    <a:pt x="468" y="506"/>
                  </a:lnTo>
                  <a:lnTo>
                    <a:pt x="450" y="474"/>
                  </a:lnTo>
                  <a:lnTo>
                    <a:pt x="430" y="441"/>
                  </a:lnTo>
                  <a:lnTo>
                    <a:pt x="439" y="440"/>
                  </a:lnTo>
                  <a:lnTo>
                    <a:pt x="450" y="439"/>
                  </a:lnTo>
                  <a:lnTo>
                    <a:pt x="460" y="439"/>
                  </a:lnTo>
                  <a:lnTo>
                    <a:pt x="469" y="438"/>
                  </a:lnTo>
                  <a:lnTo>
                    <a:pt x="480" y="437"/>
                  </a:lnTo>
                  <a:lnTo>
                    <a:pt x="489" y="435"/>
                  </a:lnTo>
                  <a:lnTo>
                    <a:pt x="500" y="435"/>
                  </a:lnTo>
                  <a:lnTo>
                    <a:pt x="510" y="434"/>
                  </a:lnTo>
                  <a:lnTo>
                    <a:pt x="529" y="468"/>
                  </a:lnTo>
                  <a:lnTo>
                    <a:pt x="549" y="500"/>
                  </a:lnTo>
                  <a:lnTo>
                    <a:pt x="568" y="534"/>
                  </a:lnTo>
                  <a:lnTo>
                    <a:pt x="587" y="567"/>
                  </a:lnTo>
                  <a:lnTo>
                    <a:pt x="607" y="600"/>
                  </a:lnTo>
                  <a:lnTo>
                    <a:pt x="626" y="633"/>
                  </a:lnTo>
                  <a:lnTo>
                    <a:pt x="645" y="666"/>
                  </a:lnTo>
                  <a:lnTo>
                    <a:pt x="663" y="698"/>
                  </a:lnTo>
                  <a:lnTo>
                    <a:pt x="654" y="699"/>
                  </a:lnTo>
                  <a:lnTo>
                    <a:pt x="644" y="700"/>
                  </a:lnTo>
                  <a:lnTo>
                    <a:pt x="634" y="700"/>
                  </a:lnTo>
                  <a:lnTo>
                    <a:pt x="625" y="701"/>
                  </a:lnTo>
                  <a:lnTo>
                    <a:pt x="614" y="703"/>
                  </a:lnTo>
                  <a:lnTo>
                    <a:pt x="605" y="704"/>
                  </a:lnTo>
                  <a:lnTo>
                    <a:pt x="595" y="705"/>
                  </a:lnTo>
                  <a:lnTo>
                    <a:pt x="585" y="705"/>
                  </a:lnTo>
                  <a:close/>
                  <a:moveTo>
                    <a:pt x="585" y="429"/>
                  </a:moveTo>
                  <a:lnTo>
                    <a:pt x="594" y="428"/>
                  </a:lnTo>
                  <a:lnTo>
                    <a:pt x="602" y="427"/>
                  </a:lnTo>
                  <a:lnTo>
                    <a:pt x="611" y="427"/>
                  </a:lnTo>
                  <a:lnTo>
                    <a:pt x="620" y="426"/>
                  </a:lnTo>
                  <a:lnTo>
                    <a:pt x="629" y="425"/>
                  </a:lnTo>
                  <a:lnTo>
                    <a:pt x="637" y="425"/>
                  </a:lnTo>
                  <a:lnTo>
                    <a:pt x="647" y="424"/>
                  </a:lnTo>
                  <a:lnTo>
                    <a:pt x="656" y="423"/>
                  </a:lnTo>
                  <a:lnTo>
                    <a:pt x="659" y="428"/>
                  </a:lnTo>
                  <a:lnTo>
                    <a:pt x="661" y="432"/>
                  </a:lnTo>
                  <a:lnTo>
                    <a:pt x="664" y="438"/>
                  </a:lnTo>
                  <a:lnTo>
                    <a:pt x="668" y="442"/>
                  </a:lnTo>
                  <a:lnTo>
                    <a:pt x="670" y="446"/>
                  </a:lnTo>
                  <a:lnTo>
                    <a:pt x="673" y="450"/>
                  </a:lnTo>
                  <a:lnTo>
                    <a:pt x="676" y="455"/>
                  </a:lnTo>
                  <a:lnTo>
                    <a:pt x="678" y="459"/>
                  </a:lnTo>
                  <a:lnTo>
                    <a:pt x="683" y="449"/>
                  </a:lnTo>
                  <a:lnTo>
                    <a:pt x="688" y="440"/>
                  </a:lnTo>
                  <a:lnTo>
                    <a:pt x="696" y="431"/>
                  </a:lnTo>
                  <a:lnTo>
                    <a:pt x="703" y="425"/>
                  </a:lnTo>
                  <a:lnTo>
                    <a:pt x="712" y="419"/>
                  </a:lnTo>
                  <a:lnTo>
                    <a:pt x="723" y="415"/>
                  </a:lnTo>
                  <a:lnTo>
                    <a:pt x="734" y="412"/>
                  </a:lnTo>
                  <a:lnTo>
                    <a:pt x="748" y="410"/>
                  </a:lnTo>
                  <a:lnTo>
                    <a:pt x="755" y="409"/>
                  </a:lnTo>
                  <a:lnTo>
                    <a:pt x="761" y="409"/>
                  </a:lnTo>
                  <a:lnTo>
                    <a:pt x="769" y="409"/>
                  </a:lnTo>
                  <a:lnTo>
                    <a:pt x="775" y="410"/>
                  </a:lnTo>
                  <a:lnTo>
                    <a:pt x="782" y="412"/>
                  </a:lnTo>
                  <a:lnTo>
                    <a:pt x="789" y="413"/>
                  </a:lnTo>
                  <a:lnTo>
                    <a:pt x="796" y="415"/>
                  </a:lnTo>
                  <a:lnTo>
                    <a:pt x="803" y="417"/>
                  </a:lnTo>
                  <a:lnTo>
                    <a:pt x="809" y="420"/>
                  </a:lnTo>
                  <a:lnTo>
                    <a:pt x="816" y="422"/>
                  </a:lnTo>
                  <a:lnTo>
                    <a:pt x="823" y="425"/>
                  </a:lnTo>
                  <a:lnTo>
                    <a:pt x="829" y="428"/>
                  </a:lnTo>
                  <a:lnTo>
                    <a:pt x="837" y="432"/>
                  </a:lnTo>
                  <a:lnTo>
                    <a:pt x="843" y="437"/>
                  </a:lnTo>
                  <a:lnTo>
                    <a:pt x="849" y="441"/>
                  </a:lnTo>
                  <a:lnTo>
                    <a:pt x="856" y="445"/>
                  </a:lnTo>
                  <a:lnTo>
                    <a:pt x="858" y="440"/>
                  </a:lnTo>
                  <a:lnTo>
                    <a:pt x="861" y="434"/>
                  </a:lnTo>
                  <a:lnTo>
                    <a:pt x="863" y="429"/>
                  </a:lnTo>
                  <a:lnTo>
                    <a:pt x="866" y="425"/>
                  </a:lnTo>
                  <a:lnTo>
                    <a:pt x="869" y="421"/>
                  </a:lnTo>
                  <a:lnTo>
                    <a:pt x="873" y="418"/>
                  </a:lnTo>
                  <a:lnTo>
                    <a:pt x="876" y="414"/>
                  </a:lnTo>
                  <a:lnTo>
                    <a:pt x="879" y="410"/>
                  </a:lnTo>
                  <a:lnTo>
                    <a:pt x="885" y="407"/>
                  </a:lnTo>
                  <a:lnTo>
                    <a:pt x="889" y="405"/>
                  </a:lnTo>
                  <a:lnTo>
                    <a:pt x="894" y="402"/>
                  </a:lnTo>
                  <a:lnTo>
                    <a:pt x="899" y="400"/>
                  </a:lnTo>
                  <a:lnTo>
                    <a:pt x="904" y="398"/>
                  </a:lnTo>
                  <a:lnTo>
                    <a:pt x="911" y="397"/>
                  </a:lnTo>
                  <a:lnTo>
                    <a:pt x="916" y="396"/>
                  </a:lnTo>
                  <a:lnTo>
                    <a:pt x="923" y="395"/>
                  </a:lnTo>
                  <a:lnTo>
                    <a:pt x="930" y="394"/>
                  </a:lnTo>
                  <a:lnTo>
                    <a:pt x="939" y="394"/>
                  </a:lnTo>
                  <a:lnTo>
                    <a:pt x="946" y="395"/>
                  </a:lnTo>
                  <a:lnTo>
                    <a:pt x="953" y="395"/>
                  </a:lnTo>
                  <a:lnTo>
                    <a:pt x="962" y="396"/>
                  </a:lnTo>
                  <a:lnTo>
                    <a:pt x="969" y="398"/>
                  </a:lnTo>
                  <a:lnTo>
                    <a:pt x="976" y="400"/>
                  </a:lnTo>
                  <a:lnTo>
                    <a:pt x="984" y="402"/>
                  </a:lnTo>
                  <a:lnTo>
                    <a:pt x="991" y="404"/>
                  </a:lnTo>
                  <a:lnTo>
                    <a:pt x="998" y="407"/>
                  </a:lnTo>
                  <a:lnTo>
                    <a:pt x="1006" y="412"/>
                  </a:lnTo>
                  <a:lnTo>
                    <a:pt x="1013" y="415"/>
                  </a:lnTo>
                  <a:lnTo>
                    <a:pt x="1020" y="419"/>
                  </a:lnTo>
                  <a:lnTo>
                    <a:pt x="1026" y="423"/>
                  </a:lnTo>
                  <a:lnTo>
                    <a:pt x="1033" y="428"/>
                  </a:lnTo>
                  <a:lnTo>
                    <a:pt x="1040" y="433"/>
                  </a:lnTo>
                  <a:lnTo>
                    <a:pt x="1044" y="438"/>
                  </a:lnTo>
                  <a:lnTo>
                    <a:pt x="1049" y="443"/>
                  </a:lnTo>
                  <a:lnTo>
                    <a:pt x="1054" y="448"/>
                  </a:lnTo>
                  <a:lnTo>
                    <a:pt x="1059" y="454"/>
                  </a:lnTo>
                  <a:lnTo>
                    <a:pt x="1064" y="462"/>
                  </a:lnTo>
                  <a:lnTo>
                    <a:pt x="1069" y="470"/>
                  </a:lnTo>
                  <a:lnTo>
                    <a:pt x="1074" y="478"/>
                  </a:lnTo>
                  <a:lnTo>
                    <a:pt x="1080" y="488"/>
                  </a:lnTo>
                  <a:lnTo>
                    <a:pt x="1092" y="509"/>
                  </a:lnTo>
                  <a:lnTo>
                    <a:pt x="1105" y="529"/>
                  </a:lnTo>
                  <a:lnTo>
                    <a:pt x="1117" y="550"/>
                  </a:lnTo>
                  <a:lnTo>
                    <a:pt x="1130" y="572"/>
                  </a:lnTo>
                  <a:lnTo>
                    <a:pt x="1141" y="593"/>
                  </a:lnTo>
                  <a:lnTo>
                    <a:pt x="1154" y="614"/>
                  </a:lnTo>
                  <a:lnTo>
                    <a:pt x="1165" y="635"/>
                  </a:lnTo>
                  <a:lnTo>
                    <a:pt x="1178" y="657"/>
                  </a:lnTo>
                  <a:lnTo>
                    <a:pt x="1167" y="657"/>
                  </a:lnTo>
                  <a:lnTo>
                    <a:pt x="1158" y="658"/>
                  </a:lnTo>
                  <a:lnTo>
                    <a:pt x="1149" y="659"/>
                  </a:lnTo>
                  <a:lnTo>
                    <a:pt x="1138" y="660"/>
                  </a:lnTo>
                  <a:lnTo>
                    <a:pt x="1129" y="661"/>
                  </a:lnTo>
                  <a:lnTo>
                    <a:pt x="1119" y="661"/>
                  </a:lnTo>
                  <a:lnTo>
                    <a:pt x="1110" y="662"/>
                  </a:lnTo>
                  <a:lnTo>
                    <a:pt x="1101" y="663"/>
                  </a:lnTo>
                  <a:lnTo>
                    <a:pt x="1089" y="644"/>
                  </a:lnTo>
                  <a:lnTo>
                    <a:pt x="1079" y="625"/>
                  </a:lnTo>
                  <a:lnTo>
                    <a:pt x="1067" y="607"/>
                  </a:lnTo>
                  <a:lnTo>
                    <a:pt x="1057" y="588"/>
                  </a:lnTo>
                  <a:lnTo>
                    <a:pt x="1046" y="569"/>
                  </a:lnTo>
                  <a:lnTo>
                    <a:pt x="1035" y="550"/>
                  </a:lnTo>
                  <a:lnTo>
                    <a:pt x="1024" y="531"/>
                  </a:lnTo>
                  <a:lnTo>
                    <a:pt x="1013" y="513"/>
                  </a:lnTo>
                  <a:lnTo>
                    <a:pt x="1008" y="503"/>
                  </a:lnTo>
                  <a:lnTo>
                    <a:pt x="1002" y="495"/>
                  </a:lnTo>
                  <a:lnTo>
                    <a:pt x="996" y="487"/>
                  </a:lnTo>
                  <a:lnTo>
                    <a:pt x="991" y="480"/>
                  </a:lnTo>
                  <a:lnTo>
                    <a:pt x="987" y="474"/>
                  </a:lnTo>
                  <a:lnTo>
                    <a:pt x="982" y="469"/>
                  </a:lnTo>
                  <a:lnTo>
                    <a:pt x="977" y="465"/>
                  </a:lnTo>
                  <a:lnTo>
                    <a:pt x="973" y="463"/>
                  </a:lnTo>
                  <a:lnTo>
                    <a:pt x="968" y="459"/>
                  </a:lnTo>
                  <a:lnTo>
                    <a:pt x="964" y="456"/>
                  </a:lnTo>
                  <a:lnTo>
                    <a:pt x="959" y="454"/>
                  </a:lnTo>
                  <a:lnTo>
                    <a:pt x="953" y="453"/>
                  </a:lnTo>
                  <a:lnTo>
                    <a:pt x="948" y="451"/>
                  </a:lnTo>
                  <a:lnTo>
                    <a:pt x="943" y="451"/>
                  </a:lnTo>
                  <a:lnTo>
                    <a:pt x="938" y="450"/>
                  </a:lnTo>
                  <a:lnTo>
                    <a:pt x="932" y="450"/>
                  </a:lnTo>
                  <a:lnTo>
                    <a:pt x="927" y="451"/>
                  </a:lnTo>
                  <a:lnTo>
                    <a:pt x="923" y="452"/>
                  </a:lnTo>
                  <a:lnTo>
                    <a:pt x="920" y="453"/>
                  </a:lnTo>
                  <a:lnTo>
                    <a:pt x="917" y="454"/>
                  </a:lnTo>
                  <a:lnTo>
                    <a:pt x="914" y="455"/>
                  </a:lnTo>
                  <a:lnTo>
                    <a:pt x="912" y="457"/>
                  </a:lnTo>
                  <a:lnTo>
                    <a:pt x="909" y="459"/>
                  </a:lnTo>
                  <a:lnTo>
                    <a:pt x="906" y="463"/>
                  </a:lnTo>
                  <a:lnTo>
                    <a:pt x="904" y="465"/>
                  </a:lnTo>
                  <a:lnTo>
                    <a:pt x="902" y="468"/>
                  </a:lnTo>
                  <a:lnTo>
                    <a:pt x="900" y="471"/>
                  </a:lnTo>
                  <a:lnTo>
                    <a:pt x="899" y="475"/>
                  </a:lnTo>
                  <a:lnTo>
                    <a:pt x="899" y="478"/>
                  </a:lnTo>
                  <a:lnTo>
                    <a:pt x="898" y="482"/>
                  </a:lnTo>
                  <a:lnTo>
                    <a:pt x="898" y="486"/>
                  </a:lnTo>
                  <a:lnTo>
                    <a:pt x="899" y="490"/>
                  </a:lnTo>
                  <a:lnTo>
                    <a:pt x="900" y="495"/>
                  </a:lnTo>
                  <a:lnTo>
                    <a:pt x="902" y="500"/>
                  </a:lnTo>
                  <a:lnTo>
                    <a:pt x="904" y="506"/>
                  </a:lnTo>
                  <a:lnTo>
                    <a:pt x="908" y="513"/>
                  </a:lnTo>
                  <a:lnTo>
                    <a:pt x="911" y="520"/>
                  </a:lnTo>
                  <a:lnTo>
                    <a:pt x="915" y="528"/>
                  </a:lnTo>
                  <a:lnTo>
                    <a:pt x="919" y="537"/>
                  </a:lnTo>
                  <a:lnTo>
                    <a:pt x="924" y="546"/>
                  </a:lnTo>
                  <a:lnTo>
                    <a:pt x="934" y="562"/>
                  </a:lnTo>
                  <a:lnTo>
                    <a:pt x="943" y="577"/>
                  </a:lnTo>
                  <a:lnTo>
                    <a:pt x="952" y="593"/>
                  </a:lnTo>
                  <a:lnTo>
                    <a:pt x="962" y="610"/>
                  </a:lnTo>
                  <a:lnTo>
                    <a:pt x="971" y="625"/>
                  </a:lnTo>
                  <a:lnTo>
                    <a:pt x="981" y="641"/>
                  </a:lnTo>
                  <a:lnTo>
                    <a:pt x="989" y="657"/>
                  </a:lnTo>
                  <a:lnTo>
                    <a:pt x="998" y="671"/>
                  </a:lnTo>
                  <a:lnTo>
                    <a:pt x="989" y="672"/>
                  </a:lnTo>
                  <a:lnTo>
                    <a:pt x="980" y="673"/>
                  </a:lnTo>
                  <a:lnTo>
                    <a:pt x="969" y="674"/>
                  </a:lnTo>
                  <a:lnTo>
                    <a:pt x="960" y="675"/>
                  </a:lnTo>
                  <a:lnTo>
                    <a:pt x="949" y="676"/>
                  </a:lnTo>
                  <a:lnTo>
                    <a:pt x="940" y="677"/>
                  </a:lnTo>
                  <a:lnTo>
                    <a:pt x="929" y="679"/>
                  </a:lnTo>
                  <a:lnTo>
                    <a:pt x="920" y="679"/>
                  </a:lnTo>
                  <a:lnTo>
                    <a:pt x="910" y="661"/>
                  </a:lnTo>
                  <a:lnTo>
                    <a:pt x="899" y="643"/>
                  </a:lnTo>
                  <a:lnTo>
                    <a:pt x="889" y="624"/>
                  </a:lnTo>
                  <a:lnTo>
                    <a:pt x="878" y="607"/>
                  </a:lnTo>
                  <a:lnTo>
                    <a:pt x="868" y="589"/>
                  </a:lnTo>
                  <a:lnTo>
                    <a:pt x="856" y="570"/>
                  </a:lnTo>
                  <a:lnTo>
                    <a:pt x="846" y="552"/>
                  </a:lnTo>
                  <a:lnTo>
                    <a:pt x="836" y="535"/>
                  </a:lnTo>
                  <a:lnTo>
                    <a:pt x="830" y="525"/>
                  </a:lnTo>
                  <a:lnTo>
                    <a:pt x="825" y="517"/>
                  </a:lnTo>
                  <a:lnTo>
                    <a:pt x="820" y="509"/>
                  </a:lnTo>
                  <a:lnTo>
                    <a:pt x="816" y="502"/>
                  </a:lnTo>
                  <a:lnTo>
                    <a:pt x="813" y="497"/>
                  </a:lnTo>
                  <a:lnTo>
                    <a:pt x="808" y="492"/>
                  </a:lnTo>
                  <a:lnTo>
                    <a:pt x="805" y="488"/>
                  </a:lnTo>
                  <a:lnTo>
                    <a:pt x="803" y="485"/>
                  </a:lnTo>
                  <a:lnTo>
                    <a:pt x="800" y="482"/>
                  </a:lnTo>
                  <a:lnTo>
                    <a:pt x="797" y="479"/>
                  </a:lnTo>
                  <a:lnTo>
                    <a:pt x="795" y="477"/>
                  </a:lnTo>
                  <a:lnTo>
                    <a:pt x="792" y="475"/>
                  </a:lnTo>
                  <a:lnTo>
                    <a:pt x="790" y="473"/>
                  </a:lnTo>
                  <a:lnTo>
                    <a:pt x="787" y="471"/>
                  </a:lnTo>
                  <a:lnTo>
                    <a:pt x="783" y="470"/>
                  </a:lnTo>
                  <a:lnTo>
                    <a:pt x="780" y="469"/>
                  </a:lnTo>
                  <a:lnTo>
                    <a:pt x="777" y="467"/>
                  </a:lnTo>
                  <a:lnTo>
                    <a:pt x="774" y="467"/>
                  </a:lnTo>
                  <a:lnTo>
                    <a:pt x="771" y="466"/>
                  </a:lnTo>
                  <a:lnTo>
                    <a:pt x="768" y="466"/>
                  </a:lnTo>
                  <a:lnTo>
                    <a:pt x="764" y="466"/>
                  </a:lnTo>
                  <a:lnTo>
                    <a:pt x="760" y="466"/>
                  </a:lnTo>
                  <a:lnTo>
                    <a:pt x="756" y="466"/>
                  </a:lnTo>
                  <a:lnTo>
                    <a:pt x="752" y="466"/>
                  </a:lnTo>
                  <a:lnTo>
                    <a:pt x="748" y="466"/>
                  </a:lnTo>
                  <a:lnTo>
                    <a:pt x="744" y="467"/>
                  </a:lnTo>
                  <a:lnTo>
                    <a:pt x="741" y="468"/>
                  </a:lnTo>
                  <a:lnTo>
                    <a:pt x="736" y="469"/>
                  </a:lnTo>
                  <a:lnTo>
                    <a:pt x="733" y="471"/>
                  </a:lnTo>
                  <a:lnTo>
                    <a:pt x="730" y="473"/>
                  </a:lnTo>
                  <a:lnTo>
                    <a:pt x="728" y="474"/>
                  </a:lnTo>
                  <a:lnTo>
                    <a:pt x="726" y="476"/>
                  </a:lnTo>
                  <a:lnTo>
                    <a:pt x="723" y="479"/>
                  </a:lnTo>
                  <a:lnTo>
                    <a:pt x="721" y="482"/>
                  </a:lnTo>
                  <a:lnTo>
                    <a:pt x="720" y="486"/>
                  </a:lnTo>
                  <a:lnTo>
                    <a:pt x="718" y="490"/>
                  </a:lnTo>
                  <a:lnTo>
                    <a:pt x="717" y="493"/>
                  </a:lnTo>
                  <a:lnTo>
                    <a:pt x="717" y="496"/>
                  </a:lnTo>
                  <a:lnTo>
                    <a:pt x="717" y="500"/>
                  </a:lnTo>
                  <a:lnTo>
                    <a:pt x="717" y="503"/>
                  </a:lnTo>
                  <a:lnTo>
                    <a:pt x="719" y="509"/>
                  </a:lnTo>
                  <a:lnTo>
                    <a:pt x="721" y="514"/>
                  </a:lnTo>
                  <a:lnTo>
                    <a:pt x="723" y="519"/>
                  </a:lnTo>
                  <a:lnTo>
                    <a:pt x="726" y="525"/>
                  </a:lnTo>
                  <a:lnTo>
                    <a:pt x="730" y="532"/>
                  </a:lnTo>
                  <a:lnTo>
                    <a:pt x="733" y="540"/>
                  </a:lnTo>
                  <a:lnTo>
                    <a:pt x="739" y="548"/>
                  </a:lnTo>
                  <a:lnTo>
                    <a:pt x="744" y="558"/>
                  </a:lnTo>
                  <a:lnTo>
                    <a:pt x="753" y="574"/>
                  </a:lnTo>
                  <a:lnTo>
                    <a:pt x="763" y="590"/>
                  </a:lnTo>
                  <a:lnTo>
                    <a:pt x="772" y="607"/>
                  </a:lnTo>
                  <a:lnTo>
                    <a:pt x="781" y="622"/>
                  </a:lnTo>
                  <a:lnTo>
                    <a:pt x="791" y="639"/>
                  </a:lnTo>
                  <a:lnTo>
                    <a:pt x="800" y="655"/>
                  </a:lnTo>
                  <a:lnTo>
                    <a:pt x="808" y="671"/>
                  </a:lnTo>
                  <a:lnTo>
                    <a:pt x="818" y="687"/>
                  </a:lnTo>
                  <a:lnTo>
                    <a:pt x="808" y="688"/>
                  </a:lnTo>
                  <a:lnTo>
                    <a:pt x="798" y="688"/>
                  </a:lnTo>
                  <a:lnTo>
                    <a:pt x="789" y="689"/>
                  </a:lnTo>
                  <a:lnTo>
                    <a:pt x="779" y="690"/>
                  </a:lnTo>
                  <a:lnTo>
                    <a:pt x="769" y="691"/>
                  </a:lnTo>
                  <a:lnTo>
                    <a:pt x="759" y="692"/>
                  </a:lnTo>
                  <a:lnTo>
                    <a:pt x="749" y="692"/>
                  </a:lnTo>
                  <a:lnTo>
                    <a:pt x="740" y="693"/>
                  </a:lnTo>
                  <a:lnTo>
                    <a:pt x="720" y="661"/>
                  </a:lnTo>
                  <a:lnTo>
                    <a:pt x="701" y="627"/>
                  </a:lnTo>
                  <a:lnTo>
                    <a:pt x="682" y="594"/>
                  </a:lnTo>
                  <a:lnTo>
                    <a:pt x="662" y="562"/>
                  </a:lnTo>
                  <a:lnTo>
                    <a:pt x="644" y="528"/>
                  </a:lnTo>
                  <a:lnTo>
                    <a:pt x="624" y="495"/>
                  </a:lnTo>
                  <a:lnTo>
                    <a:pt x="605" y="462"/>
                  </a:lnTo>
                  <a:lnTo>
                    <a:pt x="585" y="429"/>
                  </a:lnTo>
                  <a:close/>
                  <a:moveTo>
                    <a:pt x="1380" y="550"/>
                  </a:moveTo>
                  <a:lnTo>
                    <a:pt x="1392" y="551"/>
                  </a:lnTo>
                  <a:lnTo>
                    <a:pt x="1402" y="551"/>
                  </a:lnTo>
                  <a:lnTo>
                    <a:pt x="1414" y="552"/>
                  </a:lnTo>
                  <a:lnTo>
                    <a:pt x="1424" y="553"/>
                  </a:lnTo>
                  <a:lnTo>
                    <a:pt x="1435" y="553"/>
                  </a:lnTo>
                  <a:lnTo>
                    <a:pt x="1446" y="554"/>
                  </a:lnTo>
                  <a:lnTo>
                    <a:pt x="1456" y="554"/>
                  </a:lnTo>
                  <a:lnTo>
                    <a:pt x="1468" y="554"/>
                  </a:lnTo>
                  <a:lnTo>
                    <a:pt x="1469" y="565"/>
                  </a:lnTo>
                  <a:lnTo>
                    <a:pt x="1469" y="573"/>
                  </a:lnTo>
                  <a:lnTo>
                    <a:pt x="1468" y="583"/>
                  </a:lnTo>
                  <a:lnTo>
                    <a:pt x="1467" y="590"/>
                  </a:lnTo>
                  <a:lnTo>
                    <a:pt x="1465" y="598"/>
                  </a:lnTo>
                  <a:lnTo>
                    <a:pt x="1461" y="606"/>
                  </a:lnTo>
                  <a:lnTo>
                    <a:pt x="1457" y="612"/>
                  </a:lnTo>
                  <a:lnTo>
                    <a:pt x="1453" y="618"/>
                  </a:lnTo>
                  <a:lnTo>
                    <a:pt x="1447" y="623"/>
                  </a:lnTo>
                  <a:lnTo>
                    <a:pt x="1441" y="628"/>
                  </a:lnTo>
                  <a:lnTo>
                    <a:pt x="1433" y="633"/>
                  </a:lnTo>
                  <a:lnTo>
                    <a:pt x="1425" y="636"/>
                  </a:lnTo>
                  <a:lnTo>
                    <a:pt x="1416" y="639"/>
                  </a:lnTo>
                  <a:lnTo>
                    <a:pt x="1405" y="641"/>
                  </a:lnTo>
                  <a:lnTo>
                    <a:pt x="1394" y="643"/>
                  </a:lnTo>
                  <a:lnTo>
                    <a:pt x="1382" y="645"/>
                  </a:lnTo>
                  <a:lnTo>
                    <a:pt x="1362" y="645"/>
                  </a:lnTo>
                  <a:lnTo>
                    <a:pt x="1344" y="645"/>
                  </a:lnTo>
                  <a:lnTo>
                    <a:pt x="1326" y="643"/>
                  </a:lnTo>
                  <a:lnTo>
                    <a:pt x="1308" y="640"/>
                  </a:lnTo>
                  <a:lnTo>
                    <a:pt x="1290" y="635"/>
                  </a:lnTo>
                  <a:lnTo>
                    <a:pt x="1274" y="628"/>
                  </a:lnTo>
                  <a:lnTo>
                    <a:pt x="1257" y="620"/>
                  </a:lnTo>
                  <a:lnTo>
                    <a:pt x="1241" y="611"/>
                  </a:lnTo>
                  <a:lnTo>
                    <a:pt x="1229" y="601"/>
                  </a:lnTo>
                  <a:lnTo>
                    <a:pt x="1217" y="592"/>
                  </a:lnTo>
                  <a:lnTo>
                    <a:pt x="1206" y="583"/>
                  </a:lnTo>
                  <a:lnTo>
                    <a:pt x="1195" y="571"/>
                  </a:lnTo>
                  <a:lnTo>
                    <a:pt x="1185" y="560"/>
                  </a:lnTo>
                  <a:lnTo>
                    <a:pt x="1176" y="548"/>
                  </a:lnTo>
                  <a:lnTo>
                    <a:pt x="1166" y="535"/>
                  </a:lnTo>
                  <a:lnTo>
                    <a:pt x="1158" y="521"/>
                  </a:lnTo>
                  <a:lnTo>
                    <a:pt x="1150" y="505"/>
                  </a:lnTo>
                  <a:lnTo>
                    <a:pt x="1142" y="491"/>
                  </a:lnTo>
                  <a:lnTo>
                    <a:pt x="1137" y="476"/>
                  </a:lnTo>
                  <a:lnTo>
                    <a:pt x="1133" y="463"/>
                  </a:lnTo>
                  <a:lnTo>
                    <a:pt x="1131" y="449"/>
                  </a:lnTo>
                  <a:lnTo>
                    <a:pt x="1130" y="437"/>
                  </a:lnTo>
                  <a:lnTo>
                    <a:pt x="1132" y="426"/>
                  </a:lnTo>
                  <a:lnTo>
                    <a:pt x="1135" y="416"/>
                  </a:lnTo>
                  <a:lnTo>
                    <a:pt x="1139" y="406"/>
                  </a:lnTo>
                  <a:lnTo>
                    <a:pt x="1146" y="397"/>
                  </a:lnTo>
                  <a:lnTo>
                    <a:pt x="1154" y="390"/>
                  </a:lnTo>
                  <a:lnTo>
                    <a:pt x="1163" y="383"/>
                  </a:lnTo>
                  <a:lnTo>
                    <a:pt x="1174" y="378"/>
                  </a:lnTo>
                  <a:lnTo>
                    <a:pt x="1185" y="374"/>
                  </a:lnTo>
                  <a:lnTo>
                    <a:pt x="1199" y="372"/>
                  </a:lnTo>
                  <a:lnTo>
                    <a:pt x="1213" y="370"/>
                  </a:lnTo>
                  <a:lnTo>
                    <a:pt x="1229" y="369"/>
                  </a:lnTo>
                  <a:lnTo>
                    <a:pt x="1246" y="370"/>
                  </a:lnTo>
                  <a:lnTo>
                    <a:pt x="1261" y="371"/>
                  </a:lnTo>
                  <a:lnTo>
                    <a:pt x="1277" y="374"/>
                  </a:lnTo>
                  <a:lnTo>
                    <a:pt x="1292" y="379"/>
                  </a:lnTo>
                  <a:lnTo>
                    <a:pt x="1308" y="384"/>
                  </a:lnTo>
                  <a:lnTo>
                    <a:pt x="1324" y="392"/>
                  </a:lnTo>
                  <a:lnTo>
                    <a:pt x="1339" y="399"/>
                  </a:lnTo>
                  <a:lnTo>
                    <a:pt x="1355" y="409"/>
                  </a:lnTo>
                  <a:lnTo>
                    <a:pt x="1370" y="420"/>
                  </a:lnTo>
                  <a:lnTo>
                    <a:pt x="1384" y="432"/>
                  </a:lnTo>
                  <a:lnTo>
                    <a:pt x="1398" y="446"/>
                  </a:lnTo>
                  <a:lnTo>
                    <a:pt x="1411" y="462"/>
                  </a:lnTo>
                  <a:lnTo>
                    <a:pt x="1424" y="478"/>
                  </a:lnTo>
                  <a:lnTo>
                    <a:pt x="1435" y="496"/>
                  </a:lnTo>
                  <a:lnTo>
                    <a:pt x="1447" y="515"/>
                  </a:lnTo>
                  <a:lnTo>
                    <a:pt x="1422" y="518"/>
                  </a:lnTo>
                  <a:lnTo>
                    <a:pt x="1398" y="520"/>
                  </a:lnTo>
                  <a:lnTo>
                    <a:pt x="1373" y="522"/>
                  </a:lnTo>
                  <a:lnTo>
                    <a:pt x="1349" y="524"/>
                  </a:lnTo>
                  <a:lnTo>
                    <a:pt x="1324" y="526"/>
                  </a:lnTo>
                  <a:lnTo>
                    <a:pt x="1300" y="528"/>
                  </a:lnTo>
                  <a:lnTo>
                    <a:pt x="1275" y="530"/>
                  </a:lnTo>
                  <a:lnTo>
                    <a:pt x="1250" y="532"/>
                  </a:lnTo>
                  <a:lnTo>
                    <a:pt x="1255" y="540"/>
                  </a:lnTo>
                  <a:lnTo>
                    <a:pt x="1260" y="547"/>
                  </a:lnTo>
                  <a:lnTo>
                    <a:pt x="1266" y="554"/>
                  </a:lnTo>
                  <a:lnTo>
                    <a:pt x="1272" y="560"/>
                  </a:lnTo>
                  <a:lnTo>
                    <a:pt x="1278" y="566"/>
                  </a:lnTo>
                  <a:lnTo>
                    <a:pt x="1284" y="571"/>
                  </a:lnTo>
                  <a:lnTo>
                    <a:pt x="1290" y="575"/>
                  </a:lnTo>
                  <a:lnTo>
                    <a:pt x="1298" y="579"/>
                  </a:lnTo>
                  <a:lnTo>
                    <a:pt x="1304" y="583"/>
                  </a:lnTo>
                  <a:lnTo>
                    <a:pt x="1311" y="586"/>
                  </a:lnTo>
                  <a:lnTo>
                    <a:pt x="1318" y="588"/>
                  </a:lnTo>
                  <a:lnTo>
                    <a:pt x="1325" y="590"/>
                  </a:lnTo>
                  <a:lnTo>
                    <a:pt x="1332" y="592"/>
                  </a:lnTo>
                  <a:lnTo>
                    <a:pt x="1338" y="592"/>
                  </a:lnTo>
                  <a:lnTo>
                    <a:pt x="1346" y="593"/>
                  </a:lnTo>
                  <a:lnTo>
                    <a:pt x="1352" y="593"/>
                  </a:lnTo>
                  <a:lnTo>
                    <a:pt x="1357" y="592"/>
                  </a:lnTo>
                  <a:lnTo>
                    <a:pt x="1361" y="591"/>
                  </a:lnTo>
                  <a:lnTo>
                    <a:pt x="1366" y="590"/>
                  </a:lnTo>
                  <a:lnTo>
                    <a:pt x="1369" y="589"/>
                  </a:lnTo>
                  <a:lnTo>
                    <a:pt x="1373" y="587"/>
                  </a:lnTo>
                  <a:lnTo>
                    <a:pt x="1375" y="585"/>
                  </a:lnTo>
                  <a:lnTo>
                    <a:pt x="1378" y="583"/>
                  </a:lnTo>
                  <a:lnTo>
                    <a:pt x="1380" y="579"/>
                  </a:lnTo>
                  <a:lnTo>
                    <a:pt x="1382" y="577"/>
                  </a:lnTo>
                  <a:lnTo>
                    <a:pt x="1382" y="575"/>
                  </a:lnTo>
                  <a:lnTo>
                    <a:pt x="1383" y="572"/>
                  </a:lnTo>
                  <a:lnTo>
                    <a:pt x="1383" y="568"/>
                  </a:lnTo>
                  <a:lnTo>
                    <a:pt x="1383" y="565"/>
                  </a:lnTo>
                  <a:lnTo>
                    <a:pt x="1382" y="561"/>
                  </a:lnTo>
                  <a:lnTo>
                    <a:pt x="1381" y="555"/>
                  </a:lnTo>
                  <a:lnTo>
                    <a:pt x="1380" y="550"/>
                  </a:lnTo>
                  <a:close/>
                  <a:moveTo>
                    <a:pt x="1344" y="479"/>
                  </a:moveTo>
                  <a:lnTo>
                    <a:pt x="1338" y="472"/>
                  </a:lnTo>
                  <a:lnTo>
                    <a:pt x="1333" y="466"/>
                  </a:lnTo>
                  <a:lnTo>
                    <a:pt x="1328" y="458"/>
                  </a:lnTo>
                  <a:lnTo>
                    <a:pt x="1323" y="453"/>
                  </a:lnTo>
                  <a:lnTo>
                    <a:pt x="1316" y="448"/>
                  </a:lnTo>
                  <a:lnTo>
                    <a:pt x="1311" y="443"/>
                  </a:lnTo>
                  <a:lnTo>
                    <a:pt x="1304" y="439"/>
                  </a:lnTo>
                  <a:lnTo>
                    <a:pt x="1298" y="434"/>
                  </a:lnTo>
                  <a:lnTo>
                    <a:pt x="1291" y="431"/>
                  </a:lnTo>
                  <a:lnTo>
                    <a:pt x="1285" y="429"/>
                  </a:lnTo>
                  <a:lnTo>
                    <a:pt x="1279" y="427"/>
                  </a:lnTo>
                  <a:lnTo>
                    <a:pt x="1273" y="425"/>
                  </a:lnTo>
                  <a:lnTo>
                    <a:pt x="1266" y="424"/>
                  </a:lnTo>
                  <a:lnTo>
                    <a:pt x="1261" y="423"/>
                  </a:lnTo>
                  <a:lnTo>
                    <a:pt x="1255" y="422"/>
                  </a:lnTo>
                  <a:lnTo>
                    <a:pt x="1250" y="423"/>
                  </a:lnTo>
                  <a:lnTo>
                    <a:pt x="1243" y="423"/>
                  </a:lnTo>
                  <a:lnTo>
                    <a:pt x="1238" y="425"/>
                  </a:lnTo>
                  <a:lnTo>
                    <a:pt x="1233" y="426"/>
                  </a:lnTo>
                  <a:lnTo>
                    <a:pt x="1229" y="429"/>
                  </a:lnTo>
                  <a:lnTo>
                    <a:pt x="1225" y="431"/>
                  </a:lnTo>
                  <a:lnTo>
                    <a:pt x="1222" y="435"/>
                  </a:lnTo>
                  <a:lnTo>
                    <a:pt x="1219" y="439"/>
                  </a:lnTo>
                  <a:lnTo>
                    <a:pt x="1217" y="443"/>
                  </a:lnTo>
                  <a:lnTo>
                    <a:pt x="1216" y="448"/>
                  </a:lnTo>
                  <a:lnTo>
                    <a:pt x="1215" y="453"/>
                  </a:lnTo>
                  <a:lnTo>
                    <a:pt x="1215" y="458"/>
                  </a:lnTo>
                  <a:lnTo>
                    <a:pt x="1216" y="465"/>
                  </a:lnTo>
                  <a:lnTo>
                    <a:pt x="1218" y="470"/>
                  </a:lnTo>
                  <a:lnTo>
                    <a:pt x="1221" y="476"/>
                  </a:lnTo>
                  <a:lnTo>
                    <a:pt x="1224" y="483"/>
                  </a:lnTo>
                  <a:lnTo>
                    <a:pt x="1228" y="490"/>
                  </a:lnTo>
                  <a:lnTo>
                    <a:pt x="1242" y="489"/>
                  </a:lnTo>
                  <a:lnTo>
                    <a:pt x="1257" y="488"/>
                  </a:lnTo>
                  <a:lnTo>
                    <a:pt x="1272" y="486"/>
                  </a:lnTo>
                  <a:lnTo>
                    <a:pt x="1285" y="485"/>
                  </a:lnTo>
                  <a:lnTo>
                    <a:pt x="1300" y="483"/>
                  </a:lnTo>
                  <a:lnTo>
                    <a:pt x="1314" y="482"/>
                  </a:lnTo>
                  <a:lnTo>
                    <a:pt x="1329" y="480"/>
                  </a:lnTo>
                  <a:lnTo>
                    <a:pt x="1344" y="479"/>
                  </a:lnTo>
                  <a:close/>
                  <a:moveTo>
                    <a:pt x="1640" y="472"/>
                  </a:moveTo>
                  <a:lnTo>
                    <a:pt x="1635" y="464"/>
                  </a:lnTo>
                  <a:lnTo>
                    <a:pt x="1630" y="455"/>
                  </a:lnTo>
                  <a:lnTo>
                    <a:pt x="1626" y="446"/>
                  </a:lnTo>
                  <a:lnTo>
                    <a:pt x="1623" y="438"/>
                  </a:lnTo>
                  <a:lnTo>
                    <a:pt x="1621" y="429"/>
                  </a:lnTo>
                  <a:lnTo>
                    <a:pt x="1619" y="420"/>
                  </a:lnTo>
                  <a:lnTo>
                    <a:pt x="1618" y="412"/>
                  </a:lnTo>
                  <a:lnTo>
                    <a:pt x="1617" y="403"/>
                  </a:lnTo>
                  <a:lnTo>
                    <a:pt x="1618" y="395"/>
                  </a:lnTo>
                  <a:lnTo>
                    <a:pt x="1619" y="386"/>
                  </a:lnTo>
                  <a:lnTo>
                    <a:pt x="1621" y="379"/>
                  </a:lnTo>
                  <a:lnTo>
                    <a:pt x="1625" y="372"/>
                  </a:lnTo>
                  <a:lnTo>
                    <a:pt x="1628" y="366"/>
                  </a:lnTo>
                  <a:lnTo>
                    <a:pt x="1634" y="359"/>
                  </a:lnTo>
                  <a:lnTo>
                    <a:pt x="1639" y="354"/>
                  </a:lnTo>
                  <a:lnTo>
                    <a:pt x="1644" y="349"/>
                  </a:lnTo>
                  <a:lnTo>
                    <a:pt x="1650" y="345"/>
                  </a:lnTo>
                  <a:lnTo>
                    <a:pt x="1657" y="340"/>
                  </a:lnTo>
                  <a:lnTo>
                    <a:pt x="1665" y="336"/>
                  </a:lnTo>
                  <a:lnTo>
                    <a:pt x="1673" y="333"/>
                  </a:lnTo>
                  <a:lnTo>
                    <a:pt x="1682" y="330"/>
                  </a:lnTo>
                  <a:lnTo>
                    <a:pt x="1692" y="328"/>
                  </a:lnTo>
                  <a:lnTo>
                    <a:pt x="1702" y="326"/>
                  </a:lnTo>
                  <a:lnTo>
                    <a:pt x="1714" y="325"/>
                  </a:lnTo>
                  <a:lnTo>
                    <a:pt x="1730" y="324"/>
                  </a:lnTo>
                  <a:lnTo>
                    <a:pt x="1746" y="324"/>
                  </a:lnTo>
                  <a:lnTo>
                    <a:pt x="1763" y="325"/>
                  </a:lnTo>
                  <a:lnTo>
                    <a:pt x="1780" y="328"/>
                  </a:lnTo>
                  <a:lnTo>
                    <a:pt x="1796" y="332"/>
                  </a:lnTo>
                  <a:lnTo>
                    <a:pt x="1813" y="337"/>
                  </a:lnTo>
                  <a:lnTo>
                    <a:pt x="1830" y="345"/>
                  </a:lnTo>
                  <a:lnTo>
                    <a:pt x="1846" y="352"/>
                  </a:lnTo>
                  <a:lnTo>
                    <a:pt x="1863" y="361"/>
                  </a:lnTo>
                  <a:lnTo>
                    <a:pt x="1879" y="372"/>
                  </a:lnTo>
                  <a:lnTo>
                    <a:pt x="1892" y="382"/>
                  </a:lnTo>
                  <a:lnTo>
                    <a:pt x="1906" y="394"/>
                  </a:lnTo>
                  <a:lnTo>
                    <a:pt x="1918" y="405"/>
                  </a:lnTo>
                  <a:lnTo>
                    <a:pt x="1930" y="419"/>
                  </a:lnTo>
                  <a:lnTo>
                    <a:pt x="1939" y="432"/>
                  </a:lnTo>
                  <a:lnTo>
                    <a:pt x="1949" y="447"/>
                  </a:lnTo>
                  <a:lnTo>
                    <a:pt x="1957" y="462"/>
                  </a:lnTo>
                  <a:lnTo>
                    <a:pt x="1963" y="476"/>
                  </a:lnTo>
                  <a:lnTo>
                    <a:pt x="1967" y="490"/>
                  </a:lnTo>
                  <a:lnTo>
                    <a:pt x="1970" y="502"/>
                  </a:lnTo>
                  <a:lnTo>
                    <a:pt x="1971" y="515"/>
                  </a:lnTo>
                  <a:lnTo>
                    <a:pt x="1970" y="527"/>
                  </a:lnTo>
                  <a:lnTo>
                    <a:pt x="1966" y="539"/>
                  </a:lnTo>
                  <a:lnTo>
                    <a:pt x="1962" y="549"/>
                  </a:lnTo>
                  <a:lnTo>
                    <a:pt x="1957" y="560"/>
                  </a:lnTo>
                  <a:lnTo>
                    <a:pt x="1950" y="569"/>
                  </a:lnTo>
                  <a:lnTo>
                    <a:pt x="1940" y="576"/>
                  </a:lnTo>
                  <a:lnTo>
                    <a:pt x="1930" y="584"/>
                  </a:lnTo>
                  <a:lnTo>
                    <a:pt x="1918" y="590"/>
                  </a:lnTo>
                  <a:lnTo>
                    <a:pt x="1906" y="594"/>
                  </a:lnTo>
                  <a:lnTo>
                    <a:pt x="1891" y="597"/>
                  </a:lnTo>
                  <a:lnTo>
                    <a:pt x="1875" y="599"/>
                  </a:lnTo>
                  <a:lnTo>
                    <a:pt x="1864" y="600"/>
                  </a:lnTo>
                  <a:lnTo>
                    <a:pt x="1854" y="600"/>
                  </a:lnTo>
                  <a:lnTo>
                    <a:pt x="1843" y="600"/>
                  </a:lnTo>
                  <a:lnTo>
                    <a:pt x="1833" y="599"/>
                  </a:lnTo>
                  <a:lnTo>
                    <a:pt x="1822" y="598"/>
                  </a:lnTo>
                  <a:lnTo>
                    <a:pt x="1812" y="596"/>
                  </a:lnTo>
                  <a:lnTo>
                    <a:pt x="1801" y="594"/>
                  </a:lnTo>
                  <a:lnTo>
                    <a:pt x="1789" y="591"/>
                  </a:lnTo>
                  <a:lnTo>
                    <a:pt x="1778" y="587"/>
                  </a:lnTo>
                  <a:lnTo>
                    <a:pt x="1765" y="583"/>
                  </a:lnTo>
                  <a:lnTo>
                    <a:pt x="1755" y="578"/>
                  </a:lnTo>
                  <a:lnTo>
                    <a:pt x="1743" y="573"/>
                  </a:lnTo>
                  <a:lnTo>
                    <a:pt x="1733" y="567"/>
                  </a:lnTo>
                  <a:lnTo>
                    <a:pt x="1722" y="562"/>
                  </a:lnTo>
                  <a:lnTo>
                    <a:pt x="1713" y="554"/>
                  </a:lnTo>
                  <a:lnTo>
                    <a:pt x="1704" y="547"/>
                  </a:lnTo>
                  <a:lnTo>
                    <a:pt x="1694" y="540"/>
                  </a:lnTo>
                  <a:lnTo>
                    <a:pt x="1686" y="532"/>
                  </a:lnTo>
                  <a:lnTo>
                    <a:pt x="1677" y="523"/>
                  </a:lnTo>
                  <a:lnTo>
                    <a:pt x="1669" y="515"/>
                  </a:lnTo>
                  <a:lnTo>
                    <a:pt x="1661" y="504"/>
                  </a:lnTo>
                  <a:lnTo>
                    <a:pt x="1653" y="494"/>
                  </a:lnTo>
                  <a:lnTo>
                    <a:pt x="1646" y="483"/>
                  </a:lnTo>
                  <a:lnTo>
                    <a:pt x="1640" y="472"/>
                  </a:lnTo>
                  <a:close/>
                  <a:moveTo>
                    <a:pt x="1722" y="469"/>
                  </a:moveTo>
                  <a:lnTo>
                    <a:pt x="1729" y="478"/>
                  </a:lnTo>
                  <a:lnTo>
                    <a:pt x="1735" y="487"/>
                  </a:lnTo>
                  <a:lnTo>
                    <a:pt x="1741" y="495"/>
                  </a:lnTo>
                  <a:lnTo>
                    <a:pt x="1748" y="502"/>
                  </a:lnTo>
                  <a:lnTo>
                    <a:pt x="1756" y="510"/>
                  </a:lnTo>
                  <a:lnTo>
                    <a:pt x="1763" y="516"/>
                  </a:lnTo>
                  <a:lnTo>
                    <a:pt x="1770" y="522"/>
                  </a:lnTo>
                  <a:lnTo>
                    <a:pt x="1779" y="527"/>
                  </a:lnTo>
                  <a:lnTo>
                    <a:pt x="1787" y="531"/>
                  </a:lnTo>
                  <a:lnTo>
                    <a:pt x="1795" y="535"/>
                  </a:lnTo>
                  <a:lnTo>
                    <a:pt x="1804" y="538"/>
                  </a:lnTo>
                  <a:lnTo>
                    <a:pt x="1812" y="541"/>
                  </a:lnTo>
                  <a:lnTo>
                    <a:pt x="1819" y="542"/>
                  </a:lnTo>
                  <a:lnTo>
                    <a:pt x="1828" y="543"/>
                  </a:lnTo>
                  <a:lnTo>
                    <a:pt x="1835" y="543"/>
                  </a:lnTo>
                  <a:lnTo>
                    <a:pt x="1842" y="543"/>
                  </a:lnTo>
                  <a:lnTo>
                    <a:pt x="1850" y="542"/>
                  </a:lnTo>
                  <a:lnTo>
                    <a:pt x="1857" y="541"/>
                  </a:lnTo>
                  <a:lnTo>
                    <a:pt x="1862" y="538"/>
                  </a:lnTo>
                  <a:lnTo>
                    <a:pt x="1867" y="535"/>
                  </a:lnTo>
                  <a:lnTo>
                    <a:pt x="1873" y="531"/>
                  </a:lnTo>
                  <a:lnTo>
                    <a:pt x="1877" y="527"/>
                  </a:lnTo>
                  <a:lnTo>
                    <a:pt x="1880" y="522"/>
                  </a:lnTo>
                  <a:lnTo>
                    <a:pt x="1883" y="517"/>
                  </a:lnTo>
                  <a:lnTo>
                    <a:pt x="1884" y="511"/>
                  </a:lnTo>
                  <a:lnTo>
                    <a:pt x="1885" y="504"/>
                  </a:lnTo>
                  <a:lnTo>
                    <a:pt x="1885" y="497"/>
                  </a:lnTo>
                  <a:lnTo>
                    <a:pt x="1884" y="490"/>
                  </a:lnTo>
                  <a:lnTo>
                    <a:pt x="1882" y="481"/>
                  </a:lnTo>
                  <a:lnTo>
                    <a:pt x="1878" y="473"/>
                  </a:lnTo>
                  <a:lnTo>
                    <a:pt x="1874" y="464"/>
                  </a:lnTo>
                  <a:lnTo>
                    <a:pt x="1867" y="454"/>
                  </a:lnTo>
                  <a:lnTo>
                    <a:pt x="1861" y="445"/>
                  </a:lnTo>
                  <a:lnTo>
                    <a:pt x="1855" y="435"/>
                  </a:lnTo>
                  <a:lnTo>
                    <a:pt x="1849" y="428"/>
                  </a:lnTo>
                  <a:lnTo>
                    <a:pt x="1841" y="420"/>
                  </a:lnTo>
                  <a:lnTo>
                    <a:pt x="1834" y="414"/>
                  </a:lnTo>
                  <a:lnTo>
                    <a:pt x="1827" y="407"/>
                  </a:lnTo>
                  <a:lnTo>
                    <a:pt x="1819" y="401"/>
                  </a:lnTo>
                  <a:lnTo>
                    <a:pt x="1811" y="397"/>
                  </a:lnTo>
                  <a:lnTo>
                    <a:pt x="1803" y="393"/>
                  </a:lnTo>
                  <a:lnTo>
                    <a:pt x="1795" y="389"/>
                  </a:lnTo>
                  <a:lnTo>
                    <a:pt x="1787" y="385"/>
                  </a:lnTo>
                  <a:lnTo>
                    <a:pt x="1779" y="383"/>
                  </a:lnTo>
                  <a:lnTo>
                    <a:pt x="1770" y="382"/>
                  </a:lnTo>
                  <a:lnTo>
                    <a:pt x="1762" y="381"/>
                  </a:lnTo>
                  <a:lnTo>
                    <a:pt x="1754" y="381"/>
                  </a:lnTo>
                  <a:lnTo>
                    <a:pt x="1746" y="381"/>
                  </a:lnTo>
                  <a:lnTo>
                    <a:pt x="1739" y="382"/>
                  </a:lnTo>
                  <a:lnTo>
                    <a:pt x="1733" y="383"/>
                  </a:lnTo>
                  <a:lnTo>
                    <a:pt x="1728" y="386"/>
                  </a:lnTo>
                  <a:lnTo>
                    <a:pt x="1722" y="389"/>
                  </a:lnTo>
                  <a:lnTo>
                    <a:pt x="1718" y="393"/>
                  </a:lnTo>
                  <a:lnTo>
                    <a:pt x="1714" y="396"/>
                  </a:lnTo>
                  <a:lnTo>
                    <a:pt x="1711" y="401"/>
                  </a:lnTo>
                  <a:lnTo>
                    <a:pt x="1708" y="406"/>
                  </a:lnTo>
                  <a:lnTo>
                    <a:pt x="1706" y="413"/>
                  </a:lnTo>
                  <a:lnTo>
                    <a:pt x="1705" y="419"/>
                  </a:lnTo>
                  <a:lnTo>
                    <a:pt x="1706" y="426"/>
                  </a:lnTo>
                  <a:lnTo>
                    <a:pt x="1707" y="433"/>
                  </a:lnTo>
                  <a:lnTo>
                    <a:pt x="1709" y="442"/>
                  </a:lnTo>
                  <a:lnTo>
                    <a:pt x="1713" y="450"/>
                  </a:lnTo>
                  <a:lnTo>
                    <a:pt x="1717" y="459"/>
                  </a:lnTo>
                  <a:lnTo>
                    <a:pt x="1722" y="469"/>
                  </a:lnTo>
                  <a:close/>
                  <a:moveTo>
                    <a:pt x="1898" y="312"/>
                  </a:moveTo>
                  <a:lnTo>
                    <a:pt x="1903" y="312"/>
                  </a:lnTo>
                  <a:lnTo>
                    <a:pt x="1908" y="311"/>
                  </a:lnTo>
                  <a:lnTo>
                    <a:pt x="1913" y="311"/>
                  </a:lnTo>
                  <a:lnTo>
                    <a:pt x="1918" y="310"/>
                  </a:lnTo>
                  <a:lnTo>
                    <a:pt x="1924" y="310"/>
                  </a:lnTo>
                  <a:lnTo>
                    <a:pt x="1929" y="309"/>
                  </a:lnTo>
                  <a:lnTo>
                    <a:pt x="1935" y="309"/>
                  </a:lnTo>
                  <a:lnTo>
                    <a:pt x="1940" y="308"/>
                  </a:lnTo>
                  <a:lnTo>
                    <a:pt x="1939" y="306"/>
                  </a:lnTo>
                  <a:lnTo>
                    <a:pt x="1937" y="304"/>
                  </a:lnTo>
                  <a:lnTo>
                    <a:pt x="1936" y="302"/>
                  </a:lnTo>
                  <a:lnTo>
                    <a:pt x="1935" y="299"/>
                  </a:lnTo>
                  <a:lnTo>
                    <a:pt x="1933" y="297"/>
                  </a:lnTo>
                  <a:lnTo>
                    <a:pt x="1931" y="295"/>
                  </a:lnTo>
                  <a:lnTo>
                    <a:pt x="1930" y="292"/>
                  </a:lnTo>
                  <a:lnTo>
                    <a:pt x="1929" y="289"/>
                  </a:lnTo>
                  <a:lnTo>
                    <a:pt x="1924" y="281"/>
                  </a:lnTo>
                  <a:lnTo>
                    <a:pt x="1919" y="274"/>
                  </a:lnTo>
                  <a:lnTo>
                    <a:pt x="1916" y="267"/>
                  </a:lnTo>
                  <a:lnTo>
                    <a:pt x="1913" y="260"/>
                  </a:lnTo>
                  <a:lnTo>
                    <a:pt x="1911" y="254"/>
                  </a:lnTo>
                  <a:lnTo>
                    <a:pt x="1909" y="249"/>
                  </a:lnTo>
                  <a:lnTo>
                    <a:pt x="1908" y="244"/>
                  </a:lnTo>
                  <a:lnTo>
                    <a:pt x="1908" y="239"/>
                  </a:lnTo>
                  <a:lnTo>
                    <a:pt x="1908" y="235"/>
                  </a:lnTo>
                  <a:lnTo>
                    <a:pt x="1908" y="231"/>
                  </a:lnTo>
                  <a:lnTo>
                    <a:pt x="1908" y="227"/>
                  </a:lnTo>
                  <a:lnTo>
                    <a:pt x="1909" y="223"/>
                  </a:lnTo>
                  <a:lnTo>
                    <a:pt x="1911" y="219"/>
                  </a:lnTo>
                  <a:lnTo>
                    <a:pt x="1913" y="215"/>
                  </a:lnTo>
                  <a:lnTo>
                    <a:pt x="1916" y="212"/>
                  </a:lnTo>
                  <a:lnTo>
                    <a:pt x="1919" y="209"/>
                  </a:lnTo>
                  <a:lnTo>
                    <a:pt x="1924" y="207"/>
                  </a:lnTo>
                  <a:lnTo>
                    <a:pt x="1929" y="204"/>
                  </a:lnTo>
                  <a:lnTo>
                    <a:pt x="1934" y="202"/>
                  </a:lnTo>
                  <a:lnTo>
                    <a:pt x="1939" y="200"/>
                  </a:lnTo>
                  <a:lnTo>
                    <a:pt x="1946" y="198"/>
                  </a:lnTo>
                  <a:lnTo>
                    <a:pt x="1953" y="197"/>
                  </a:lnTo>
                  <a:lnTo>
                    <a:pt x="1960" y="196"/>
                  </a:lnTo>
                  <a:lnTo>
                    <a:pt x="1969" y="195"/>
                  </a:lnTo>
                  <a:lnTo>
                    <a:pt x="1977" y="194"/>
                  </a:lnTo>
                  <a:lnTo>
                    <a:pt x="1984" y="194"/>
                  </a:lnTo>
                  <a:lnTo>
                    <a:pt x="1994" y="192"/>
                  </a:lnTo>
                  <a:lnTo>
                    <a:pt x="2002" y="192"/>
                  </a:lnTo>
                  <a:lnTo>
                    <a:pt x="2011" y="194"/>
                  </a:lnTo>
                  <a:lnTo>
                    <a:pt x="2020" y="194"/>
                  </a:lnTo>
                  <a:lnTo>
                    <a:pt x="2029" y="195"/>
                  </a:lnTo>
                  <a:lnTo>
                    <a:pt x="2038" y="196"/>
                  </a:lnTo>
                  <a:lnTo>
                    <a:pt x="2040" y="203"/>
                  </a:lnTo>
                  <a:lnTo>
                    <a:pt x="2044" y="209"/>
                  </a:lnTo>
                  <a:lnTo>
                    <a:pt x="2046" y="215"/>
                  </a:lnTo>
                  <a:lnTo>
                    <a:pt x="2048" y="222"/>
                  </a:lnTo>
                  <a:lnTo>
                    <a:pt x="2050" y="228"/>
                  </a:lnTo>
                  <a:lnTo>
                    <a:pt x="2052" y="234"/>
                  </a:lnTo>
                  <a:lnTo>
                    <a:pt x="2054" y="240"/>
                  </a:lnTo>
                  <a:lnTo>
                    <a:pt x="2056" y="247"/>
                  </a:lnTo>
                  <a:lnTo>
                    <a:pt x="2051" y="246"/>
                  </a:lnTo>
                  <a:lnTo>
                    <a:pt x="2046" y="246"/>
                  </a:lnTo>
                  <a:lnTo>
                    <a:pt x="2042" y="246"/>
                  </a:lnTo>
                  <a:lnTo>
                    <a:pt x="2037" y="246"/>
                  </a:lnTo>
                  <a:lnTo>
                    <a:pt x="2033" y="245"/>
                  </a:lnTo>
                  <a:lnTo>
                    <a:pt x="2028" y="245"/>
                  </a:lnTo>
                  <a:lnTo>
                    <a:pt x="2024" y="246"/>
                  </a:lnTo>
                  <a:lnTo>
                    <a:pt x="2019" y="246"/>
                  </a:lnTo>
                  <a:lnTo>
                    <a:pt x="2014" y="246"/>
                  </a:lnTo>
                  <a:lnTo>
                    <a:pt x="2011" y="247"/>
                  </a:lnTo>
                  <a:lnTo>
                    <a:pt x="2008" y="248"/>
                  </a:lnTo>
                  <a:lnTo>
                    <a:pt x="2005" y="249"/>
                  </a:lnTo>
                  <a:lnTo>
                    <a:pt x="2003" y="250"/>
                  </a:lnTo>
                  <a:lnTo>
                    <a:pt x="2002" y="252"/>
                  </a:lnTo>
                  <a:lnTo>
                    <a:pt x="2001" y="253"/>
                  </a:lnTo>
                  <a:lnTo>
                    <a:pt x="2000" y="255"/>
                  </a:lnTo>
                  <a:lnTo>
                    <a:pt x="1999" y="257"/>
                  </a:lnTo>
                  <a:lnTo>
                    <a:pt x="1999" y="259"/>
                  </a:lnTo>
                  <a:lnTo>
                    <a:pt x="1999" y="262"/>
                  </a:lnTo>
                  <a:lnTo>
                    <a:pt x="2000" y="265"/>
                  </a:lnTo>
                  <a:lnTo>
                    <a:pt x="2002" y="269"/>
                  </a:lnTo>
                  <a:lnTo>
                    <a:pt x="2003" y="273"/>
                  </a:lnTo>
                  <a:lnTo>
                    <a:pt x="2006" y="277"/>
                  </a:lnTo>
                  <a:lnTo>
                    <a:pt x="2008" y="282"/>
                  </a:lnTo>
                  <a:lnTo>
                    <a:pt x="2010" y="285"/>
                  </a:lnTo>
                  <a:lnTo>
                    <a:pt x="2011" y="287"/>
                  </a:lnTo>
                  <a:lnTo>
                    <a:pt x="2012" y="289"/>
                  </a:lnTo>
                  <a:lnTo>
                    <a:pt x="2013" y="293"/>
                  </a:lnTo>
                  <a:lnTo>
                    <a:pt x="2015" y="295"/>
                  </a:lnTo>
                  <a:lnTo>
                    <a:pt x="2017" y="297"/>
                  </a:lnTo>
                  <a:lnTo>
                    <a:pt x="2018" y="299"/>
                  </a:lnTo>
                  <a:lnTo>
                    <a:pt x="2019" y="301"/>
                  </a:lnTo>
                  <a:lnTo>
                    <a:pt x="2026" y="301"/>
                  </a:lnTo>
                  <a:lnTo>
                    <a:pt x="2033" y="300"/>
                  </a:lnTo>
                  <a:lnTo>
                    <a:pt x="2040" y="299"/>
                  </a:lnTo>
                  <a:lnTo>
                    <a:pt x="2049" y="299"/>
                  </a:lnTo>
                  <a:lnTo>
                    <a:pt x="2056" y="298"/>
                  </a:lnTo>
                  <a:lnTo>
                    <a:pt x="2063" y="297"/>
                  </a:lnTo>
                  <a:lnTo>
                    <a:pt x="2072" y="297"/>
                  </a:lnTo>
                  <a:lnTo>
                    <a:pt x="2079" y="296"/>
                  </a:lnTo>
                  <a:lnTo>
                    <a:pt x="2083" y="303"/>
                  </a:lnTo>
                  <a:lnTo>
                    <a:pt x="2087" y="309"/>
                  </a:lnTo>
                  <a:lnTo>
                    <a:pt x="2092" y="317"/>
                  </a:lnTo>
                  <a:lnTo>
                    <a:pt x="2096" y="323"/>
                  </a:lnTo>
                  <a:lnTo>
                    <a:pt x="2100" y="330"/>
                  </a:lnTo>
                  <a:lnTo>
                    <a:pt x="2104" y="337"/>
                  </a:lnTo>
                  <a:lnTo>
                    <a:pt x="2108" y="345"/>
                  </a:lnTo>
                  <a:lnTo>
                    <a:pt x="2112" y="351"/>
                  </a:lnTo>
                  <a:lnTo>
                    <a:pt x="2104" y="352"/>
                  </a:lnTo>
                  <a:lnTo>
                    <a:pt x="2097" y="353"/>
                  </a:lnTo>
                  <a:lnTo>
                    <a:pt x="2088" y="353"/>
                  </a:lnTo>
                  <a:lnTo>
                    <a:pt x="2081" y="354"/>
                  </a:lnTo>
                  <a:lnTo>
                    <a:pt x="2074" y="355"/>
                  </a:lnTo>
                  <a:lnTo>
                    <a:pt x="2066" y="355"/>
                  </a:lnTo>
                  <a:lnTo>
                    <a:pt x="2058" y="356"/>
                  </a:lnTo>
                  <a:lnTo>
                    <a:pt x="2051" y="357"/>
                  </a:lnTo>
                  <a:lnTo>
                    <a:pt x="2068" y="383"/>
                  </a:lnTo>
                  <a:lnTo>
                    <a:pt x="2083" y="409"/>
                  </a:lnTo>
                  <a:lnTo>
                    <a:pt x="2099" y="435"/>
                  </a:lnTo>
                  <a:lnTo>
                    <a:pt x="2115" y="462"/>
                  </a:lnTo>
                  <a:lnTo>
                    <a:pt x="2130" y="488"/>
                  </a:lnTo>
                  <a:lnTo>
                    <a:pt x="2146" y="513"/>
                  </a:lnTo>
                  <a:lnTo>
                    <a:pt x="2160" y="539"/>
                  </a:lnTo>
                  <a:lnTo>
                    <a:pt x="2176" y="565"/>
                  </a:lnTo>
                  <a:lnTo>
                    <a:pt x="2166" y="566"/>
                  </a:lnTo>
                  <a:lnTo>
                    <a:pt x="2155" y="567"/>
                  </a:lnTo>
                  <a:lnTo>
                    <a:pt x="2146" y="568"/>
                  </a:lnTo>
                  <a:lnTo>
                    <a:pt x="2135" y="569"/>
                  </a:lnTo>
                  <a:lnTo>
                    <a:pt x="2126" y="570"/>
                  </a:lnTo>
                  <a:lnTo>
                    <a:pt x="2116" y="571"/>
                  </a:lnTo>
                  <a:lnTo>
                    <a:pt x="2106" y="572"/>
                  </a:lnTo>
                  <a:lnTo>
                    <a:pt x="2096" y="573"/>
                  </a:lnTo>
                  <a:lnTo>
                    <a:pt x="2081" y="547"/>
                  </a:lnTo>
                  <a:lnTo>
                    <a:pt x="2066" y="521"/>
                  </a:lnTo>
                  <a:lnTo>
                    <a:pt x="2051" y="495"/>
                  </a:lnTo>
                  <a:lnTo>
                    <a:pt x="2035" y="469"/>
                  </a:lnTo>
                  <a:lnTo>
                    <a:pt x="2020" y="443"/>
                  </a:lnTo>
                  <a:lnTo>
                    <a:pt x="2004" y="416"/>
                  </a:lnTo>
                  <a:lnTo>
                    <a:pt x="1988" y="391"/>
                  </a:lnTo>
                  <a:lnTo>
                    <a:pt x="1973" y="365"/>
                  </a:lnTo>
                  <a:lnTo>
                    <a:pt x="1967" y="365"/>
                  </a:lnTo>
                  <a:lnTo>
                    <a:pt x="1962" y="366"/>
                  </a:lnTo>
                  <a:lnTo>
                    <a:pt x="1957" y="366"/>
                  </a:lnTo>
                  <a:lnTo>
                    <a:pt x="1952" y="367"/>
                  </a:lnTo>
                  <a:lnTo>
                    <a:pt x="1946" y="367"/>
                  </a:lnTo>
                  <a:lnTo>
                    <a:pt x="1940" y="368"/>
                  </a:lnTo>
                  <a:lnTo>
                    <a:pt x="1935" y="368"/>
                  </a:lnTo>
                  <a:lnTo>
                    <a:pt x="1930" y="369"/>
                  </a:lnTo>
                  <a:lnTo>
                    <a:pt x="1926" y="361"/>
                  </a:lnTo>
                  <a:lnTo>
                    <a:pt x="1922" y="354"/>
                  </a:lnTo>
                  <a:lnTo>
                    <a:pt x="1917" y="348"/>
                  </a:lnTo>
                  <a:lnTo>
                    <a:pt x="1913" y="341"/>
                  </a:lnTo>
                  <a:lnTo>
                    <a:pt x="1909" y="333"/>
                  </a:lnTo>
                  <a:lnTo>
                    <a:pt x="1905" y="327"/>
                  </a:lnTo>
                  <a:lnTo>
                    <a:pt x="1901" y="320"/>
                  </a:lnTo>
                  <a:lnTo>
                    <a:pt x="1898" y="312"/>
                  </a:lnTo>
                  <a:close/>
                  <a:moveTo>
                    <a:pt x="2709" y="515"/>
                  </a:moveTo>
                  <a:lnTo>
                    <a:pt x="2700" y="516"/>
                  </a:lnTo>
                  <a:lnTo>
                    <a:pt x="2689" y="517"/>
                  </a:lnTo>
                  <a:lnTo>
                    <a:pt x="2680" y="518"/>
                  </a:lnTo>
                  <a:lnTo>
                    <a:pt x="2671" y="519"/>
                  </a:lnTo>
                  <a:lnTo>
                    <a:pt x="2660" y="520"/>
                  </a:lnTo>
                  <a:lnTo>
                    <a:pt x="2651" y="520"/>
                  </a:lnTo>
                  <a:lnTo>
                    <a:pt x="2641" y="521"/>
                  </a:lnTo>
                  <a:lnTo>
                    <a:pt x="2632" y="522"/>
                  </a:lnTo>
                  <a:lnTo>
                    <a:pt x="2622" y="505"/>
                  </a:lnTo>
                  <a:lnTo>
                    <a:pt x="2612" y="490"/>
                  </a:lnTo>
                  <a:lnTo>
                    <a:pt x="2602" y="473"/>
                  </a:lnTo>
                  <a:lnTo>
                    <a:pt x="2592" y="456"/>
                  </a:lnTo>
                  <a:lnTo>
                    <a:pt x="2583" y="440"/>
                  </a:lnTo>
                  <a:lnTo>
                    <a:pt x="2573" y="423"/>
                  </a:lnTo>
                  <a:lnTo>
                    <a:pt x="2562" y="405"/>
                  </a:lnTo>
                  <a:lnTo>
                    <a:pt x="2552" y="389"/>
                  </a:lnTo>
                  <a:lnTo>
                    <a:pt x="2545" y="378"/>
                  </a:lnTo>
                  <a:lnTo>
                    <a:pt x="2539" y="369"/>
                  </a:lnTo>
                  <a:lnTo>
                    <a:pt x="2534" y="360"/>
                  </a:lnTo>
                  <a:lnTo>
                    <a:pt x="2530" y="353"/>
                  </a:lnTo>
                  <a:lnTo>
                    <a:pt x="2525" y="347"/>
                  </a:lnTo>
                  <a:lnTo>
                    <a:pt x="2520" y="342"/>
                  </a:lnTo>
                  <a:lnTo>
                    <a:pt x="2517" y="337"/>
                  </a:lnTo>
                  <a:lnTo>
                    <a:pt x="2513" y="333"/>
                  </a:lnTo>
                  <a:lnTo>
                    <a:pt x="2510" y="330"/>
                  </a:lnTo>
                  <a:lnTo>
                    <a:pt x="2506" y="328"/>
                  </a:lnTo>
                  <a:lnTo>
                    <a:pt x="2503" y="325"/>
                  </a:lnTo>
                  <a:lnTo>
                    <a:pt x="2498" y="323"/>
                  </a:lnTo>
                  <a:lnTo>
                    <a:pt x="2495" y="321"/>
                  </a:lnTo>
                  <a:lnTo>
                    <a:pt x="2492" y="319"/>
                  </a:lnTo>
                  <a:lnTo>
                    <a:pt x="2488" y="317"/>
                  </a:lnTo>
                  <a:lnTo>
                    <a:pt x="2485" y="316"/>
                  </a:lnTo>
                  <a:lnTo>
                    <a:pt x="2482" y="315"/>
                  </a:lnTo>
                  <a:lnTo>
                    <a:pt x="2478" y="312"/>
                  </a:lnTo>
                  <a:lnTo>
                    <a:pt x="2473" y="312"/>
                  </a:lnTo>
                  <a:lnTo>
                    <a:pt x="2469" y="311"/>
                  </a:lnTo>
                  <a:lnTo>
                    <a:pt x="2466" y="311"/>
                  </a:lnTo>
                  <a:lnTo>
                    <a:pt x="2462" y="310"/>
                  </a:lnTo>
                  <a:lnTo>
                    <a:pt x="2458" y="311"/>
                  </a:lnTo>
                  <a:lnTo>
                    <a:pt x="2454" y="311"/>
                  </a:lnTo>
                  <a:lnTo>
                    <a:pt x="2449" y="311"/>
                  </a:lnTo>
                  <a:lnTo>
                    <a:pt x="2444" y="312"/>
                  </a:lnTo>
                  <a:lnTo>
                    <a:pt x="2440" y="313"/>
                  </a:lnTo>
                  <a:lnTo>
                    <a:pt x="2436" y="316"/>
                  </a:lnTo>
                  <a:lnTo>
                    <a:pt x="2432" y="317"/>
                  </a:lnTo>
                  <a:lnTo>
                    <a:pt x="2429" y="319"/>
                  </a:lnTo>
                  <a:lnTo>
                    <a:pt x="2425" y="321"/>
                  </a:lnTo>
                  <a:lnTo>
                    <a:pt x="2423" y="324"/>
                  </a:lnTo>
                  <a:lnTo>
                    <a:pt x="2420" y="327"/>
                  </a:lnTo>
                  <a:lnTo>
                    <a:pt x="2418" y="330"/>
                  </a:lnTo>
                  <a:lnTo>
                    <a:pt x="2416" y="333"/>
                  </a:lnTo>
                  <a:lnTo>
                    <a:pt x="2415" y="337"/>
                  </a:lnTo>
                  <a:lnTo>
                    <a:pt x="2414" y="341"/>
                  </a:lnTo>
                  <a:lnTo>
                    <a:pt x="2414" y="345"/>
                  </a:lnTo>
                  <a:lnTo>
                    <a:pt x="2415" y="349"/>
                  </a:lnTo>
                  <a:lnTo>
                    <a:pt x="2416" y="352"/>
                  </a:lnTo>
                  <a:lnTo>
                    <a:pt x="2417" y="357"/>
                  </a:lnTo>
                  <a:lnTo>
                    <a:pt x="2420" y="362"/>
                  </a:lnTo>
                  <a:lnTo>
                    <a:pt x="2423" y="369"/>
                  </a:lnTo>
                  <a:lnTo>
                    <a:pt x="2426" y="376"/>
                  </a:lnTo>
                  <a:lnTo>
                    <a:pt x="2431" y="384"/>
                  </a:lnTo>
                  <a:lnTo>
                    <a:pt x="2436" y="393"/>
                  </a:lnTo>
                  <a:lnTo>
                    <a:pt x="2442" y="403"/>
                  </a:lnTo>
                  <a:lnTo>
                    <a:pt x="2448" y="414"/>
                  </a:lnTo>
                  <a:lnTo>
                    <a:pt x="2457" y="428"/>
                  </a:lnTo>
                  <a:lnTo>
                    <a:pt x="2465" y="444"/>
                  </a:lnTo>
                  <a:lnTo>
                    <a:pt x="2474" y="458"/>
                  </a:lnTo>
                  <a:lnTo>
                    <a:pt x="2483" y="473"/>
                  </a:lnTo>
                  <a:lnTo>
                    <a:pt x="2491" y="489"/>
                  </a:lnTo>
                  <a:lnTo>
                    <a:pt x="2500" y="503"/>
                  </a:lnTo>
                  <a:lnTo>
                    <a:pt x="2508" y="518"/>
                  </a:lnTo>
                  <a:lnTo>
                    <a:pt x="2516" y="534"/>
                  </a:lnTo>
                  <a:lnTo>
                    <a:pt x="2507" y="535"/>
                  </a:lnTo>
                  <a:lnTo>
                    <a:pt x="2496" y="536"/>
                  </a:lnTo>
                  <a:lnTo>
                    <a:pt x="2486" y="537"/>
                  </a:lnTo>
                  <a:lnTo>
                    <a:pt x="2477" y="537"/>
                  </a:lnTo>
                  <a:lnTo>
                    <a:pt x="2467" y="538"/>
                  </a:lnTo>
                  <a:lnTo>
                    <a:pt x="2457" y="539"/>
                  </a:lnTo>
                  <a:lnTo>
                    <a:pt x="2447" y="540"/>
                  </a:lnTo>
                  <a:lnTo>
                    <a:pt x="2438" y="541"/>
                  </a:lnTo>
                  <a:lnTo>
                    <a:pt x="2418" y="507"/>
                  </a:lnTo>
                  <a:lnTo>
                    <a:pt x="2398" y="475"/>
                  </a:lnTo>
                  <a:lnTo>
                    <a:pt x="2379" y="442"/>
                  </a:lnTo>
                  <a:lnTo>
                    <a:pt x="2360" y="408"/>
                  </a:lnTo>
                  <a:lnTo>
                    <a:pt x="2340" y="375"/>
                  </a:lnTo>
                  <a:lnTo>
                    <a:pt x="2320" y="343"/>
                  </a:lnTo>
                  <a:lnTo>
                    <a:pt x="2300" y="309"/>
                  </a:lnTo>
                  <a:lnTo>
                    <a:pt x="2280" y="276"/>
                  </a:lnTo>
                  <a:lnTo>
                    <a:pt x="2290" y="275"/>
                  </a:lnTo>
                  <a:lnTo>
                    <a:pt x="2298" y="275"/>
                  </a:lnTo>
                  <a:lnTo>
                    <a:pt x="2308" y="274"/>
                  </a:lnTo>
                  <a:lnTo>
                    <a:pt x="2317" y="273"/>
                  </a:lnTo>
                  <a:lnTo>
                    <a:pt x="2326" y="272"/>
                  </a:lnTo>
                  <a:lnTo>
                    <a:pt x="2336" y="271"/>
                  </a:lnTo>
                  <a:lnTo>
                    <a:pt x="2345" y="271"/>
                  </a:lnTo>
                  <a:lnTo>
                    <a:pt x="2355" y="270"/>
                  </a:lnTo>
                  <a:lnTo>
                    <a:pt x="2358" y="275"/>
                  </a:lnTo>
                  <a:lnTo>
                    <a:pt x="2361" y="279"/>
                  </a:lnTo>
                  <a:lnTo>
                    <a:pt x="2363" y="284"/>
                  </a:lnTo>
                  <a:lnTo>
                    <a:pt x="2366" y="289"/>
                  </a:lnTo>
                  <a:lnTo>
                    <a:pt x="2369" y="294"/>
                  </a:lnTo>
                  <a:lnTo>
                    <a:pt x="2372" y="299"/>
                  </a:lnTo>
                  <a:lnTo>
                    <a:pt x="2375" y="303"/>
                  </a:lnTo>
                  <a:lnTo>
                    <a:pt x="2379" y="308"/>
                  </a:lnTo>
                  <a:lnTo>
                    <a:pt x="2382" y="297"/>
                  </a:lnTo>
                  <a:lnTo>
                    <a:pt x="2387" y="287"/>
                  </a:lnTo>
                  <a:lnTo>
                    <a:pt x="2393" y="278"/>
                  </a:lnTo>
                  <a:lnTo>
                    <a:pt x="2401" y="271"/>
                  </a:lnTo>
                  <a:lnTo>
                    <a:pt x="2411" y="264"/>
                  </a:lnTo>
                  <a:lnTo>
                    <a:pt x="2422" y="260"/>
                  </a:lnTo>
                  <a:lnTo>
                    <a:pt x="2435" y="256"/>
                  </a:lnTo>
                  <a:lnTo>
                    <a:pt x="2448" y="254"/>
                  </a:lnTo>
                  <a:lnTo>
                    <a:pt x="2455" y="254"/>
                  </a:lnTo>
                  <a:lnTo>
                    <a:pt x="2461" y="254"/>
                  </a:lnTo>
                  <a:lnTo>
                    <a:pt x="2467" y="254"/>
                  </a:lnTo>
                  <a:lnTo>
                    <a:pt x="2474" y="254"/>
                  </a:lnTo>
                  <a:lnTo>
                    <a:pt x="2481" y="255"/>
                  </a:lnTo>
                  <a:lnTo>
                    <a:pt x="2487" y="256"/>
                  </a:lnTo>
                  <a:lnTo>
                    <a:pt x="2493" y="257"/>
                  </a:lnTo>
                  <a:lnTo>
                    <a:pt x="2500" y="259"/>
                  </a:lnTo>
                  <a:lnTo>
                    <a:pt x="2507" y="260"/>
                  </a:lnTo>
                  <a:lnTo>
                    <a:pt x="2514" y="262"/>
                  </a:lnTo>
                  <a:lnTo>
                    <a:pt x="2519" y="264"/>
                  </a:lnTo>
                  <a:lnTo>
                    <a:pt x="2526" y="267"/>
                  </a:lnTo>
                  <a:lnTo>
                    <a:pt x="2531" y="270"/>
                  </a:lnTo>
                  <a:lnTo>
                    <a:pt x="2536" y="272"/>
                  </a:lnTo>
                  <a:lnTo>
                    <a:pt x="2541" y="274"/>
                  </a:lnTo>
                  <a:lnTo>
                    <a:pt x="2545" y="277"/>
                  </a:lnTo>
                  <a:lnTo>
                    <a:pt x="2551" y="280"/>
                  </a:lnTo>
                  <a:lnTo>
                    <a:pt x="2556" y="283"/>
                  </a:lnTo>
                  <a:lnTo>
                    <a:pt x="2560" y="286"/>
                  </a:lnTo>
                  <a:lnTo>
                    <a:pt x="2564" y="289"/>
                  </a:lnTo>
                  <a:lnTo>
                    <a:pt x="2568" y="294"/>
                  </a:lnTo>
                  <a:lnTo>
                    <a:pt x="2573" y="297"/>
                  </a:lnTo>
                  <a:lnTo>
                    <a:pt x="2577" y="301"/>
                  </a:lnTo>
                  <a:lnTo>
                    <a:pt x="2580" y="305"/>
                  </a:lnTo>
                  <a:lnTo>
                    <a:pt x="2584" y="309"/>
                  </a:lnTo>
                  <a:lnTo>
                    <a:pt x="2587" y="313"/>
                  </a:lnTo>
                  <a:lnTo>
                    <a:pt x="2591" y="319"/>
                  </a:lnTo>
                  <a:lnTo>
                    <a:pt x="2596" y="325"/>
                  </a:lnTo>
                  <a:lnTo>
                    <a:pt x="2600" y="331"/>
                  </a:lnTo>
                  <a:lnTo>
                    <a:pt x="2604" y="337"/>
                  </a:lnTo>
                  <a:lnTo>
                    <a:pt x="2608" y="345"/>
                  </a:lnTo>
                  <a:lnTo>
                    <a:pt x="2612" y="351"/>
                  </a:lnTo>
                  <a:lnTo>
                    <a:pt x="2625" y="372"/>
                  </a:lnTo>
                  <a:lnTo>
                    <a:pt x="2637" y="392"/>
                  </a:lnTo>
                  <a:lnTo>
                    <a:pt x="2649" y="413"/>
                  </a:lnTo>
                  <a:lnTo>
                    <a:pt x="2660" y="433"/>
                  </a:lnTo>
                  <a:lnTo>
                    <a:pt x="2673" y="453"/>
                  </a:lnTo>
                  <a:lnTo>
                    <a:pt x="2684" y="474"/>
                  </a:lnTo>
                  <a:lnTo>
                    <a:pt x="2697" y="495"/>
                  </a:lnTo>
                  <a:lnTo>
                    <a:pt x="2709" y="515"/>
                  </a:lnTo>
                  <a:close/>
                  <a:moveTo>
                    <a:pt x="2914" y="409"/>
                  </a:moveTo>
                  <a:lnTo>
                    <a:pt x="2924" y="409"/>
                  </a:lnTo>
                  <a:lnTo>
                    <a:pt x="2935" y="410"/>
                  </a:lnTo>
                  <a:lnTo>
                    <a:pt x="2945" y="410"/>
                  </a:lnTo>
                  <a:lnTo>
                    <a:pt x="2955" y="412"/>
                  </a:lnTo>
                  <a:lnTo>
                    <a:pt x="2966" y="412"/>
                  </a:lnTo>
                  <a:lnTo>
                    <a:pt x="2976" y="413"/>
                  </a:lnTo>
                  <a:lnTo>
                    <a:pt x="2987" y="414"/>
                  </a:lnTo>
                  <a:lnTo>
                    <a:pt x="2997" y="414"/>
                  </a:lnTo>
                  <a:lnTo>
                    <a:pt x="2999" y="423"/>
                  </a:lnTo>
                  <a:lnTo>
                    <a:pt x="2999" y="431"/>
                  </a:lnTo>
                  <a:lnTo>
                    <a:pt x="2999" y="441"/>
                  </a:lnTo>
                  <a:lnTo>
                    <a:pt x="2998" y="448"/>
                  </a:lnTo>
                  <a:lnTo>
                    <a:pt x="2996" y="456"/>
                  </a:lnTo>
                  <a:lnTo>
                    <a:pt x="2993" y="464"/>
                  </a:lnTo>
                  <a:lnTo>
                    <a:pt x="2989" y="470"/>
                  </a:lnTo>
                  <a:lnTo>
                    <a:pt x="2985" y="475"/>
                  </a:lnTo>
                  <a:lnTo>
                    <a:pt x="2978" y="481"/>
                  </a:lnTo>
                  <a:lnTo>
                    <a:pt x="2972" y="486"/>
                  </a:lnTo>
                  <a:lnTo>
                    <a:pt x="2964" y="491"/>
                  </a:lnTo>
                  <a:lnTo>
                    <a:pt x="2955" y="494"/>
                  </a:lnTo>
                  <a:lnTo>
                    <a:pt x="2946" y="497"/>
                  </a:lnTo>
                  <a:lnTo>
                    <a:pt x="2936" y="499"/>
                  </a:lnTo>
                  <a:lnTo>
                    <a:pt x="2925" y="501"/>
                  </a:lnTo>
                  <a:lnTo>
                    <a:pt x="2914" y="502"/>
                  </a:lnTo>
                  <a:lnTo>
                    <a:pt x="2894" y="503"/>
                  </a:lnTo>
                  <a:lnTo>
                    <a:pt x="2875" y="503"/>
                  </a:lnTo>
                  <a:lnTo>
                    <a:pt x="2857" y="501"/>
                  </a:lnTo>
                  <a:lnTo>
                    <a:pt x="2839" y="498"/>
                  </a:lnTo>
                  <a:lnTo>
                    <a:pt x="2822" y="493"/>
                  </a:lnTo>
                  <a:lnTo>
                    <a:pt x="2805" y="487"/>
                  </a:lnTo>
                  <a:lnTo>
                    <a:pt x="2789" y="478"/>
                  </a:lnTo>
                  <a:lnTo>
                    <a:pt x="2773" y="469"/>
                  </a:lnTo>
                  <a:lnTo>
                    <a:pt x="2760" y="459"/>
                  </a:lnTo>
                  <a:lnTo>
                    <a:pt x="2749" y="451"/>
                  </a:lnTo>
                  <a:lnTo>
                    <a:pt x="2737" y="441"/>
                  </a:lnTo>
                  <a:lnTo>
                    <a:pt x="2727" y="430"/>
                  </a:lnTo>
                  <a:lnTo>
                    <a:pt x="2717" y="419"/>
                  </a:lnTo>
                  <a:lnTo>
                    <a:pt x="2706" y="407"/>
                  </a:lnTo>
                  <a:lnTo>
                    <a:pt x="2697" y="394"/>
                  </a:lnTo>
                  <a:lnTo>
                    <a:pt x="2688" y="380"/>
                  </a:lnTo>
                  <a:lnTo>
                    <a:pt x="2679" y="365"/>
                  </a:lnTo>
                  <a:lnTo>
                    <a:pt x="2672" y="349"/>
                  </a:lnTo>
                  <a:lnTo>
                    <a:pt x="2666" y="334"/>
                  </a:lnTo>
                  <a:lnTo>
                    <a:pt x="2663" y="321"/>
                  </a:lnTo>
                  <a:lnTo>
                    <a:pt x="2661" y="308"/>
                  </a:lnTo>
                  <a:lnTo>
                    <a:pt x="2661" y="296"/>
                  </a:lnTo>
                  <a:lnTo>
                    <a:pt x="2663" y="284"/>
                  </a:lnTo>
                  <a:lnTo>
                    <a:pt x="2665" y="274"/>
                  </a:lnTo>
                  <a:lnTo>
                    <a:pt x="2671" y="264"/>
                  </a:lnTo>
                  <a:lnTo>
                    <a:pt x="2677" y="256"/>
                  </a:lnTo>
                  <a:lnTo>
                    <a:pt x="2684" y="248"/>
                  </a:lnTo>
                  <a:lnTo>
                    <a:pt x="2694" y="241"/>
                  </a:lnTo>
                  <a:lnTo>
                    <a:pt x="2703" y="236"/>
                  </a:lnTo>
                  <a:lnTo>
                    <a:pt x="2714" y="232"/>
                  </a:lnTo>
                  <a:lnTo>
                    <a:pt x="2728" y="229"/>
                  </a:lnTo>
                  <a:lnTo>
                    <a:pt x="2742" y="228"/>
                  </a:lnTo>
                  <a:lnTo>
                    <a:pt x="2758" y="227"/>
                  </a:lnTo>
                  <a:lnTo>
                    <a:pt x="2775" y="227"/>
                  </a:lnTo>
                  <a:lnTo>
                    <a:pt x="2791" y="229"/>
                  </a:lnTo>
                  <a:lnTo>
                    <a:pt x="2807" y="232"/>
                  </a:lnTo>
                  <a:lnTo>
                    <a:pt x="2823" y="237"/>
                  </a:lnTo>
                  <a:lnTo>
                    <a:pt x="2839" y="243"/>
                  </a:lnTo>
                  <a:lnTo>
                    <a:pt x="2853" y="249"/>
                  </a:lnTo>
                  <a:lnTo>
                    <a:pt x="2869" y="257"/>
                  </a:lnTo>
                  <a:lnTo>
                    <a:pt x="2884" y="267"/>
                  </a:lnTo>
                  <a:lnTo>
                    <a:pt x="2899" y="278"/>
                  </a:lnTo>
                  <a:lnTo>
                    <a:pt x="2914" y="291"/>
                  </a:lnTo>
                  <a:lnTo>
                    <a:pt x="2927" y="304"/>
                  </a:lnTo>
                  <a:lnTo>
                    <a:pt x="2941" y="320"/>
                  </a:lnTo>
                  <a:lnTo>
                    <a:pt x="2953" y="336"/>
                  </a:lnTo>
                  <a:lnTo>
                    <a:pt x="2966" y="354"/>
                  </a:lnTo>
                  <a:lnTo>
                    <a:pt x="2977" y="374"/>
                  </a:lnTo>
                  <a:lnTo>
                    <a:pt x="2953" y="376"/>
                  </a:lnTo>
                  <a:lnTo>
                    <a:pt x="2928" y="378"/>
                  </a:lnTo>
                  <a:lnTo>
                    <a:pt x="2904" y="380"/>
                  </a:lnTo>
                  <a:lnTo>
                    <a:pt x="2879" y="382"/>
                  </a:lnTo>
                  <a:lnTo>
                    <a:pt x="2855" y="384"/>
                  </a:lnTo>
                  <a:lnTo>
                    <a:pt x="2830" y="386"/>
                  </a:lnTo>
                  <a:lnTo>
                    <a:pt x="2806" y="389"/>
                  </a:lnTo>
                  <a:lnTo>
                    <a:pt x="2781" y="391"/>
                  </a:lnTo>
                  <a:lnTo>
                    <a:pt x="2786" y="398"/>
                  </a:lnTo>
                  <a:lnTo>
                    <a:pt x="2792" y="405"/>
                  </a:lnTo>
                  <a:lnTo>
                    <a:pt x="2798" y="412"/>
                  </a:lnTo>
                  <a:lnTo>
                    <a:pt x="2803" y="418"/>
                  </a:lnTo>
                  <a:lnTo>
                    <a:pt x="2809" y="424"/>
                  </a:lnTo>
                  <a:lnTo>
                    <a:pt x="2816" y="429"/>
                  </a:lnTo>
                  <a:lnTo>
                    <a:pt x="2822" y="433"/>
                  </a:lnTo>
                  <a:lnTo>
                    <a:pt x="2829" y="438"/>
                  </a:lnTo>
                  <a:lnTo>
                    <a:pt x="2835" y="442"/>
                  </a:lnTo>
                  <a:lnTo>
                    <a:pt x="2843" y="444"/>
                  </a:lnTo>
                  <a:lnTo>
                    <a:pt x="2849" y="447"/>
                  </a:lnTo>
                  <a:lnTo>
                    <a:pt x="2856" y="449"/>
                  </a:lnTo>
                  <a:lnTo>
                    <a:pt x="2863" y="450"/>
                  </a:lnTo>
                  <a:lnTo>
                    <a:pt x="2870" y="450"/>
                  </a:lnTo>
                  <a:lnTo>
                    <a:pt x="2877" y="451"/>
                  </a:lnTo>
                  <a:lnTo>
                    <a:pt x="2883" y="450"/>
                  </a:lnTo>
                  <a:lnTo>
                    <a:pt x="2889" y="450"/>
                  </a:lnTo>
                  <a:lnTo>
                    <a:pt x="2893" y="449"/>
                  </a:lnTo>
                  <a:lnTo>
                    <a:pt x="2896" y="448"/>
                  </a:lnTo>
                  <a:lnTo>
                    <a:pt x="2900" y="447"/>
                  </a:lnTo>
                  <a:lnTo>
                    <a:pt x="2903" y="445"/>
                  </a:lnTo>
                  <a:lnTo>
                    <a:pt x="2905" y="443"/>
                  </a:lnTo>
                  <a:lnTo>
                    <a:pt x="2908" y="441"/>
                  </a:lnTo>
                  <a:lnTo>
                    <a:pt x="2911" y="439"/>
                  </a:lnTo>
                  <a:lnTo>
                    <a:pt x="2912" y="437"/>
                  </a:lnTo>
                  <a:lnTo>
                    <a:pt x="2913" y="433"/>
                  </a:lnTo>
                  <a:lnTo>
                    <a:pt x="2914" y="430"/>
                  </a:lnTo>
                  <a:lnTo>
                    <a:pt x="2914" y="427"/>
                  </a:lnTo>
                  <a:lnTo>
                    <a:pt x="2914" y="423"/>
                  </a:lnTo>
                  <a:lnTo>
                    <a:pt x="2914" y="419"/>
                  </a:lnTo>
                  <a:lnTo>
                    <a:pt x="2914" y="414"/>
                  </a:lnTo>
                  <a:lnTo>
                    <a:pt x="2914" y="409"/>
                  </a:lnTo>
                  <a:close/>
                  <a:moveTo>
                    <a:pt x="2875" y="337"/>
                  </a:moveTo>
                  <a:lnTo>
                    <a:pt x="2870" y="330"/>
                  </a:lnTo>
                  <a:lnTo>
                    <a:pt x="2865" y="323"/>
                  </a:lnTo>
                  <a:lnTo>
                    <a:pt x="2859" y="318"/>
                  </a:lnTo>
                  <a:lnTo>
                    <a:pt x="2854" y="311"/>
                  </a:lnTo>
                  <a:lnTo>
                    <a:pt x="2848" y="306"/>
                  </a:lnTo>
                  <a:lnTo>
                    <a:pt x="2842" y="302"/>
                  </a:lnTo>
                  <a:lnTo>
                    <a:pt x="2835" y="297"/>
                  </a:lnTo>
                  <a:lnTo>
                    <a:pt x="2829" y="293"/>
                  </a:lnTo>
                  <a:lnTo>
                    <a:pt x="2822" y="289"/>
                  </a:lnTo>
                  <a:lnTo>
                    <a:pt x="2816" y="287"/>
                  </a:lnTo>
                  <a:lnTo>
                    <a:pt x="2809" y="285"/>
                  </a:lnTo>
                  <a:lnTo>
                    <a:pt x="2803" y="283"/>
                  </a:lnTo>
                  <a:lnTo>
                    <a:pt x="2797" y="282"/>
                  </a:lnTo>
                  <a:lnTo>
                    <a:pt x="2792" y="281"/>
                  </a:lnTo>
                  <a:lnTo>
                    <a:pt x="2785" y="281"/>
                  </a:lnTo>
                  <a:lnTo>
                    <a:pt x="2780" y="281"/>
                  </a:lnTo>
                  <a:lnTo>
                    <a:pt x="2773" y="282"/>
                  </a:lnTo>
                  <a:lnTo>
                    <a:pt x="2767" y="283"/>
                  </a:lnTo>
                  <a:lnTo>
                    <a:pt x="2761" y="285"/>
                  </a:lnTo>
                  <a:lnTo>
                    <a:pt x="2757" y="287"/>
                  </a:lnTo>
                  <a:lnTo>
                    <a:pt x="2754" y="291"/>
                  </a:lnTo>
                  <a:lnTo>
                    <a:pt x="2750" y="294"/>
                  </a:lnTo>
                  <a:lnTo>
                    <a:pt x="2748" y="298"/>
                  </a:lnTo>
                  <a:lnTo>
                    <a:pt x="2746" y="302"/>
                  </a:lnTo>
                  <a:lnTo>
                    <a:pt x="2745" y="307"/>
                  </a:lnTo>
                  <a:lnTo>
                    <a:pt x="2745" y="311"/>
                  </a:lnTo>
                  <a:lnTo>
                    <a:pt x="2745" y="317"/>
                  </a:lnTo>
                  <a:lnTo>
                    <a:pt x="2746" y="323"/>
                  </a:lnTo>
                  <a:lnTo>
                    <a:pt x="2748" y="329"/>
                  </a:lnTo>
                  <a:lnTo>
                    <a:pt x="2750" y="335"/>
                  </a:lnTo>
                  <a:lnTo>
                    <a:pt x="2754" y="342"/>
                  </a:lnTo>
                  <a:lnTo>
                    <a:pt x="2757" y="348"/>
                  </a:lnTo>
                  <a:lnTo>
                    <a:pt x="2772" y="347"/>
                  </a:lnTo>
                  <a:lnTo>
                    <a:pt x="2786" y="345"/>
                  </a:lnTo>
                  <a:lnTo>
                    <a:pt x="2801" y="344"/>
                  </a:lnTo>
                  <a:lnTo>
                    <a:pt x="2817" y="343"/>
                  </a:lnTo>
                  <a:lnTo>
                    <a:pt x="2831" y="342"/>
                  </a:lnTo>
                  <a:lnTo>
                    <a:pt x="2846" y="340"/>
                  </a:lnTo>
                  <a:lnTo>
                    <a:pt x="2860" y="338"/>
                  </a:lnTo>
                  <a:lnTo>
                    <a:pt x="2875" y="337"/>
                  </a:lnTo>
                  <a:close/>
                  <a:moveTo>
                    <a:pt x="3070" y="483"/>
                  </a:moveTo>
                  <a:lnTo>
                    <a:pt x="3073" y="465"/>
                  </a:lnTo>
                  <a:lnTo>
                    <a:pt x="3076" y="446"/>
                  </a:lnTo>
                  <a:lnTo>
                    <a:pt x="3081" y="428"/>
                  </a:lnTo>
                  <a:lnTo>
                    <a:pt x="3084" y="409"/>
                  </a:lnTo>
                  <a:lnTo>
                    <a:pt x="3087" y="392"/>
                  </a:lnTo>
                  <a:lnTo>
                    <a:pt x="3091" y="374"/>
                  </a:lnTo>
                  <a:lnTo>
                    <a:pt x="3094" y="355"/>
                  </a:lnTo>
                  <a:lnTo>
                    <a:pt x="3098" y="337"/>
                  </a:lnTo>
                  <a:lnTo>
                    <a:pt x="3075" y="323"/>
                  </a:lnTo>
                  <a:lnTo>
                    <a:pt x="3052" y="308"/>
                  </a:lnTo>
                  <a:lnTo>
                    <a:pt x="3029" y="294"/>
                  </a:lnTo>
                  <a:lnTo>
                    <a:pt x="3008" y="278"/>
                  </a:lnTo>
                  <a:lnTo>
                    <a:pt x="2985" y="263"/>
                  </a:lnTo>
                  <a:lnTo>
                    <a:pt x="2962" y="248"/>
                  </a:lnTo>
                  <a:lnTo>
                    <a:pt x="2939" y="233"/>
                  </a:lnTo>
                  <a:lnTo>
                    <a:pt x="2916" y="218"/>
                  </a:lnTo>
                  <a:lnTo>
                    <a:pt x="2928" y="216"/>
                  </a:lnTo>
                  <a:lnTo>
                    <a:pt x="2941" y="215"/>
                  </a:lnTo>
                  <a:lnTo>
                    <a:pt x="2952" y="214"/>
                  </a:lnTo>
                  <a:lnTo>
                    <a:pt x="2965" y="213"/>
                  </a:lnTo>
                  <a:lnTo>
                    <a:pt x="2976" y="212"/>
                  </a:lnTo>
                  <a:lnTo>
                    <a:pt x="2988" y="211"/>
                  </a:lnTo>
                  <a:lnTo>
                    <a:pt x="3000" y="210"/>
                  </a:lnTo>
                  <a:lnTo>
                    <a:pt x="3013" y="209"/>
                  </a:lnTo>
                  <a:lnTo>
                    <a:pt x="3025" y="219"/>
                  </a:lnTo>
                  <a:lnTo>
                    <a:pt x="3037" y="227"/>
                  </a:lnTo>
                  <a:lnTo>
                    <a:pt x="3049" y="236"/>
                  </a:lnTo>
                  <a:lnTo>
                    <a:pt x="3061" y="245"/>
                  </a:lnTo>
                  <a:lnTo>
                    <a:pt x="3073" y="253"/>
                  </a:lnTo>
                  <a:lnTo>
                    <a:pt x="3085" y="261"/>
                  </a:lnTo>
                  <a:lnTo>
                    <a:pt x="3096" y="270"/>
                  </a:lnTo>
                  <a:lnTo>
                    <a:pt x="3109" y="278"/>
                  </a:lnTo>
                  <a:lnTo>
                    <a:pt x="3110" y="269"/>
                  </a:lnTo>
                  <a:lnTo>
                    <a:pt x="3112" y="259"/>
                  </a:lnTo>
                  <a:lnTo>
                    <a:pt x="3113" y="250"/>
                  </a:lnTo>
                  <a:lnTo>
                    <a:pt x="3115" y="240"/>
                  </a:lnTo>
                  <a:lnTo>
                    <a:pt x="3117" y="230"/>
                  </a:lnTo>
                  <a:lnTo>
                    <a:pt x="3118" y="221"/>
                  </a:lnTo>
                  <a:lnTo>
                    <a:pt x="3120" y="210"/>
                  </a:lnTo>
                  <a:lnTo>
                    <a:pt x="3122" y="201"/>
                  </a:lnTo>
                  <a:lnTo>
                    <a:pt x="3133" y="200"/>
                  </a:lnTo>
                  <a:lnTo>
                    <a:pt x="3144" y="199"/>
                  </a:lnTo>
                  <a:lnTo>
                    <a:pt x="3156" y="198"/>
                  </a:lnTo>
                  <a:lnTo>
                    <a:pt x="3167" y="197"/>
                  </a:lnTo>
                  <a:lnTo>
                    <a:pt x="3179" y="196"/>
                  </a:lnTo>
                  <a:lnTo>
                    <a:pt x="3190" y="195"/>
                  </a:lnTo>
                  <a:lnTo>
                    <a:pt x="3202" y="194"/>
                  </a:lnTo>
                  <a:lnTo>
                    <a:pt x="3214" y="192"/>
                  </a:lnTo>
                  <a:lnTo>
                    <a:pt x="3211" y="209"/>
                  </a:lnTo>
                  <a:lnTo>
                    <a:pt x="3208" y="227"/>
                  </a:lnTo>
                  <a:lnTo>
                    <a:pt x="3205" y="244"/>
                  </a:lnTo>
                  <a:lnTo>
                    <a:pt x="3202" y="260"/>
                  </a:lnTo>
                  <a:lnTo>
                    <a:pt x="3199" y="277"/>
                  </a:lnTo>
                  <a:lnTo>
                    <a:pt x="3195" y="294"/>
                  </a:lnTo>
                  <a:lnTo>
                    <a:pt x="3193" y="310"/>
                  </a:lnTo>
                  <a:lnTo>
                    <a:pt x="3190" y="327"/>
                  </a:lnTo>
                  <a:lnTo>
                    <a:pt x="3214" y="343"/>
                  </a:lnTo>
                  <a:lnTo>
                    <a:pt x="3238" y="359"/>
                  </a:lnTo>
                  <a:lnTo>
                    <a:pt x="3262" y="375"/>
                  </a:lnTo>
                  <a:lnTo>
                    <a:pt x="3286" y="392"/>
                  </a:lnTo>
                  <a:lnTo>
                    <a:pt x="3309" y="408"/>
                  </a:lnTo>
                  <a:lnTo>
                    <a:pt x="3333" y="424"/>
                  </a:lnTo>
                  <a:lnTo>
                    <a:pt x="3357" y="441"/>
                  </a:lnTo>
                  <a:lnTo>
                    <a:pt x="3381" y="456"/>
                  </a:lnTo>
                  <a:lnTo>
                    <a:pt x="3369" y="457"/>
                  </a:lnTo>
                  <a:lnTo>
                    <a:pt x="3356" y="458"/>
                  </a:lnTo>
                  <a:lnTo>
                    <a:pt x="3345" y="459"/>
                  </a:lnTo>
                  <a:lnTo>
                    <a:pt x="3332" y="461"/>
                  </a:lnTo>
                  <a:lnTo>
                    <a:pt x="3320" y="462"/>
                  </a:lnTo>
                  <a:lnTo>
                    <a:pt x="3307" y="463"/>
                  </a:lnTo>
                  <a:lnTo>
                    <a:pt x="3296" y="464"/>
                  </a:lnTo>
                  <a:lnTo>
                    <a:pt x="3283" y="465"/>
                  </a:lnTo>
                  <a:lnTo>
                    <a:pt x="3270" y="455"/>
                  </a:lnTo>
                  <a:lnTo>
                    <a:pt x="3258" y="446"/>
                  </a:lnTo>
                  <a:lnTo>
                    <a:pt x="3244" y="437"/>
                  </a:lnTo>
                  <a:lnTo>
                    <a:pt x="3231" y="426"/>
                  </a:lnTo>
                  <a:lnTo>
                    <a:pt x="3218" y="417"/>
                  </a:lnTo>
                  <a:lnTo>
                    <a:pt x="3205" y="407"/>
                  </a:lnTo>
                  <a:lnTo>
                    <a:pt x="3190" y="398"/>
                  </a:lnTo>
                  <a:lnTo>
                    <a:pt x="3177" y="388"/>
                  </a:lnTo>
                  <a:lnTo>
                    <a:pt x="3176" y="399"/>
                  </a:lnTo>
                  <a:lnTo>
                    <a:pt x="3173" y="410"/>
                  </a:lnTo>
                  <a:lnTo>
                    <a:pt x="3171" y="421"/>
                  </a:lnTo>
                  <a:lnTo>
                    <a:pt x="3170" y="431"/>
                  </a:lnTo>
                  <a:lnTo>
                    <a:pt x="3168" y="443"/>
                  </a:lnTo>
                  <a:lnTo>
                    <a:pt x="3166" y="453"/>
                  </a:lnTo>
                  <a:lnTo>
                    <a:pt x="3164" y="464"/>
                  </a:lnTo>
                  <a:lnTo>
                    <a:pt x="3162" y="475"/>
                  </a:lnTo>
                  <a:lnTo>
                    <a:pt x="3151" y="476"/>
                  </a:lnTo>
                  <a:lnTo>
                    <a:pt x="3139" y="477"/>
                  </a:lnTo>
                  <a:lnTo>
                    <a:pt x="3128" y="478"/>
                  </a:lnTo>
                  <a:lnTo>
                    <a:pt x="3116" y="479"/>
                  </a:lnTo>
                  <a:lnTo>
                    <a:pt x="3105" y="480"/>
                  </a:lnTo>
                  <a:lnTo>
                    <a:pt x="3093" y="481"/>
                  </a:lnTo>
                  <a:lnTo>
                    <a:pt x="3082" y="482"/>
                  </a:lnTo>
                  <a:lnTo>
                    <a:pt x="3070" y="483"/>
                  </a:lnTo>
                  <a:close/>
                  <a:moveTo>
                    <a:pt x="3406" y="178"/>
                  </a:moveTo>
                  <a:lnTo>
                    <a:pt x="3410" y="185"/>
                  </a:lnTo>
                  <a:lnTo>
                    <a:pt x="3414" y="191"/>
                  </a:lnTo>
                  <a:lnTo>
                    <a:pt x="3419" y="199"/>
                  </a:lnTo>
                  <a:lnTo>
                    <a:pt x="3423" y="206"/>
                  </a:lnTo>
                  <a:lnTo>
                    <a:pt x="3427" y="212"/>
                  </a:lnTo>
                  <a:lnTo>
                    <a:pt x="3431" y="220"/>
                  </a:lnTo>
                  <a:lnTo>
                    <a:pt x="3436" y="227"/>
                  </a:lnTo>
                  <a:lnTo>
                    <a:pt x="3441" y="234"/>
                  </a:lnTo>
                  <a:lnTo>
                    <a:pt x="3433" y="234"/>
                  </a:lnTo>
                  <a:lnTo>
                    <a:pt x="3426" y="234"/>
                  </a:lnTo>
                  <a:lnTo>
                    <a:pt x="3420" y="235"/>
                  </a:lnTo>
                  <a:lnTo>
                    <a:pt x="3412" y="235"/>
                  </a:lnTo>
                  <a:lnTo>
                    <a:pt x="3406" y="236"/>
                  </a:lnTo>
                  <a:lnTo>
                    <a:pt x="3399" y="236"/>
                  </a:lnTo>
                  <a:lnTo>
                    <a:pt x="3393" y="237"/>
                  </a:lnTo>
                  <a:lnTo>
                    <a:pt x="3385" y="237"/>
                  </a:lnTo>
                  <a:lnTo>
                    <a:pt x="3394" y="251"/>
                  </a:lnTo>
                  <a:lnTo>
                    <a:pt x="3402" y="264"/>
                  </a:lnTo>
                  <a:lnTo>
                    <a:pt x="3410" y="277"/>
                  </a:lnTo>
                  <a:lnTo>
                    <a:pt x="3419" y="291"/>
                  </a:lnTo>
                  <a:lnTo>
                    <a:pt x="3427" y="304"/>
                  </a:lnTo>
                  <a:lnTo>
                    <a:pt x="3434" y="318"/>
                  </a:lnTo>
                  <a:lnTo>
                    <a:pt x="3443" y="331"/>
                  </a:lnTo>
                  <a:lnTo>
                    <a:pt x="3451" y="345"/>
                  </a:lnTo>
                  <a:lnTo>
                    <a:pt x="3455" y="352"/>
                  </a:lnTo>
                  <a:lnTo>
                    <a:pt x="3459" y="358"/>
                  </a:lnTo>
                  <a:lnTo>
                    <a:pt x="3462" y="365"/>
                  </a:lnTo>
                  <a:lnTo>
                    <a:pt x="3466" y="369"/>
                  </a:lnTo>
                  <a:lnTo>
                    <a:pt x="3469" y="374"/>
                  </a:lnTo>
                  <a:lnTo>
                    <a:pt x="3471" y="377"/>
                  </a:lnTo>
                  <a:lnTo>
                    <a:pt x="3473" y="380"/>
                  </a:lnTo>
                  <a:lnTo>
                    <a:pt x="3475" y="382"/>
                  </a:lnTo>
                  <a:lnTo>
                    <a:pt x="3476" y="383"/>
                  </a:lnTo>
                  <a:lnTo>
                    <a:pt x="3477" y="384"/>
                  </a:lnTo>
                  <a:lnTo>
                    <a:pt x="3478" y="385"/>
                  </a:lnTo>
                  <a:lnTo>
                    <a:pt x="3480" y="386"/>
                  </a:lnTo>
                  <a:lnTo>
                    <a:pt x="3481" y="388"/>
                  </a:lnTo>
                  <a:lnTo>
                    <a:pt x="3483" y="389"/>
                  </a:lnTo>
                  <a:lnTo>
                    <a:pt x="3485" y="390"/>
                  </a:lnTo>
                  <a:lnTo>
                    <a:pt x="3487" y="391"/>
                  </a:lnTo>
                  <a:lnTo>
                    <a:pt x="3490" y="391"/>
                  </a:lnTo>
                  <a:lnTo>
                    <a:pt x="3491" y="392"/>
                  </a:lnTo>
                  <a:lnTo>
                    <a:pt x="3493" y="392"/>
                  </a:lnTo>
                  <a:lnTo>
                    <a:pt x="3494" y="392"/>
                  </a:lnTo>
                  <a:lnTo>
                    <a:pt x="3496" y="392"/>
                  </a:lnTo>
                  <a:lnTo>
                    <a:pt x="3497" y="392"/>
                  </a:lnTo>
                  <a:lnTo>
                    <a:pt x="3499" y="392"/>
                  </a:lnTo>
                  <a:lnTo>
                    <a:pt x="3501" y="392"/>
                  </a:lnTo>
                  <a:lnTo>
                    <a:pt x="3504" y="392"/>
                  </a:lnTo>
                  <a:lnTo>
                    <a:pt x="3507" y="392"/>
                  </a:lnTo>
                  <a:lnTo>
                    <a:pt x="3510" y="391"/>
                  </a:lnTo>
                  <a:lnTo>
                    <a:pt x="3515" y="390"/>
                  </a:lnTo>
                  <a:lnTo>
                    <a:pt x="3518" y="389"/>
                  </a:lnTo>
                  <a:lnTo>
                    <a:pt x="3522" y="386"/>
                  </a:lnTo>
                  <a:lnTo>
                    <a:pt x="3525" y="385"/>
                  </a:lnTo>
                  <a:lnTo>
                    <a:pt x="3529" y="383"/>
                  </a:lnTo>
                  <a:lnTo>
                    <a:pt x="3534" y="390"/>
                  </a:lnTo>
                  <a:lnTo>
                    <a:pt x="3540" y="397"/>
                  </a:lnTo>
                  <a:lnTo>
                    <a:pt x="3544" y="403"/>
                  </a:lnTo>
                  <a:lnTo>
                    <a:pt x="3549" y="410"/>
                  </a:lnTo>
                  <a:lnTo>
                    <a:pt x="3554" y="417"/>
                  </a:lnTo>
                  <a:lnTo>
                    <a:pt x="3558" y="424"/>
                  </a:lnTo>
                  <a:lnTo>
                    <a:pt x="3564" y="430"/>
                  </a:lnTo>
                  <a:lnTo>
                    <a:pt x="3568" y="437"/>
                  </a:lnTo>
                  <a:lnTo>
                    <a:pt x="3563" y="440"/>
                  </a:lnTo>
                  <a:lnTo>
                    <a:pt x="3556" y="443"/>
                  </a:lnTo>
                  <a:lnTo>
                    <a:pt x="3550" y="445"/>
                  </a:lnTo>
                  <a:lnTo>
                    <a:pt x="3543" y="447"/>
                  </a:lnTo>
                  <a:lnTo>
                    <a:pt x="3535" y="449"/>
                  </a:lnTo>
                  <a:lnTo>
                    <a:pt x="3528" y="450"/>
                  </a:lnTo>
                  <a:lnTo>
                    <a:pt x="3520" y="451"/>
                  </a:lnTo>
                  <a:lnTo>
                    <a:pt x="3511" y="452"/>
                  </a:lnTo>
                  <a:lnTo>
                    <a:pt x="3506" y="452"/>
                  </a:lnTo>
                  <a:lnTo>
                    <a:pt x="3501" y="452"/>
                  </a:lnTo>
                  <a:lnTo>
                    <a:pt x="3496" y="452"/>
                  </a:lnTo>
                  <a:lnTo>
                    <a:pt x="3491" y="452"/>
                  </a:lnTo>
                  <a:lnTo>
                    <a:pt x="3485" y="452"/>
                  </a:lnTo>
                  <a:lnTo>
                    <a:pt x="3480" y="451"/>
                  </a:lnTo>
                  <a:lnTo>
                    <a:pt x="3475" y="450"/>
                  </a:lnTo>
                  <a:lnTo>
                    <a:pt x="3470" y="449"/>
                  </a:lnTo>
                  <a:lnTo>
                    <a:pt x="3465" y="448"/>
                  </a:lnTo>
                  <a:lnTo>
                    <a:pt x="3459" y="447"/>
                  </a:lnTo>
                  <a:lnTo>
                    <a:pt x="3455" y="445"/>
                  </a:lnTo>
                  <a:lnTo>
                    <a:pt x="3450" y="443"/>
                  </a:lnTo>
                  <a:lnTo>
                    <a:pt x="3446" y="441"/>
                  </a:lnTo>
                  <a:lnTo>
                    <a:pt x="3443" y="439"/>
                  </a:lnTo>
                  <a:lnTo>
                    <a:pt x="3439" y="437"/>
                  </a:lnTo>
                  <a:lnTo>
                    <a:pt x="3436" y="434"/>
                  </a:lnTo>
                  <a:lnTo>
                    <a:pt x="3432" y="431"/>
                  </a:lnTo>
                  <a:lnTo>
                    <a:pt x="3429" y="429"/>
                  </a:lnTo>
                  <a:lnTo>
                    <a:pt x="3425" y="426"/>
                  </a:lnTo>
                  <a:lnTo>
                    <a:pt x="3422" y="423"/>
                  </a:lnTo>
                  <a:lnTo>
                    <a:pt x="3418" y="420"/>
                  </a:lnTo>
                  <a:lnTo>
                    <a:pt x="3414" y="417"/>
                  </a:lnTo>
                  <a:lnTo>
                    <a:pt x="3411" y="413"/>
                  </a:lnTo>
                  <a:lnTo>
                    <a:pt x="3408" y="409"/>
                  </a:lnTo>
                  <a:lnTo>
                    <a:pt x="3405" y="405"/>
                  </a:lnTo>
                  <a:lnTo>
                    <a:pt x="3402" y="401"/>
                  </a:lnTo>
                  <a:lnTo>
                    <a:pt x="3399" y="396"/>
                  </a:lnTo>
                  <a:lnTo>
                    <a:pt x="3395" y="391"/>
                  </a:lnTo>
                  <a:lnTo>
                    <a:pt x="3392" y="383"/>
                  </a:lnTo>
                  <a:lnTo>
                    <a:pt x="3386" y="376"/>
                  </a:lnTo>
                  <a:lnTo>
                    <a:pt x="3382" y="368"/>
                  </a:lnTo>
                  <a:lnTo>
                    <a:pt x="3377" y="358"/>
                  </a:lnTo>
                  <a:lnTo>
                    <a:pt x="3369" y="345"/>
                  </a:lnTo>
                  <a:lnTo>
                    <a:pt x="3360" y="330"/>
                  </a:lnTo>
                  <a:lnTo>
                    <a:pt x="3351" y="316"/>
                  </a:lnTo>
                  <a:lnTo>
                    <a:pt x="3342" y="302"/>
                  </a:lnTo>
                  <a:lnTo>
                    <a:pt x="3333" y="287"/>
                  </a:lnTo>
                  <a:lnTo>
                    <a:pt x="3325" y="273"/>
                  </a:lnTo>
                  <a:lnTo>
                    <a:pt x="3315" y="258"/>
                  </a:lnTo>
                  <a:lnTo>
                    <a:pt x="3307" y="244"/>
                  </a:lnTo>
                  <a:lnTo>
                    <a:pt x="3302" y="245"/>
                  </a:lnTo>
                  <a:lnTo>
                    <a:pt x="3298" y="245"/>
                  </a:lnTo>
                  <a:lnTo>
                    <a:pt x="3292" y="245"/>
                  </a:lnTo>
                  <a:lnTo>
                    <a:pt x="3288" y="246"/>
                  </a:lnTo>
                  <a:lnTo>
                    <a:pt x="3283" y="246"/>
                  </a:lnTo>
                  <a:lnTo>
                    <a:pt x="3279" y="246"/>
                  </a:lnTo>
                  <a:lnTo>
                    <a:pt x="3275" y="246"/>
                  </a:lnTo>
                  <a:lnTo>
                    <a:pt x="3270" y="247"/>
                  </a:lnTo>
                  <a:lnTo>
                    <a:pt x="3266" y="239"/>
                  </a:lnTo>
                  <a:lnTo>
                    <a:pt x="3262" y="233"/>
                  </a:lnTo>
                  <a:lnTo>
                    <a:pt x="3258" y="226"/>
                  </a:lnTo>
                  <a:lnTo>
                    <a:pt x="3254" y="219"/>
                  </a:lnTo>
                  <a:lnTo>
                    <a:pt x="3250" y="212"/>
                  </a:lnTo>
                  <a:lnTo>
                    <a:pt x="3245" y="205"/>
                  </a:lnTo>
                  <a:lnTo>
                    <a:pt x="3241" y="198"/>
                  </a:lnTo>
                  <a:lnTo>
                    <a:pt x="3237" y="190"/>
                  </a:lnTo>
                  <a:lnTo>
                    <a:pt x="3241" y="190"/>
                  </a:lnTo>
                  <a:lnTo>
                    <a:pt x="3245" y="190"/>
                  </a:lnTo>
                  <a:lnTo>
                    <a:pt x="3250" y="189"/>
                  </a:lnTo>
                  <a:lnTo>
                    <a:pt x="3254" y="189"/>
                  </a:lnTo>
                  <a:lnTo>
                    <a:pt x="3259" y="189"/>
                  </a:lnTo>
                  <a:lnTo>
                    <a:pt x="3263" y="188"/>
                  </a:lnTo>
                  <a:lnTo>
                    <a:pt x="3268" y="188"/>
                  </a:lnTo>
                  <a:lnTo>
                    <a:pt x="3273" y="188"/>
                  </a:lnTo>
                  <a:lnTo>
                    <a:pt x="3268" y="182"/>
                  </a:lnTo>
                  <a:lnTo>
                    <a:pt x="3264" y="176"/>
                  </a:lnTo>
                  <a:lnTo>
                    <a:pt x="3260" y="170"/>
                  </a:lnTo>
                  <a:lnTo>
                    <a:pt x="3256" y="163"/>
                  </a:lnTo>
                  <a:lnTo>
                    <a:pt x="3252" y="157"/>
                  </a:lnTo>
                  <a:lnTo>
                    <a:pt x="3249" y="150"/>
                  </a:lnTo>
                  <a:lnTo>
                    <a:pt x="3244" y="143"/>
                  </a:lnTo>
                  <a:lnTo>
                    <a:pt x="3240" y="136"/>
                  </a:lnTo>
                  <a:lnTo>
                    <a:pt x="3248" y="131"/>
                  </a:lnTo>
                  <a:lnTo>
                    <a:pt x="3255" y="125"/>
                  </a:lnTo>
                  <a:lnTo>
                    <a:pt x="3262" y="118"/>
                  </a:lnTo>
                  <a:lnTo>
                    <a:pt x="3269" y="113"/>
                  </a:lnTo>
                  <a:lnTo>
                    <a:pt x="3276" y="107"/>
                  </a:lnTo>
                  <a:lnTo>
                    <a:pt x="3283" y="101"/>
                  </a:lnTo>
                  <a:lnTo>
                    <a:pt x="3289" y="94"/>
                  </a:lnTo>
                  <a:lnTo>
                    <a:pt x="3296" y="88"/>
                  </a:lnTo>
                  <a:lnTo>
                    <a:pt x="3302" y="100"/>
                  </a:lnTo>
                  <a:lnTo>
                    <a:pt x="3309" y="112"/>
                  </a:lnTo>
                  <a:lnTo>
                    <a:pt x="3316" y="124"/>
                  </a:lnTo>
                  <a:lnTo>
                    <a:pt x="3323" y="135"/>
                  </a:lnTo>
                  <a:lnTo>
                    <a:pt x="3330" y="147"/>
                  </a:lnTo>
                  <a:lnTo>
                    <a:pt x="3337" y="159"/>
                  </a:lnTo>
                  <a:lnTo>
                    <a:pt x="3346" y="171"/>
                  </a:lnTo>
                  <a:lnTo>
                    <a:pt x="3353" y="182"/>
                  </a:lnTo>
                  <a:lnTo>
                    <a:pt x="3359" y="182"/>
                  </a:lnTo>
                  <a:lnTo>
                    <a:pt x="3366" y="181"/>
                  </a:lnTo>
                  <a:lnTo>
                    <a:pt x="3373" y="181"/>
                  </a:lnTo>
                  <a:lnTo>
                    <a:pt x="3379" y="180"/>
                  </a:lnTo>
                  <a:lnTo>
                    <a:pt x="3385" y="180"/>
                  </a:lnTo>
                  <a:lnTo>
                    <a:pt x="3393" y="179"/>
                  </a:lnTo>
                  <a:lnTo>
                    <a:pt x="3399" y="179"/>
                  </a:lnTo>
                  <a:lnTo>
                    <a:pt x="3406" y="178"/>
                  </a:lnTo>
                  <a:close/>
                  <a:moveTo>
                    <a:pt x="3977" y="412"/>
                  </a:moveTo>
                  <a:lnTo>
                    <a:pt x="3974" y="407"/>
                  </a:lnTo>
                  <a:lnTo>
                    <a:pt x="3971" y="402"/>
                  </a:lnTo>
                  <a:lnTo>
                    <a:pt x="3967" y="397"/>
                  </a:lnTo>
                  <a:lnTo>
                    <a:pt x="3964" y="393"/>
                  </a:lnTo>
                  <a:lnTo>
                    <a:pt x="3961" y="388"/>
                  </a:lnTo>
                  <a:lnTo>
                    <a:pt x="3958" y="382"/>
                  </a:lnTo>
                  <a:lnTo>
                    <a:pt x="3956" y="377"/>
                  </a:lnTo>
                  <a:lnTo>
                    <a:pt x="3953" y="372"/>
                  </a:lnTo>
                  <a:lnTo>
                    <a:pt x="3951" y="377"/>
                  </a:lnTo>
                  <a:lnTo>
                    <a:pt x="3950" y="382"/>
                  </a:lnTo>
                  <a:lnTo>
                    <a:pt x="3947" y="388"/>
                  </a:lnTo>
                  <a:lnTo>
                    <a:pt x="3944" y="392"/>
                  </a:lnTo>
                  <a:lnTo>
                    <a:pt x="3941" y="396"/>
                  </a:lnTo>
                  <a:lnTo>
                    <a:pt x="3938" y="400"/>
                  </a:lnTo>
                  <a:lnTo>
                    <a:pt x="3934" y="404"/>
                  </a:lnTo>
                  <a:lnTo>
                    <a:pt x="3929" y="408"/>
                  </a:lnTo>
                  <a:lnTo>
                    <a:pt x="3925" y="412"/>
                  </a:lnTo>
                  <a:lnTo>
                    <a:pt x="3919" y="415"/>
                  </a:lnTo>
                  <a:lnTo>
                    <a:pt x="3913" y="417"/>
                  </a:lnTo>
                  <a:lnTo>
                    <a:pt x="3907" y="419"/>
                  </a:lnTo>
                  <a:lnTo>
                    <a:pt x="3901" y="421"/>
                  </a:lnTo>
                  <a:lnTo>
                    <a:pt x="3893" y="423"/>
                  </a:lnTo>
                  <a:lnTo>
                    <a:pt x="3886" y="424"/>
                  </a:lnTo>
                  <a:lnTo>
                    <a:pt x="3879" y="424"/>
                  </a:lnTo>
                  <a:lnTo>
                    <a:pt x="3871" y="425"/>
                  </a:lnTo>
                  <a:lnTo>
                    <a:pt x="3863" y="425"/>
                  </a:lnTo>
                  <a:lnTo>
                    <a:pt x="3856" y="424"/>
                  </a:lnTo>
                  <a:lnTo>
                    <a:pt x="3848" y="423"/>
                  </a:lnTo>
                  <a:lnTo>
                    <a:pt x="3841" y="422"/>
                  </a:lnTo>
                  <a:lnTo>
                    <a:pt x="3834" y="421"/>
                  </a:lnTo>
                  <a:lnTo>
                    <a:pt x="3825" y="419"/>
                  </a:lnTo>
                  <a:lnTo>
                    <a:pt x="3818" y="417"/>
                  </a:lnTo>
                  <a:lnTo>
                    <a:pt x="3811" y="414"/>
                  </a:lnTo>
                  <a:lnTo>
                    <a:pt x="3804" y="412"/>
                  </a:lnTo>
                  <a:lnTo>
                    <a:pt x="3797" y="407"/>
                  </a:lnTo>
                  <a:lnTo>
                    <a:pt x="3791" y="404"/>
                  </a:lnTo>
                  <a:lnTo>
                    <a:pt x="3784" y="400"/>
                  </a:lnTo>
                  <a:lnTo>
                    <a:pt x="3778" y="396"/>
                  </a:lnTo>
                  <a:lnTo>
                    <a:pt x="3771" y="392"/>
                  </a:lnTo>
                  <a:lnTo>
                    <a:pt x="3765" y="386"/>
                  </a:lnTo>
                  <a:lnTo>
                    <a:pt x="3759" y="381"/>
                  </a:lnTo>
                  <a:lnTo>
                    <a:pt x="3754" y="376"/>
                  </a:lnTo>
                  <a:lnTo>
                    <a:pt x="3747" y="370"/>
                  </a:lnTo>
                  <a:lnTo>
                    <a:pt x="3742" y="362"/>
                  </a:lnTo>
                  <a:lnTo>
                    <a:pt x="3737" y="355"/>
                  </a:lnTo>
                  <a:lnTo>
                    <a:pt x="3731" y="347"/>
                  </a:lnTo>
                  <a:lnTo>
                    <a:pt x="3725" y="338"/>
                  </a:lnTo>
                  <a:lnTo>
                    <a:pt x="3719" y="329"/>
                  </a:lnTo>
                  <a:lnTo>
                    <a:pt x="3707" y="308"/>
                  </a:lnTo>
                  <a:lnTo>
                    <a:pt x="3694" y="288"/>
                  </a:lnTo>
                  <a:lnTo>
                    <a:pt x="3682" y="268"/>
                  </a:lnTo>
                  <a:lnTo>
                    <a:pt x="3669" y="247"/>
                  </a:lnTo>
                  <a:lnTo>
                    <a:pt x="3656" y="226"/>
                  </a:lnTo>
                  <a:lnTo>
                    <a:pt x="3645" y="204"/>
                  </a:lnTo>
                  <a:lnTo>
                    <a:pt x="3632" y="183"/>
                  </a:lnTo>
                  <a:lnTo>
                    <a:pt x="3620" y="162"/>
                  </a:lnTo>
                  <a:lnTo>
                    <a:pt x="3629" y="161"/>
                  </a:lnTo>
                  <a:lnTo>
                    <a:pt x="3639" y="160"/>
                  </a:lnTo>
                  <a:lnTo>
                    <a:pt x="3648" y="160"/>
                  </a:lnTo>
                  <a:lnTo>
                    <a:pt x="3658" y="159"/>
                  </a:lnTo>
                  <a:lnTo>
                    <a:pt x="3667" y="158"/>
                  </a:lnTo>
                  <a:lnTo>
                    <a:pt x="3677" y="158"/>
                  </a:lnTo>
                  <a:lnTo>
                    <a:pt x="3687" y="157"/>
                  </a:lnTo>
                  <a:lnTo>
                    <a:pt x="3696" y="156"/>
                  </a:lnTo>
                  <a:lnTo>
                    <a:pt x="3706" y="172"/>
                  </a:lnTo>
                  <a:lnTo>
                    <a:pt x="3715" y="186"/>
                  </a:lnTo>
                  <a:lnTo>
                    <a:pt x="3724" y="202"/>
                  </a:lnTo>
                  <a:lnTo>
                    <a:pt x="3734" y="216"/>
                  </a:lnTo>
                  <a:lnTo>
                    <a:pt x="3743" y="232"/>
                  </a:lnTo>
                  <a:lnTo>
                    <a:pt x="3752" y="247"/>
                  </a:lnTo>
                  <a:lnTo>
                    <a:pt x="3762" y="261"/>
                  </a:lnTo>
                  <a:lnTo>
                    <a:pt x="3770" y="277"/>
                  </a:lnTo>
                  <a:lnTo>
                    <a:pt x="3779" y="291"/>
                  </a:lnTo>
                  <a:lnTo>
                    <a:pt x="3787" y="303"/>
                  </a:lnTo>
                  <a:lnTo>
                    <a:pt x="3794" y="313"/>
                  </a:lnTo>
                  <a:lnTo>
                    <a:pt x="3800" y="322"/>
                  </a:lnTo>
                  <a:lnTo>
                    <a:pt x="3806" y="330"/>
                  </a:lnTo>
                  <a:lnTo>
                    <a:pt x="3811" y="336"/>
                  </a:lnTo>
                  <a:lnTo>
                    <a:pt x="3815" y="342"/>
                  </a:lnTo>
                  <a:lnTo>
                    <a:pt x="3818" y="345"/>
                  </a:lnTo>
                  <a:lnTo>
                    <a:pt x="3820" y="348"/>
                  </a:lnTo>
                  <a:lnTo>
                    <a:pt x="3823" y="351"/>
                  </a:lnTo>
                  <a:lnTo>
                    <a:pt x="3827" y="353"/>
                  </a:lnTo>
                  <a:lnTo>
                    <a:pt x="3830" y="355"/>
                  </a:lnTo>
                  <a:lnTo>
                    <a:pt x="3833" y="358"/>
                  </a:lnTo>
                  <a:lnTo>
                    <a:pt x="3836" y="360"/>
                  </a:lnTo>
                  <a:lnTo>
                    <a:pt x="3839" y="362"/>
                  </a:lnTo>
                  <a:lnTo>
                    <a:pt x="3843" y="365"/>
                  </a:lnTo>
                  <a:lnTo>
                    <a:pt x="3847" y="366"/>
                  </a:lnTo>
                  <a:lnTo>
                    <a:pt x="3852" y="367"/>
                  </a:lnTo>
                  <a:lnTo>
                    <a:pt x="3856" y="368"/>
                  </a:lnTo>
                  <a:lnTo>
                    <a:pt x="3860" y="369"/>
                  </a:lnTo>
                  <a:lnTo>
                    <a:pt x="3865" y="370"/>
                  </a:lnTo>
                  <a:lnTo>
                    <a:pt x="3869" y="370"/>
                  </a:lnTo>
                  <a:lnTo>
                    <a:pt x="3873" y="370"/>
                  </a:lnTo>
                  <a:lnTo>
                    <a:pt x="3878" y="370"/>
                  </a:lnTo>
                  <a:lnTo>
                    <a:pt x="3883" y="369"/>
                  </a:lnTo>
                  <a:lnTo>
                    <a:pt x="3887" y="368"/>
                  </a:lnTo>
                  <a:lnTo>
                    <a:pt x="3891" y="367"/>
                  </a:lnTo>
                  <a:lnTo>
                    <a:pt x="3895" y="366"/>
                  </a:lnTo>
                  <a:lnTo>
                    <a:pt x="3899" y="364"/>
                  </a:lnTo>
                  <a:lnTo>
                    <a:pt x="3902" y="361"/>
                  </a:lnTo>
                  <a:lnTo>
                    <a:pt x="3905" y="358"/>
                  </a:lnTo>
                  <a:lnTo>
                    <a:pt x="3907" y="356"/>
                  </a:lnTo>
                  <a:lnTo>
                    <a:pt x="3909" y="353"/>
                  </a:lnTo>
                  <a:lnTo>
                    <a:pt x="3911" y="350"/>
                  </a:lnTo>
                  <a:lnTo>
                    <a:pt x="3913" y="347"/>
                  </a:lnTo>
                  <a:lnTo>
                    <a:pt x="3914" y="345"/>
                  </a:lnTo>
                  <a:lnTo>
                    <a:pt x="3915" y="342"/>
                  </a:lnTo>
                  <a:lnTo>
                    <a:pt x="3916" y="337"/>
                  </a:lnTo>
                  <a:lnTo>
                    <a:pt x="3916" y="334"/>
                  </a:lnTo>
                  <a:lnTo>
                    <a:pt x="3916" y="331"/>
                  </a:lnTo>
                  <a:lnTo>
                    <a:pt x="3915" y="326"/>
                  </a:lnTo>
                  <a:lnTo>
                    <a:pt x="3912" y="321"/>
                  </a:lnTo>
                  <a:lnTo>
                    <a:pt x="3909" y="313"/>
                  </a:lnTo>
                  <a:lnTo>
                    <a:pt x="3905" y="305"/>
                  </a:lnTo>
                  <a:lnTo>
                    <a:pt x="3900" y="296"/>
                  </a:lnTo>
                  <a:lnTo>
                    <a:pt x="3893" y="285"/>
                  </a:lnTo>
                  <a:lnTo>
                    <a:pt x="3887" y="273"/>
                  </a:lnTo>
                  <a:lnTo>
                    <a:pt x="3879" y="260"/>
                  </a:lnTo>
                  <a:lnTo>
                    <a:pt x="3870" y="246"/>
                  </a:lnTo>
                  <a:lnTo>
                    <a:pt x="3862" y="232"/>
                  </a:lnTo>
                  <a:lnTo>
                    <a:pt x="3854" y="219"/>
                  </a:lnTo>
                  <a:lnTo>
                    <a:pt x="3844" y="204"/>
                  </a:lnTo>
                  <a:lnTo>
                    <a:pt x="3836" y="190"/>
                  </a:lnTo>
                  <a:lnTo>
                    <a:pt x="3828" y="176"/>
                  </a:lnTo>
                  <a:lnTo>
                    <a:pt x="3819" y="162"/>
                  </a:lnTo>
                  <a:lnTo>
                    <a:pt x="3811" y="149"/>
                  </a:lnTo>
                  <a:lnTo>
                    <a:pt x="3820" y="148"/>
                  </a:lnTo>
                  <a:lnTo>
                    <a:pt x="3831" y="147"/>
                  </a:lnTo>
                  <a:lnTo>
                    <a:pt x="3841" y="147"/>
                  </a:lnTo>
                  <a:lnTo>
                    <a:pt x="3851" y="146"/>
                  </a:lnTo>
                  <a:lnTo>
                    <a:pt x="3861" y="144"/>
                  </a:lnTo>
                  <a:lnTo>
                    <a:pt x="3870" y="144"/>
                  </a:lnTo>
                  <a:lnTo>
                    <a:pt x="3881" y="143"/>
                  </a:lnTo>
                  <a:lnTo>
                    <a:pt x="3890" y="142"/>
                  </a:lnTo>
                  <a:lnTo>
                    <a:pt x="3910" y="176"/>
                  </a:lnTo>
                  <a:lnTo>
                    <a:pt x="3930" y="209"/>
                  </a:lnTo>
                  <a:lnTo>
                    <a:pt x="3950" y="243"/>
                  </a:lnTo>
                  <a:lnTo>
                    <a:pt x="3969" y="275"/>
                  </a:lnTo>
                  <a:lnTo>
                    <a:pt x="3990" y="308"/>
                  </a:lnTo>
                  <a:lnTo>
                    <a:pt x="4010" y="341"/>
                  </a:lnTo>
                  <a:lnTo>
                    <a:pt x="4030" y="374"/>
                  </a:lnTo>
                  <a:lnTo>
                    <a:pt x="4049" y="406"/>
                  </a:lnTo>
                  <a:lnTo>
                    <a:pt x="4039" y="407"/>
                  </a:lnTo>
                  <a:lnTo>
                    <a:pt x="4030" y="407"/>
                  </a:lnTo>
                  <a:lnTo>
                    <a:pt x="4021" y="408"/>
                  </a:lnTo>
                  <a:lnTo>
                    <a:pt x="4012" y="409"/>
                  </a:lnTo>
                  <a:lnTo>
                    <a:pt x="4003" y="409"/>
                  </a:lnTo>
                  <a:lnTo>
                    <a:pt x="3993" y="410"/>
                  </a:lnTo>
                  <a:lnTo>
                    <a:pt x="3985" y="412"/>
                  </a:lnTo>
                  <a:lnTo>
                    <a:pt x="3977" y="412"/>
                  </a:lnTo>
                  <a:close/>
                  <a:moveTo>
                    <a:pt x="3969" y="137"/>
                  </a:moveTo>
                  <a:lnTo>
                    <a:pt x="3978" y="137"/>
                  </a:lnTo>
                  <a:lnTo>
                    <a:pt x="3987" y="137"/>
                  </a:lnTo>
                  <a:lnTo>
                    <a:pt x="3996" y="136"/>
                  </a:lnTo>
                  <a:lnTo>
                    <a:pt x="4005" y="135"/>
                  </a:lnTo>
                  <a:lnTo>
                    <a:pt x="4014" y="135"/>
                  </a:lnTo>
                  <a:lnTo>
                    <a:pt x="4024" y="134"/>
                  </a:lnTo>
                  <a:lnTo>
                    <a:pt x="4033" y="134"/>
                  </a:lnTo>
                  <a:lnTo>
                    <a:pt x="4044" y="133"/>
                  </a:lnTo>
                  <a:lnTo>
                    <a:pt x="4046" y="138"/>
                  </a:lnTo>
                  <a:lnTo>
                    <a:pt x="4049" y="143"/>
                  </a:lnTo>
                  <a:lnTo>
                    <a:pt x="4052" y="149"/>
                  </a:lnTo>
                  <a:lnTo>
                    <a:pt x="4054" y="153"/>
                  </a:lnTo>
                  <a:lnTo>
                    <a:pt x="4057" y="158"/>
                  </a:lnTo>
                  <a:lnTo>
                    <a:pt x="4060" y="162"/>
                  </a:lnTo>
                  <a:lnTo>
                    <a:pt x="4063" y="167"/>
                  </a:lnTo>
                  <a:lnTo>
                    <a:pt x="4066" y="172"/>
                  </a:lnTo>
                  <a:lnTo>
                    <a:pt x="4068" y="166"/>
                  </a:lnTo>
                  <a:lnTo>
                    <a:pt x="4069" y="162"/>
                  </a:lnTo>
                  <a:lnTo>
                    <a:pt x="4070" y="158"/>
                  </a:lnTo>
                  <a:lnTo>
                    <a:pt x="4072" y="154"/>
                  </a:lnTo>
                  <a:lnTo>
                    <a:pt x="4075" y="150"/>
                  </a:lnTo>
                  <a:lnTo>
                    <a:pt x="4078" y="146"/>
                  </a:lnTo>
                  <a:lnTo>
                    <a:pt x="4082" y="141"/>
                  </a:lnTo>
                  <a:lnTo>
                    <a:pt x="4086" y="137"/>
                  </a:lnTo>
                  <a:lnTo>
                    <a:pt x="4090" y="134"/>
                  </a:lnTo>
                  <a:lnTo>
                    <a:pt x="4095" y="131"/>
                  </a:lnTo>
                  <a:lnTo>
                    <a:pt x="4100" y="129"/>
                  </a:lnTo>
                  <a:lnTo>
                    <a:pt x="4105" y="126"/>
                  </a:lnTo>
                  <a:lnTo>
                    <a:pt x="4111" y="125"/>
                  </a:lnTo>
                  <a:lnTo>
                    <a:pt x="4118" y="123"/>
                  </a:lnTo>
                  <a:lnTo>
                    <a:pt x="4125" y="122"/>
                  </a:lnTo>
                  <a:lnTo>
                    <a:pt x="4132" y="122"/>
                  </a:lnTo>
                  <a:lnTo>
                    <a:pt x="4146" y="122"/>
                  </a:lnTo>
                  <a:lnTo>
                    <a:pt x="4158" y="123"/>
                  </a:lnTo>
                  <a:lnTo>
                    <a:pt x="4172" y="125"/>
                  </a:lnTo>
                  <a:lnTo>
                    <a:pt x="4185" y="128"/>
                  </a:lnTo>
                  <a:lnTo>
                    <a:pt x="4199" y="132"/>
                  </a:lnTo>
                  <a:lnTo>
                    <a:pt x="4214" y="138"/>
                  </a:lnTo>
                  <a:lnTo>
                    <a:pt x="4227" y="144"/>
                  </a:lnTo>
                  <a:lnTo>
                    <a:pt x="4242" y="153"/>
                  </a:lnTo>
                  <a:lnTo>
                    <a:pt x="4256" y="162"/>
                  </a:lnTo>
                  <a:lnTo>
                    <a:pt x="4270" y="173"/>
                  </a:lnTo>
                  <a:lnTo>
                    <a:pt x="4283" y="183"/>
                  </a:lnTo>
                  <a:lnTo>
                    <a:pt x="4296" y="195"/>
                  </a:lnTo>
                  <a:lnTo>
                    <a:pt x="4309" y="207"/>
                  </a:lnTo>
                  <a:lnTo>
                    <a:pt x="4320" y="221"/>
                  </a:lnTo>
                  <a:lnTo>
                    <a:pt x="4330" y="235"/>
                  </a:lnTo>
                  <a:lnTo>
                    <a:pt x="4341" y="251"/>
                  </a:lnTo>
                  <a:lnTo>
                    <a:pt x="4350" y="267"/>
                  </a:lnTo>
                  <a:lnTo>
                    <a:pt x="4358" y="282"/>
                  </a:lnTo>
                  <a:lnTo>
                    <a:pt x="4363" y="296"/>
                  </a:lnTo>
                  <a:lnTo>
                    <a:pt x="4367" y="309"/>
                  </a:lnTo>
                  <a:lnTo>
                    <a:pt x="4369" y="322"/>
                  </a:lnTo>
                  <a:lnTo>
                    <a:pt x="4369" y="334"/>
                  </a:lnTo>
                  <a:lnTo>
                    <a:pt x="4368" y="345"/>
                  </a:lnTo>
                  <a:lnTo>
                    <a:pt x="4365" y="355"/>
                  </a:lnTo>
                  <a:lnTo>
                    <a:pt x="4360" y="365"/>
                  </a:lnTo>
                  <a:lnTo>
                    <a:pt x="4354" y="373"/>
                  </a:lnTo>
                  <a:lnTo>
                    <a:pt x="4348" y="379"/>
                  </a:lnTo>
                  <a:lnTo>
                    <a:pt x="4340" y="385"/>
                  </a:lnTo>
                  <a:lnTo>
                    <a:pt x="4331" y="390"/>
                  </a:lnTo>
                  <a:lnTo>
                    <a:pt x="4322" y="394"/>
                  </a:lnTo>
                  <a:lnTo>
                    <a:pt x="4312" y="396"/>
                  </a:lnTo>
                  <a:lnTo>
                    <a:pt x="4299" y="397"/>
                  </a:lnTo>
                  <a:lnTo>
                    <a:pt x="4293" y="398"/>
                  </a:lnTo>
                  <a:lnTo>
                    <a:pt x="4287" y="398"/>
                  </a:lnTo>
                  <a:lnTo>
                    <a:pt x="4280" y="397"/>
                  </a:lnTo>
                  <a:lnTo>
                    <a:pt x="4274" y="397"/>
                  </a:lnTo>
                  <a:lnTo>
                    <a:pt x="4268" y="396"/>
                  </a:lnTo>
                  <a:lnTo>
                    <a:pt x="4262" y="395"/>
                  </a:lnTo>
                  <a:lnTo>
                    <a:pt x="4255" y="393"/>
                  </a:lnTo>
                  <a:lnTo>
                    <a:pt x="4249" y="391"/>
                  </a:lnTo>
                  <a:lnTo>
                    <a:pt x="4243" y="389"/>
                  </a:lnTo>
                  <a:lnTo>
                    <a:pt x="4235" y="386"/>
                  </a:lnTo>
                  <a:lnTo>
                    <a:pt x="4228" y="383"/>
                  </a:lnTo>
                  <a:lnTo>
                    <a:pt x="4221" y="380"/>
                  </a:lnTo>
                  <a:lnTo>
                    <a:pt x="4213" y="377"/>
                  </a:lnTo>
                  <a:lnTo>
                    <a:pt x="4205" y="373"/>
                  </a:lnTo>
                  <a:lnTo>
                    <a:pt x="4197" y="369"/>
                  </a:lnTo>
                  <a:lnTo>
                    <a:pt x="4189" y="365"/>
                  </a:lnTo>
                  <a:lnTo>
                    <a:pt x="4198" y="380"/>
                  </a:lnTo>
                  <a:lnTo>
                    <a:pt x="4208" y="397"/>
                  </a:lnTo>
                  <a:lnTo>
                    <a:pt x="4218" y="414"/>
                  </a:lnTo>
                  <a:lnTo>
                    <a:pt x="4227" y="430"/>
                  </a:lnTo>
                  <a:lnTo>
                    <a:pt x="4237" y="447"/>
                  </a:lnTo>
                  <a:lnTo>
                    <a:pt x="4246" y="464"/>
                  </a:lnTo>
                  <a:lnTo>
                    <a:pt x="4256" y="480"/>
                  </a:lnTo>
                  <a:lnTo>
                    <a:pt x="4266" y="497"/>
                  </a:lnTo>
                  <a:lnTo>
                    <a:pt x="4255" y="498"/>
                  </a:lnTo>
                  <a:lnTo>
                    <a:pt x="4246" y="498"/>
                  </a:lnTo>
                  <a:lnTo>
                    <a:pt x="4237" y="499"/>
                  </a:lnTo>
                  <a:lnTo>
                    <a:pt x="4227" y="500"/>
                  </a:lnTo>
                  <a:lnTo>
                    <a:pt x="4217" y="500"/>
                  </a:lnTo>
                  <a:lnTo>
                    <a:pt x="4207" y="501"/>
                  </a:lnTo>
                  <a:lnTo>
                    <a:pt x="4197" y="502"/>
                  </a:lnTo>
                  <a:lnTo>
                    <a:pt x="4186" y="502"/>
                  </a:lnTo>
                  <a:lnTo>
                    <a:pt x="4160" y="457"/>
                  </a:lnTo>
                  <a:lnTo>
                    <a:pt x="4133" y="412"/>
                  </a:lnTo>
                  <a:lnTo>
                    <a:pt x="4106" y="366"/>
                  </a:lnTo>
                  <a:lnTo>
                    <a:pt x="4079" y="321"/>
                  </a:lnTo>
                  <a:lnTo>
                    <a:pt x="4052" y="275"/>
                  </a:lnTo>
                  <a:lnTo>
                    <a:pt x="4025" y="229"/>
                  </a:lnTo>
                  <a:lnTo>
                    <a:pt x="3997" y="183"/>
                  </a:lnTo>
                  <a:lnTo>
                    <a:pt x="3969" y="137"/>
                  </a:lnTo>
                  <a:close/>
                  <a:moveTo>
                    <a:pt x="4126" y="260"/>
                  </a:moveTo>
                  <a:lnTo>
                    <a:pt x="4133" y="271"/>
                  </a:lnTo>
                  <a:lnTo>
                    <a:pt x="4140" y="281"/>
                  </a:lnTo>
                  <a:lnTo>
                    <a:pt x="4147" y="291"/>
                  </a:lnTo>
                  <a:lnTo>
                    <a:pt x="4154" y="299"/>
                  </a:lnTo>
                  <a:lnTo>
                    <a:pt x="4161" y="306"/>
                  </a:lnTo>
                  <a:lnTo>
                    <a:pt x="4169" y="313"/>
                  </a:lnTo>
                  <a:lnTo>
                    <a:pt x="4177" y="320"/>
                  </a:lnTo>
                  <a:lnTo>
                    <a:pt x="4185" y="325"/>
                  </a:lnTo>
                  <a:lnTo>
                    <a:pt x="4194" y="330"/>
                  </a:lnTo>
                  <a:lnTo>
                    <a:pt x="4201" y="333"/>
                  </a:lnTo>
                  <a:lnTo>
                    <a:pt x="4209" y="336"/>
                  </a:lnTo>
                  <a:lnTo>
                    <a:pt x="4217" y="340"/>
                  </a:lnTo>
                  <a:lnTo>
                    <a:pt x="4224" y="342"/>
                  </a:lnTo>
                  <a:lnTo>
                    <a:pt x="4231" y="343"/>
                  </a:lnTo>
                  <a:lnTo>
                    <a:pt x="4238" y="343"/>
                  </a:lnTo>
                  <a:lnTo>
                    <a:pt x="4245" y="343"/>
                  </a:lnTo>
                  <a:lnTo>
                    <a:pt x="4251" y="342"/>
                  </a:lnTo>
                  <a:lnTo>
                    <a:pt x="4257" y="341"/>
                  </a:lnTo>
                  <a:lnTo>
                    <a:pt x="4263" y="338"/>
                  </a:lnTo>
                  <a:lnTo>
                    <a:pt x="4268" y="336"/>
                  </a:lnTo>
                  <a:lnTo>
                    <a:pt x="4272" y="333"/>
                  </a:lnTo>
                  <a:lnTo>
                    <a:pt x="4275" y="330"/>
                  </a:lnTo>
                  <a:lnTo>
                    <a:pt x="4278" y="326"/>
                  </a:lnTo>
                  <a:lnTo>
                    <a:pt x="4280" y="321"/>
                  </a:lnTo>
                  <a:lnTo>
                    <a:pt x="4281" y="316"/>
                  </a:lnTo>
                  <a:lnTo>
                    <a:pt x="4281" y="309"/>
                  </a:lnTo>
                  <a:lnTo>
                    <a:pt x="4281" y="302"/>
                  </a:lnTo>
                  <a:lnTo>
                    <a:pt x="4279" y="294"/>
                  </a:lnTo>
                  <a:lnTo>
                    <a:pt x="4276" y="285"/>
                  </a:lnTo>
                  <a:lnTo>
                    <a:pt x="4272" y="276"/>
                  </a:lnTo>
                  <a:lnTo>
                    <a:pt x="4267" y="265"/>
                  </a:lnTo>
                  <a:lnTo>
                    <a:pt x="4261" y="255"/>
                  </a:lnTo>
                  <a:lnTo>
                    <a:pt x="4254" y="245"/>
                  </a:lnTo>
                  <a:lnTo>
                    <a:pt x="4247" y="236"/>
                  </a:lnTo>
                  <a:lnTo>
                    <a:pt x="4241" y="227"/>
                  </a:lnTo>
                  <a:lnTo>
                    <a:pt x="4233" y="220"/>
                  </a:lnTo>
                  <a:lnTo>
                    <a:pt x="4227" y="212"/>
                  </a:lnTo>
                  <a:lnTo>
                    <a:pt x="4220" y="206"/>
                  </a:lnTo>
                  <a:lnTo>
                    <a:pt x="4213" y="201"/>
                  </a:lnTo>
                  <a:lnTo>
                    <a:pt x="4204" y="196"/>
                  </a:lnTo>
                  <a:lnTo>
                    <a:pt x="4197" y="191"/>
                  </a:lnTo>
                  <a:lnTo>
                    <a:pt x="4190" y="187"/>
                  </a:lnTo>
                  <a:lnTo>
                    <a:pt x="4182" y="184"/>
                  </a:lnTo>
                  <a:lnTo>
                    <a:pt x="4174" y="182"/>
                  </a:lnTo>
                  <a:lnTo>
                    <a:pt x="4167" y="180"/>
                  </a:lnTo>
                  <a:lnTo>
                    <a:pt x="4159" y="179"/>
                  </a:lnTo>
                  <a:lnTo>
                    <a:pt x="4153" y="178"/>
                  </a:lnTo>
                  <a:lnTo>
                    <a:pt x="4146" y="178"/>
                  </a:lnTo>
                  <a:lnTo>
                    <a:pt x="4138" y="179"/>
                  </a:lnTo>
                  <a:lnTo>
                    <a:pt x="4132" y="180"/>
                  </a:lnTo>
                  <a:lnTo>
                    <a:pt x="4127" y="182"/>
                  </a:lnTo>
                  <a:lnTo>
                    <a:pt x="4122" y="185"/>
                  </a:lnTo>
                  <a:lnTo>
                    <a:pt x="4118" y="188"/>
                  </a:lnTo>
                  <a:lnTo>
                    <a:pt x="4113" y="191"/>
                  </a:lnTo>
                  <a:lnTo>
                    <a:pt x="4110" y="197"/>
                  </a:lnTo>
                  <a:lnTo>
                    <a:pt x="4108" y="202"/>
                  </a:lnTo>
                  <a:lnTo>
                    <a:pt x="4107" y="207"/>
                  </a:lnTo>
                  <a:lnTo>
                    <a:pt x="4107" y="212"/>
                  </a:lnTo>
                  <a:lnTo>
                    <a:pt x="4107" y="219"/>
                  </a:lnTo>
                  <a:lnTo>
                    <a:pt x="4109" y="226"/>
                  </a:lnTo>
                  <a:lnTo>
                    <a:pt x="4112" y="234"/>
                  </a:lnTo>
                  <a:lnTo>
                    <a:pt x="4116" y="241"/>
                  </a:lnTo>
                  <a:lnTo>
                    <a:pt x="4121" y="251"/>
                  </a:lnTo>
                  <a:lnTo>
                    <a:pt x="4126" y="260"/>
                  </a:lnTo>
                  <a:close/>
                  <a:moveTo>
                    <a:pt x="4743" y="371"/>
                  </a:moveTo>
                  <a:lnTo>
                    <a:pt x="4733" y="371"/>
                  </a:lnTo>
                  <a:lnTo>
                    <a:pt x="4724" y="371"/>
                  </a:lnTo>
                  <a:lnTo>
                    <a:pt x="4714" y="372"/>
                  </a:lnTo>
                  <a:lnTo>
                    <a:pt x="4705" y="372"/>
                  </a:lnTo>
                  <a:lnTo>
                    <a:pt x="4696" y="372"/>
                  </a:lnTo>
                  <a:lnTo>
                    <a:pt x="4687" y="373"/>
                  </a:lnTo>
                  <a:lnTo>
                    <a:pt x="4678" y="373"/>
                  </a:lnTo>
                  <a:lnTo>
                    <a:pt x="4668" y="373"/>
                  </a:lnTo>
                  <a:lnTo>
                    <a:pt x="4665" y="369"/>
                  </a:lnTo>
                  <a:lnTo>
                    <a:pt x="4662" y="364"/>
                  </a:lnTo>
                  <a:lnTo>
                    <a:pt x="4660" y="359"/>
                  </a:lnTo>
                  <a:lnTo>
                    <a:pt x="4657" y="354"/>
                  </a:lnTo>
                  <a:lnTo>
                    <a:pt x="4654" y="349"/>
                  </a:lnTo>
                  <a:lnTo>
                    <a:pt x="4652" y="344"/>
                  </a:lnTo>
                  <a:lnTo>
                    <a:pt x="4649" y="338"/>
                  </a:lnTo>
                  <a:lnTo>
                    <a:pt x="4645" y="333"/>
                  </a:lnTo>
                  <a:lnTo>
                    <a:pt x="4644" y="340"/>
                  </a:lnTo>
                  <a:lnTo>
                    <a:pt x="4642" y="345"/>
                  </a:lnTo>
                  <a:lnTo>
                    <a:pt x="4639" y="350"/>
                  </a:lnTo>
                  <a:lnTo>
                    <a:pt x="4637" y="354"/>
                  </a:lnTo>
                  <a:lnTo>
                    <a:pt x="4634" y="359"/>
                  </a:lnTo>
                  <a:lnTo>
                    <a:pt x="4630" y="362"/>
                  </a:lnTo>
                  <a:lnTo>
                    <a:pt x="4627" y="367"/>
                  </a:lnTo>
                  <a:lnTo>
                    <a:pt x="4623" y="370"/>
                  </a:lnTo>
                  <a:lnTo>
                    <a:pt x="4617" y="373"/>
                  </a:lnTo>
                  <a:lnTo>
                    <a:pt x="4612" y="375"/>
                  </a:lnTo>
                  <a:lnTo>
                    <a:pt x="4607" y="377"/>
                  </a:lnTo>
                  <a:lnTo>
                    <a:pt x="4601" y="379"/>
                  </a:lnTo>
                  <a:lnTo>
                    <a:pt x="4595" y="380"/>
                  </a:lnTo>
                  <a:lnTo>
                    <a:pt x="4590" y="381"/>
                  </a:lnTo>
                  <a:lnTo>
                    <a:pt x="4584" y="382"/>
                  </a:lnTo>
                  <a:lnTo>
                    <a:pt x="4578" y="382"/>
                  </a:lnTo>
                  <a:lnTo>
                    <a:pt x="4564" y="382"/>
                  </a:lnTo>
                  <a:lnTo>
                    <a:pt x="4552" y="381"/>
                  </a:lnTo>
                  <a:lnTo>
                    <a:pt x="4538" y="379"/>
                  </a:lnTo>
                  <a:lnTo>
                    <a:pt x="4523" y="375"/>
                  </a:lnTo>
                  <a:lnTo>
                    <a:pt x="4510" y="371"/>
                  </a:lnTo>
                  <a:lnTo>
                    <a:pt x="4496" y="366"/>
                  </a:lnTo>
                  <a:lnTo>
                    <a:pt x="4482" y="358"/>
                  </a:lnTo>
                  <a:lnTo>
                    <a:pt x="4467" y="350"/>
                  </a:lnTo>
                  <a:lnTo>
                    <a:pt x="4452" y="341"/>
                  </a:lnTo>
                  <a:lnTo>
                    <a:pt x="4439" y="330"/>
                  </a:lnTo>
                  <a:lnTo>
                    <a:pt x="4426" y="320"/>
                  </a:lnTo>
                  <a:lnTo>
                    <a:pt x="4414" y="307"/>
                  </a:lnTo>
                  <a:lnTo>
                    <a:pt x="4401" y="295"/>
                  </a:lnTo>
                  <a:lnTo>
                    <a:pt x="4390" y="281"/>
                  </a:lnTo>
                  <a:lnTo>
                    <a:pt x="4379" y="265"/>
                  </a:lnTo>
                  <a:lnTo>
                    <a:pt x="4369" y="250"/>
                  </a:lnTo>
                  <a:lnTo>
                    <a:pt x="4360" y="234"/>
                  </a:lnTo>
                  <a:lnTo>
                    <a:pt x="4352" y="219"/>
                  </a:lnTo>
                  <a:lnTo>
                    <a:pt x="4346" y="204"/>
                  </a:lnTo>
                  <a:lnTo>
                    <a:pt x="4342" y="190"/>
                  </a:lnTo>
                  <a:lnTo>
                    <a:pt x="4340" y="178"/>
                  </a:lnTo>
                  <a:lnTo>
                    <a:pt x="4339" y="166"/>
                  </a:lnTo>
                  <a:lnTo>
                    <a:pt x="4340" y="156"/>
                  </a:lnTo>
                  <a:lnTo>
                    <a:pt x="4342" y="147"/>
                  </a:lnTo>
                  <a:lnTo>
                    <a:pt x="4346" y="138"/>
                  </a:lnTo>
                  <a:lnTo>
                    <a:pt x="4352" y="130"/>
                  </a:lnTo>
                  <a:lnTo>
                    <a:pt x="4359" y="124"/>
                  </a:lnTo>
                  <a:lnTo>
                    <a:pt x="4367" y="118"/>
                  </a:lnTo>
                  <a:lnTo>
                    <a:pt x="4376" y="114"/>
                  </a:lnTo>
                  <a:lnTo>
                    <a:pt x="4388" y="110"/>
                  </a:lnTo>
                  <a:lnTo>
                    <a:pt x="4399" y="108"/>
                  </a:lnTo>
                  <a:lnTo>
                    <a:pt x="4412" y="107"/>
                  </a:lnTo>
                  <a:lnTo>
                    <a:pt x="4425" y="107"/>
                  </a:lnTo>
                  <a:lnTo>
                    <a:pt x="4438" y="108"/>
                  </a:lnTo>
                  <a:lnTo>
                    <a:pt x="4451" y="110"/>
                  </a:lnTo>
                  <a:lnTo>
                    <a:pt x="4465" y="114"/>
                  </a:lnTo>
                  <a:lnTo>
                    <a:pt x="4479" y="119"/>
                  </a:lnTo>
                  <a:lnTo>
                    <a:pt x="4493" y="125"/>
                  </a:lnTo>
                  <a:lnTo>
                    <a:pt x="4507" y="132"/>
                  </a:lnTo>
                  <a:lnTo>
                    <a:pt x="4521" y="140"/>
                  </a:lnTo>
                  <a:lnTo>
                    <a:pt x="4512" y="124"/>
                  </a:lnTo>
                  <a:lnTo>
                    <a:pt x="4502" y="107"/>
                  </a:lnTo>
                  <a:lnTo>
                    <a:pt x="4491" y="90"/>
                  </a:lnTo>
                  <a:lnTo>
                    <a:pt x="4481" y="75"/>
                  </a:lnTo>
                  <a:lnTo>
                    <a:pt x="4470" y="58"/>
                  </a:lnTo>
                  <a:lnTo>
                    <a:pt x="4460" y="41"/>
                  </a:lnTo>
                  <a:lnTo>
                    <a:pt x="4450" y="26"/>
                  </a:lnTo>
                  <a:lnTo>
                    <a:pt x="4440" y="9"/>
                  </a:lnTo>
                  <a:lnTo>
                    <a:pt x="4450" y="9"/>
                  </a:lnTo>
                  <a:lnTo>
                    <a:pt x="4460" y="8"/>
                  </a:lnTo>
                  <a:lnTo>
                    <a:pt x="4470" y="8"/>
                  </a:lnTo>
                  <a:lnTo>
                    <a:pt x="4480" y="7"/>
                  </a:lnTo>
                  <a:lnTo>
                    <a:pt x="4490" y="7"/>
                  </a:lnTo>
                  <a:lnTo>
                    <a:pt x="4500" y="6"/>
                  </a:lnTo>
                  <a:lnTo>
                    <a:pt x="4510" y="6"/>
                  </a:lnTo>
                  <a:lnTo>
                    <a:pt x="4520" y="6"/>
                  </a:lnTo>
                  <a:lnTo>
                    <a:pt x="4548" y="52"/>
                  </a:lnTo>
                  <a:lnTo>
                    <a:pt x="4577" y="97"/>
                  </a:lnTo>
                  <a:lnTo>
                    <a:pt x="4605" y="142"/>
                  </a:lnTo>
                  <a:lnTo>
                    <a:pt x="4632" y="188"/>
                  </a:lnTo>
                  <a:lnTo>
                    <a:pt x="4660" y="234"/>
                  </a:lnTo>
                  <a:lnTo>
                    <a:pt x="4687" y="279"/>
                  </a:lnTo>
                  <a:lnTo>
                    <a:pt x="4715" y="325"/>
                  </a:lnTo>
                  <a:lnTo>
                    <a:pt x="4743" y="371"/>
                  </a:lnTo>
                  <a:close/>
                  <a:moveTo>
                    <a:pt x="4447" y="241"/>
                  </a:moveTo>
                  <a:lnTo>
                    <a:pt x="4454" y="252"/>
                  </a:lnTo>
                  <a:lnTo>
                    <a:pt x="4460" y="261"/>
                  </a:lnTo>
                  <a:lnTo>
                    <a:pt x="4467" y="271"/>
                  </a:lnTo>
                  <a:lnTo>
                    <a:pt x="4473" y="278"/>
                  </a:lnTo>
                  <a:lnTo>
                    <a:pt x="4480" y="285"/>
                  </a:lnTo>
                  <a:lnTo>
                    <a:pt x="4486" y="292"/>
                  </a:lnTo>
                  <a:lnTo>
                    <a:pt x="4492" y="297"/>
                  </a:lnTo>
                  <a:lnTo>
                    <a:pt x="4497" y="302"/>
                  </a:lnTo>
                  <a:lnTo>
                    <a:pt x="4507" y="308"/>
                  </a:lnTo>
                  <a:lnTo>
                    <a:pt x="4515" y="313"/>
                  </a:lnTo>
                  <a:lnTo>
                    <a:pt x="4524" y="318"/>
                  </a:lnTo>
                  <a:lnTo>
                    <a:pt x="4533" y="321"/>
                  </a:lnTo>
                  <a:lnTo>
                    <a:pt x="4541" y="324"/>
                  </a:lnTo>
                  <a:lnTo>
                    <a:pt x="4550" y="326"/>
                  </a:lnTo>
                  <a:lnTo>
                    <a:pt x="4559" y="326"/>
                  </a:lnTo>
                  <a:lnTo>
                    <a:pt x="4567" y="326"/>
                  </a:lnTo>
                  <a:lnTo>
                    <a:pt x="4574" y="326"/>
                  </a:lnTo>
                  <a:lnTo>
                    <a:pt x="4580" y="325"/>
                  </a:lnTo>
                  <a:lnTo>
                    <a:pt x="4585" y="323"/>
                  </a:lnTo>
                  <a:lnTo>
                    <a:pt x="4590" y="321"/>
                  </a:lnTo>
                  <a:lnTo>
                    <a:pt x="4594" y="318"/>
                  </a:lnTo>
                  <a:lnTo>
                    <a:pt x="4599" y="313"/>
                  </a:lnTo>
                  <a:lnTo>
                    <a:pt x="4601" y="309"/>
                  </a:lnTo>
                  <a:lnTo>
                    <a:pt x="4603" y="305"/>
                  </a:lnTo>
                  <a:lnTo>
                    <a:pt x="4604" y="299"/>
                  </a:lnTo>
                  <a:lnTo>
                    <a:pt x="4605" y="293"/>
                  </a:lnTo>
                  <a:lnTo>
                    <a:pt x="4604" y="285"/>
                  </a:lnTo>
                  <a:lnTo>
                    <a:pt x="4602" y="278"/>
                  </a:lnTo>
                  <a:lnTo>
                    <a:pt x="4600" y="270"/>
                  </a:lnTo>
                  <a:lnTo>
                    <a:pt x="4595" y="261"/>
                  </a:lnTo>
                  <a:lnTo>
                    <a:pt x="4591" y="252"/>
                  </a:lnTo>
                  <a:lnTo>
                    <a:pt x="4585" y="241"/>
                  </a:lnTo>
                  <a:lnTo>
                    <a:pt x="4578" y="231"/>
                  </a:lnTo>
                  <a:lnTo>
                    <a:pt x="4571" y="221"/>
                  </a:lnTo>
                  <a:lnTo>
                    <a:pt x="4564" y="211"/>
                  </a:lnTo>
                  <a:lnTo>
                    <a:pt x="4557" y="203"/>
                  </a:lnTo>
                  <a:lnTo>
                    <a:pt x="4548" y="196"/>
                  </a:lnTo>
                  <a:lnTo>
                    <a:pt x="4541" y="188"/>
                  </a:lnTo>
                  <a:lnTo>
                    <a:pt x="4534" y="182"/>
                  </a:lnTo>
                  <a:lnTo>
                    <a:pt x="4526" y="177"/>
                  </a:lnTo>
                  <a:lnTo>
                    <a:pt x="4518" y="173"/>
                  </a:lnTo>
                  <a:lnTo>
                    <a:pt x="4511" y="168"/>
                  </a:lnTo>
                  <a:lnTo>
                    <a:pt x="4503" y="165"/>
                  </a:lnTo>
                  <a:lnTo>
                    <a:pt x="4495" y="163"/>
                  </a:lnTo>
                  <a:lnTo>
                    <a:pt x="4488" y="161"/>
                  </a:lnTo>
                  <a:lnTo>
                    <a:pt x="4480" y="160"/>
                  </a:lnTo>
                  <a:lnTo>
                    <a:pt x="4472" y="160"/>
                  </a:lnTo>
                  <a:lnTo>
                    <a:pt x="4465" y="160"/>
                  </a:lnTo>
                  <a:lnTo>
                    <a:pt x="4459" y="160"/>
                  </a:lnTo>
                  <a:lnTo>
                    <a:pt x="4452" y="162"/>
                  </a:lnTo>
                  <a:lnTo>
                    <a:pt x="4446" y="163"/>
                  </a:lnTo>
                  <a:lnTo>
                    <a:pt x="4442" y="165"/>
                  </a:lnTo>
                  <a:lnTo>
                    <a:pt x="4438" y="168"/>
                  </a:lnTo>
                  <a:lnTo>
                    <a:pt x="4435" y="173"/>
                  </a:lnTo>
                  <a:lnTo>
                    <a:pt x="4432" y="177"/>
                  </a:lnTo>
                  <a:lnTo>
                    <a:pt x="4430" y="182"/>
                  </a:lnTo>
                  <a:lnTo>
                    <a:pt x="4428" y="187"/>
                  </a:lnTo>
                  <a:lnTo>
                    <a:pt x="4428" y="194"/>
                  </a:lnTo>
                  <a:lnTo>
                    <a:pt x="4430" y="200"/>
                  </a:lnTo>
                  <a:lnTo>
                    <a:pt x="4431" y="207"/>
                  </a:lnTo>
                  <a:lnTo>
                    <a:pt x="4434" y="214"/>
                  </a:lnTo>
                  <a:lnTo>
                    <a:pt x="4438" y="223"/>
                  </a:lnTo>
                  <a:lnTo>
                    <a:pt x="4442" y="232"/>
                  </a:lnTo>
                  <a:lnTo>
                    <a:pt x="4447" y="241"/>
                  </a:lnTo>
                  <a:close/>
                  <a:moveTo>
                    <a:pt x="4769" y="182"/>
                  </a:moveTo>
                  <a:lnTo>
                    <a:pt x="4759" y="181"/>
                  </a:lnTo>
                  <a:lnTo>
                    <a:pt x="4749" y="180"/>
                  </a:lnTo>
                  <a:lnTo>
                    <a:pt x="4739" y="179"/>
                  </a:lnTo>
                  <a:lnTo>
                    <a:pt x="4729" y="178"/>
                  </a:lnTo>
                  <a:lnTo>
                    <a:pt x="4720" y="177"/>
                  </a:lnTo>
                  <a:lnTo>
                    <a:pt x="4709" y="176"/>
                  </a:lnTo>
                  <a:lnTo>
                    <a:pt x="4700" y="174"/>
                  </a:lnTo>
                  <a:lnTo>
                    <a:pt x="4690" y="173"/>
                  </a:lnTo>
                  <a:lnTo>
                    <a:pt x="4687" y="163"/>
                  </a:lnTo>
                  <a:lnTo>
                    <a:pt x="4686" y="155"/>
                  </a:lnTo>
                  <a:lnTo>
                    <a:pt x="4685" y="147"/>
                  </a:lnTo>
                  <a:lnTo>
                    <a:pt x="4686" y="139"/>
                  </a:lnTo>
                  <a:lnTo>
                    <a:pt x="4687" y="133"/>
                  </a:lnTo>
                  <a:lnTo>
                    <a:pt x="4690" y="127"/>
                  </a:lnTo>
                  <a:lnTo>
                    <a:pt x="4693" y="121"/>
                  </a:lnTo>
                  <a:lnTo>
                    <a:pt x="4698" y="115"/>
                  </a:lnTo>
                  <a:lnTo>
                    <a:pt x="4703" y="110"/>
                  </a:lnTo>
                  <a:lnTo>
                    <a:pt x="4709" y="107"/>
                  </a:lnTo>
                  <a:lnTo>
                    <a:pt x="4716" y="103"/>
                  </a:lnTo>
                  <a:lnTo>
                    <a:pt x="4726" y="101"/>
                  </a:lnTo>
                  <a:lnTo>
                    <a:pt x="4735" y="98"/>
                  </a:lnTo>
                  <a:lnTo>
                    <a:pt x="4747" y="97"/>
                  </a:lnTo>
                  <a:lnTo>
                    <a:pt x="4759" y="95"/>
                  </a:lnTo>
                  <a:lnTo>
                    <a:pt x="4774" y="94"/>
                  </a:lnTo>
                  <a:lnTo>
                    <a:pt x="4786" y="94"/>
                  </a:lnTo>
                  <a:lnTo>
                    <a:pt x="4799" y="94"/>
                  </a:lnTo>
                  <a:lnTo>
                    <a:pt x="4810" y="94"/>
                  </a:lnTo>
                  <a:lnTo>
                    <a:pt x="4822" y="95"/>
                  </a:lnTo>
                  <a:lnTo>
                    <a:pt x="4832" y="97"/>
                  </a:lnTo>
                  <a:lnTo>
                    <a:pt x="4843" y="99"/>
                  </a:lnTo>
                  <a:lnTo>
                    <a:pt x="4852" y="100"/>
                  </a:lnTo>
                  <a:lnTo>
                    <a:pt x="4860" y="103"/>
                  </a:lnTo>
                  <a:lnTo>
                    <a:pt x="4869" y="105"/>
                  </a:lnTo>
                  <a:lnTo>
                    <a:pt x="4876" y="108"/>
                  </a:lnTo>
                  <a:lnTo>
                    <a:pt x="4883" y="111"/>
                  </a:lnTo>
                  <a:lnTo>
                    <a:pt x="4890" y="115"/>
                  </a:lnTo>
                  <a:lnTo>
                    <a:pt x="4896" y="118"/>
                  </a:lnTo>
                  <a:lnTo>
                    <a:pt x="4902" y="123"/>
                  </a:lnTo>
                  <a:lnTo>
                    <a:pt x="4907" y="127"/>
                  </a:lnTo>
                  <a:lnTo>
                    <a:pt x="4913" y="130"/>
                  </a:lnTo>
                  <a:lnTo>
                    <a:pt x="4918" y="135"/>
                  </a:lnTo>
                  <a:lnTo>
                    <a:pt x="4924" y="140"/>
                  </a:lnTo>
                  <a:lnTo>
                    <a:pt x="4929" y="147"/>
                  </a:lnTo>
                  <a:lnTo>
                    <a:pt x="4936" y="154"/>
                  </a:lnTo>
                  <a:lnTo>
                    <a:pt x="4943" y="162"/>
                  </a:lnTo>
                  <a:lnTo>
                    <a:pt x="4949" y="172"/>
                  </a:lnTo>
                  <a:lnTo>
                    <a:pt x="4956" y="181"/>
                  </a:lnTo>
                  <a:lnTo>
                    <a:pt x="4963" y="192"/>
                  </a:lnTo>
                  <a:lnTo>
                    <a:pt x="4969" y="203"/>
                  </a:lnTo>
                  <a:lnTo>
                    <a:pt x="4975" y="213"/>
                  </a:lnTo>
                  <a:lnTo>
                    <a:pt x="4981" y="224"/>
                  </a:lnTo>
                  <a:lnTo>
                    <a:pt x="4988" y="233"/>
                  </a:lnTo>
                  <a:lnTo>
                    <a:pt x="4994" y="244"/>
                  </a:lnTo>
                  <a:lnTo>
                    <a:pt x="4999" y="254"/>
                  </a:lnTo>
                  <a:lnTo>
                    <a:pt x="5005" y="264"/>
                  </a:lnTo>
                  <a:lnTo>
                    <a:pt x="5012" y="274"/>
                  </a:lnTo>
                  <a:lnTo>
                    <a:pt x="5017" y="282"/>
                  </a:lnTo>
                  <a:lnTo>
                    <a:pt x="5021" y="291"/>
                  </a:lnTo>
                  <a:lnTo>
                    <a:pt x="5026" y="298"/>
                  </a:lnTo>
                  <a:lnTo>
                    <a:pt x="5030" y="304"/>
                  </a:lnTo>
                  <a:lnTo>
                    <a:pt x="5035" y="310"/>
                  </a:lnTo>
                  <a:lnTo>
                    <a:pt x="5039" y="317"/>
                  </a:lnTo>
                  <a:lnTo>
                    <a:pt x="5042" y="321"/>
                  </a:lnTo>
                  <a:lnTo>
                    <a:pt x="5046" y="325"/>
                  </a:lnTo>
                  <a:lnTo>
                    <a:pt x="5049" y="329"/>
                  </a:lnTo>
                  <a:lnTo>
                    <a:pt x="5053" y="333"/>
                  </a:lnTo>
                  <a:lnTo>
                    <a:pt x="5058" y="337"/>
                  </a:lnTo>
                  <a:lnTo>
                    <a:pt x="5062" y="342"/>
                  </a:lnTo>
                  <a:lnTo>
                    <a:pt x="5066" y="347"/>
                  </a:lnTo>
                  <a:lnTo>
                    <a:pt x="5071" y="351"/>
                  </a:lnTo>
                  <a:lnTo>
                    <a:pt x="5076" y="355"/>
                  </a:lnTo>
                  <a:lnTo>
                    <a:pt x="5082" y="360"/>
                  </a:lnTo>
                  <a:lnTo>
                    <a:pt x="5071" y="360"/>
                  </a:lnTo>
                  <a:lnTo>
                    <a:pt x="5062" y="361"/>
                  </a:lnTo>
                  <a:lnTo>
                    <a:pt x="5051" y="361"/>
                  </a:lnTo>
                  <a:lnTo>
                    <a:pt x="5041" y="361"/>
                  </a:lnTo>
                  <a:lnTo>
                    <a:pt x="5031" y="362"/>
                  </a:lnTo>
                  <a:lnTo>
                    <a:pt x="5021" y="362"/>
                  </a:lnTo>
                  <a:lnTo>
                    <a:pt x="5012" y="362"/>
                  </a:lnTo>
                  <a:lnTo>
                    <a:pt x="5001" y="364"/>
                  </a:lnTo>
                  <a:lnTo>
                    <a:pt x="5000" y="361"/>
                  </a:lnTo>
                  <a:lnTo>
                    <a:pt x="4998" y="359"/>
                  </a:lnTo>
                  <a:lnTo>
                    <a:pt x="4996" y="356"/>
                  </a:lnTo>
                  <a:lnTo>
                    <a:pt x="4994" y="354"/>
                  </a:lnTo>
                  <a:lnTo>
                    <a:pt x="4991" y="351"/>
                  </a:lnTo>
                  <a:lnTo>
                    <a:pt x="4989" y="349"/>
                  </a:lnTo>
                  <a:lnTo>
                    <a:pt x="4986" y="346"/>
                  </a:lnTo>
                  <a:lnTo>
                    <a:pt x="4982" y="343"/>
                  </a:lnTo>
                  <a:lnTo>
                    <a:pt x="4980" y="341"/>
                  </a:lnTo>
                  <a:lnTo>
                    <a:pt x="4979" y="340"/>
                  </a:lnTo>
                  <a:lnTo>
                    <a:pt x="4978" y="338"/>
                  </a:lnTo>
                  <a:lnTo>
                    <a:pt x="4977" y="337"/>
                  </a:lnTo>
                  <a:lnTo>
                    <a:pt x="4976" y="336"/>
                  </a:lnTo>
                  <a:lnTo>
                    <a:pt x="4976" y="335"/>
                  </a:lnTo>
                  <a:lnTo>
                    <a:pt x="4975" y="335"/>
                  </a:lnTo>
                  <a:lnTo>
                    <a:pt x="4975" y="334"/>
                  </a:lnTo>
                  <a:lnTo>
                    <a:pt x="4972" y="338"/>
                  </a:lnTo>
                  <a:lnTo>
                    <a:pt x="4969" y="343"/>
                  </a:lnTo>
                  <a:lnTo>
                    <a:pt x="4966" y="346"/>
                  </a:lnTo>
                  <a:lnTo>
                    <a:pt x="4963" y="349"/>
                  </a:lnTo>
                  <a:lnTo>
                    <a:pt x="4960" y="353"/>
                  </a:lnTo>
                  <a:lnTo>
                    <a:pt x="4955" y="356"/>
                  </a:lnTo>
                  <a:lnTo>
                    <a:pt x="4951" y="358"/>
                  </a:lnTo>
                  <a:lnTo>
                    <a:pt x="4947" y="361"/>
                  </a:lnTo>
                  <a:lnTo>
                    <a:pt x="4942" y="364"/>
                  </a:lnTo>
                  <a:lnTo>
                    <a:pt x="4938" y="366"/>
                  </a:lnTo>
                  <a:lnTo>
                    <a:pt x="4932" y="368"/>
                  </a:lnTo>
                  <a:lnTo>
                    <a:pt x="4927" y="369"/>
                  </a:lnTo>
                  <a:lnTo>
                    <a:pt x="4921" y="370"/>
                  </a:lnTo>
                  <a:lnTo>
                    <a:pt x="4916" y="371"/>
                  </a:lnTo>
                  <a:lnTo>
                    <a:pt x="4909" y="371"/>
                  </a:lnTo>
                  <a:lnTo>
                    <a:pt x="4902" y="371"/>
                  </a:lnTo>
                  <a:lnTo>
                    <a:pt x="4891" y="371"/>
                  </a:lnTo>
                  <a:lnTo>
                    <a:pt x="4879" y="371"/>
                  </a:lnTo>
                  <a:lnTo>
                    <a:pt x="4868" y="369"/>
                  </a:lnTo>
                  <a:lnTo>
                    <a:pt x="4856" y="367"/>
                  </a:lnTo>
                  <a:lnTo>
                    <a:pt x="4846" y="364"/>
                  </a:lnTo>
                  <a:lnTo>
                    <a:pt x="4835" y="360"/>
                  </a:lnTo>
                  <a:lnTo>
                    <a:pt x="4825" y="356"/>
                  </a:lnTo>
                  <a:lnTo>
                    <a:pt x="4814" y="351"/>
                  </a:lnTo>
                  <a:lnTo>
                    <a:pt x="4805" y="346"/>
                  </a:lnTo>
                  <a:lnTo>
                    <a:pt x="4796" y="341"/>
                  </a:lnTo>
                  <a:lnTo>
                    <a:pt x="4787" y="334"/>
                  </a:lnTo>
                  <a:lnTo>
                    <a:pt x="4780" y="327"/>
                  </a:lnTo>
                  <a:lnTo>
                    <a:pt x="4773" y="320"/>
                  </a:lnTo>
                  <a:lnTo>
                    <a:pt x="4767" y="312"/>
                  </a:lnTo>
                  <a:lnTo>
                    <a:pt x="4761" y="304"/>
                  </a:lnTo>
                  <a:lnTo>
                    <a:pt x="4755" y="296"/>
                  </a:lnTo>
                  <a:lnTo>
                    <a:pt x="4753" y="291"/>
                  </a:lnTo>
                  <a:lnTo>
                    <a:pt x="4750" y="285"/>
                  </a:lnTo>
                  <a:lnTo>
                    <a:pt x="4749" y="280"/>
                  </a:lnTo>
                  <a:lnTo>
                    <a:pt x="4747" y="275"/>
                  </a:lnTo>
                  <a:lnTo>
                    <a:pt x="4746" y="270"/>
                  </a:lnTo>
                  <a:lnTo>
                    <a:pt x="4746" y="265"/>
                  </a:lnTo>
                  <a:lnTo>
                    <a:pt x="4745" y="260"/>
                  </a:lnTo>
                  <a:lnTo>
                    <a:pt x="4746" y="256"/>
                  </a:lnTo>
                  <a:lnTo>
                    <a:pt x="4746" y="252"/>
                  </a:lnTo>
                  <a:lnTo>
                    <a:pt x="4747" y="248"/>
                  </a:lnTo>
                  <a:lnTo>
                    <a:pt x="4748" y="244"/>
                  </a:lnTo>
                  <a:lnTo>
                    <a:pt x="4750" y="239"/>
                  </a:lnTo>
                  <a:lnTo>
                    <a:pt x="4752" y="236"/>
                  </a:lnTo>
                  <a:lnTo>
                    <a:pt x="4755" y="233"/>
                  </a:lnTo>
                  <a:lnTo>
                    <a:pt x="4759" y="230"/>
                  </a:lnTo>
                  <a:lnTo>
                    <a:pt x="4763" y="228"/>
                  </a:lnTo>
                  <a:lnTo>
                    <a:pt x="4768" y="225"/>
                  </a:lnTo>
                  <a:lnTo>
                    <a:pt x="4772" y="223"/>
                  </a:lnTo>
                  <a:lnTo>
                    <a:pt x="4778" y="221"/>
                  </a:lnTo>
                  <a:lnTo>
                    <a:pt x="4784" y="219"/>
                  </a:lnTo>
                  <a:lnTo>
                    <a:pt x="4792" y="216"/>
                  </a:lnTo>
                  <a:lnTo>
                    <a:pt x="4799" y="214"/>
                  </a:lnTo>
                  <a:lnTo>
                    <a:pt x="4807" y="212"/>
                  </a:lnTo>
                  <a:lnTo>
                    <a:pt x="4817" y="210"/>
                  </a:lnTo>
                  <a:lnTo>
                    <a:pt x="4828" y="208"/>
                  </a:lnTo>
                  <a:lnTo>
                    <a:pt x="4838" y="205"/>
                  </a:lnTo>
                  <a:lnTo>
                    <a:pt x="4849" y="203"/>
                  </a:lnTo>
                  <a:lnTo>
                    <a:pt x="4857" y="200"/>
                  </a:lnTo>
                  <a:lnTo>
                    <a:pt x="4865" y="198"/>
                  </a:lnTo>
                  <a:lnTo>
                    <a:pt x="4872" y="196"/>
                  </a:lnTo>
                  <a:lnTo>
                    <a:pt x="4877" y="192"/>
                  </a:lnTo>
                  <a:lnTo>
                    <a:pt x="4881" y="190"/>
                  </a:lnTo>
                  <a:lnTo>
                    <a:pt x="4881" y="190"/>
                  </a:lnTo>
                  <a:lnTo>
                    <a:pt x="4880" y="189"/>
                  </a:lnTo>
                  <a:lnTo>
                    <a:pt x="4879" y="188"/>
                  </a:lnTo>
                  <a:lnTo>
                    <a:pt x="4879" y="187"/>
                  </a:lnTo>
                  <a:lnTo>
                    <a:pt x="4878" y="186"/>
                  </a:lnTo>
                  <a:lnTo>
                    <a:pt x="4878" y="186"/>
                  </a:lnTo>
                  <a:lnTo>
                    <a:pt x="4877" y="185"/>
                  </a:lnTo>
                  <a:lnTo>
                    <a:pt x="4877" y="184"/>
                  </a:lnTo>
                  <a:lnTo>
                    <a:pt x="4874" y="179"/>
                  </a:lnTo>
                  <a:lnTo>
                    <a:pt x="4870" y="175"/>
                  </a:lnTo>
                  <a:lnTo>
                    <a:pt x="4867" y="171"/>
                  </a:lnTo>
                  <a:lnTo>
                    <a:pt x="4864" y="166"/>
                  </a:lnTo>
                  <a:lnTo>
                    <a:pt x="4860" y="162"/>
                  </a:lnTo>
                  <a:lnTo>
                    <a:pt x="4856" y="159"/>
                  </a:lnTo>
                  <a:lnTo>
                    <a:pt x="4853" y="157"/>
                  </a:lnTo>
                  <a:lnTo>
                    <a:pt x="4849" y="155"/>
                  </a:lnTo>
                  <a:lnTo>
                    <a:pt x="4845" y="153"/>
                  </a:lnTo>
                  <a:lnTo>
                    <a:pt x="4840" y="151"/>
                  </a:lnTo>
                  <a:lnTo>
                    <a:pt x="4834" y="150"/>
                  </a:lnTo>
                  <a:lnTo>
                    <a:pt x="4829" y="150"/>
                  </a:lnTo>
                  <a:lnTo>
                    <a:pt x="4823" y="149"/>
                  </a:lnTo>
                  <a:lnTo>
                    <a:pt x="4816" y="149"/>
                  </a:lnTo>
                  <a:lnTo>
                    <a:pt x="4809" y="149"/>
                  </a:lnTo>
                  <a:lnTo>
                    <a:pt x="4802" y="149"/>
                  </a:lnTo>
                  <a:lnTo>
                    <a:pt x="4796" y="149"/>
                  </a:lnTo>
                  <a:lnTo>
                    <a:pt x="4792" y="149"/>
                  </a:lnTo>
                  <a:lnTo>
                    <a:pt x="4787" y="150"/>
                  </a:lnTo>
                  <a:lnTo>
                    <a:pt x="4783" y="151"/>
                  </a:lnTo>
                  <a:lnTo>
                    <a:pt x="4780" y="151"/>
                  </a:lnTo>
                  <a:lnTo>
                    <a:pt x="4777" y="153"/>
                  </a:lnTo>
                  <a:lnTo>
                    <a:pt x="4774" y="154"/>
                  </a:lnTo>
                  <a:lnTo>
                    <a:pt x="4772" y="156"/>
                  </a:lnTo>
                  <a:lnTo>
                    <a:pt x="4770" y="158"/>
                  </a:lnTo>
                  <a:lnTo>
                    <a:pt x="4769" y="160"/>
                  </a:lnTo>
                  <a:lnTo>
                    <a:pt x="4767" y="163"/>
                  </a:lnTo>
                  <a:lnTo>
                    <a:pt x="4767" y="166"/>
                  </a:lnTo>
                  <a:lnTo>
                    <a:pt x="4767" y="170"/>
                  </a:lnTo>
                  <a:lnTo>
                    <a:pt x="4767" y="174"/>
                  </a:lnTo>
                  <a:lnTo>
                    <a:pt x="4768" y="178"/>
                  </a:lnTo>
                  <a:lnTo>
                    <a:pt x="4769" y="182"/>
                  </a:lnTo>
                  <a:close/>
                  <a:moveTo>
                    <a:pt x="4909" y="236"/>
                  </a:moveTo>
                  <a:lnTo>
                    <a:pt x="4906" y="237"/>
                  </a:lnTo>
                  <a:lnTo>
                    <a:pt x="4903" y="238"/>
                  </a:lnTo>
                  <a:lnTo>
                    <a:pt x="4899" y="240"/>
                  </a:lnTo>
                  <a:lnTo>
                    <a:pt x="4894" y="241"/>
                  </a:lnTo>
                  <a:lnTo>
                    <a:pt x="4889" y="244"/>
                  </a:lnTo>
                  <a:lnTo>
                    <a:pt x="4882" y="246"/>
                  </a:lnTo>
                  <a:lnTo>
                    <a:pt x="4876" y="247"/>
                  </a:lnTo>
                  <a:lnTo>
                    <a:pt x="4868" y="249"/>
                  </a:lnTo>
                  <a:lnTo>
                    <a:pt x="4861" y="251"/>
                  </a:lnTo>
                  <a:lnTo>
                    <a:pt x="4855" y="252"/>
                  </a:lnTo>
                  <a:lnTo>
                    <a:pt x="4850" y="254"/>
                  </a:lnTo>
                  <a:lnTo>
                    <a:pt x="4845" y="256"/>
                  </a:lnTo>
                  <a:lnTo>
                    <a:pt x="4841" y="257"/>
                  </a:lnTo>
                  <a:lnTo>
                    <a:pt x="4837" y="258"/>
                  </a:lnTo>
                  <a:lnTo>
                    <a:pt x="4834" y="260"/>
                  </a:lnTo>
                  <a:lnTo>
                    <a:pt x="4832" y="261"/>
                  </a:lnTo>
                  <a:lnTo>
                    <a:pt x="4830" y="264"/>
                  </a:lnTo>
                  <a:lnTo>
                    <a:pt x="4829" y="267"/>
                  </a:lnTo>
                  <a:lnTo>
                    <a:pt x="4828" y="270"/>
                  </a:lnTo>
                  <a:lnTo>
                    <a:pt x="4828" y="273"/>
                  </a:lnTo>
                  <a:lnTo>
                    <a:pt x="4828" y="276"/>
                  </a:lnTo>
                  <a:lnTo>
                    <a:pt x="4829" y="280"/>
                  </a:lnTo>
                  <a:lnTo>
                    <a:pt x="4830" y="283"/>
                  </a:lnTo>
                  <a:lnTo>
                    <a:pt x="4832" y="286"/>
                  </a:lnTo>
                  <a:lnTo>
                    <a:pt x="4834" y="291"/>
                  </a:lnTo>
                  <a:lnTo>
                    <a:pt x="4837" y="294"/>
                  </a:lnTo>
                  <a:lnTo>
                    <a:pt x="4841" y="297"/>
                  </a:lnTo>
                  <a:lnTo>
                    <a:pt x="4844" y="300"/>
                  </a:lnTo>
                  <a:lnTo>
                    <a:pt x="4847" y="303"/>
                  </a:lnTo>
                  <a:lnTo>
                    <a:pt x="4851" y="306"/>
                  </a:lnTo>
                  <a:lnTo>
                    <a:pt x="4855" y="309"/>
                  </a:lnTo>
                  <a:lnTo>
                    <a:pt x="4860" y="312"/>
                  </a:lnTo>
                  <a:lnTo>
                    <a:pt x="4865" y="315"/>
                  </a:lnTo>
                  <a:lnTo>
                    <a:pt x="4869" y="316"/>
                  </a:lnTo>
                  <a:lnTo>
                    <a:pt x="4874" y="318"/>
                  </a:lnTo>
                  <a:lnTo>
                    <a:pt x="4878" y="320"/>
                  </a:lnTo>
                  <a:lnTo>
                    <a:pt x="4883" y="321"/>
                  </a:lnTo>
                  <a:lnTo>
                    <a:pt x="4888" y="322"/>
                  </a:lnTo>
                  <a:lnTo>
                    <a:pt x="4893" y="322"/>
                  </a:lnTo>
                  <a:lnTo>
                    <a:pt x="4898" y="322"/>
                  </a:lnTo>
                  <a:lnTo>
                    <a:pt x="4903" y="322"/>
                  </a:lnTo>
                  <a:lnTo>
                    <a:pt x="4908" y="321"/>
                  </a:lnTo>
                  <a:lnTo>
                    <a:pt x="4914" y="320"/>
                  </a:lnTo>
                  <a:lnTo>
                    <a:pt x="4918" y="319"/>
                  </a:lnTo>
                  <a:lnTo>
                    <a:pt x="4922" y="317"/>
                  </a:lnTo>
                  <a:lnTo>
                    <a:pt x="4926" y="315"/>
                  </a:lnTo>
                  <a:lnTo>
                    <a:pt x="4929" y="311"/>
                  </a:lnTo>
                  <a:lnTo>
                    <a:pt x="4931" y="308"/>
                  </a:lnTo>
                  <a:lnTo>
                    <a:pt x="4933" y="306"/>
                  </a:lnTo>
                  <a:lnTo>
                    <a:pt x="4934" y="303"/>
                  </a:lnTo>
                  <a:lnTo>
                    <a:pt x="4937" y="300"/>
                  </a:lnTo>
                  <a:lnTo>
                    <a:pt x="4937" y="297"/>
                  </a:lnTo>
                  <a:lnTo>
                    <a:pt x="4938" y="294"/>
                  </a:lnTo>
                  <a:lnTo>
                    <a:pt x="4938" y="291"/>
                  </a:lnTo>
                  <a:lnTo>
                    <a:pt x="4937" y="287"/>
                  </a:lnTo>
                  <a:lnTo>
                    <a:pt x="4937" y="284"/>
                  </a:lnTo>
                  <a:lnTo>
                    <a:pt x="4936" y="281"/>
                  </a:lnTo>
                  <a:lnTo>
                    <a:pt x="4934" y="279"/>
                  </a:lnTo>
                  <a:lnTo>
                    <a:pt x="4932" y="275"/>
                  </a:lnTo>
                  <a:lnTo>
                    <a:pt x="4930" y="272"/>
                  </a:lnTo>
                  <a:lnTo>
                    <a:pt x="4928" y="268"/>
                  </a:lnTo>
                  <a:lnTo>
                    <a:pt x="4925" y="262"/>
                  </a:lnTo>
                  <a:lnTo>
                    <a:pt x="4922" y="257"/>
                  </a:lnTo>
                  <a:lnTo>
                    <a:pt x="4919" y="251"/>
                  </a:lnTo>
                  <a:lnTo>
                    <a:pt x="4918" y="249"/>
                  </a:lnTo>
                  <a:lnTo>
                    <a:pt x="4917" y="248"/>
                  </a:lnTo>
                  <a:lnTo>
                    <a:pt x="4916" y="246"/>
                  </a:lnTo>
                  <a:lnTo>
                    <a:pt x="4915" y="244"/>
                  </a:lnTo>
                  <a:lnTo>
                    <a:pt x="4914" y="241"/>
                  </a:lnTo>
                  <a:lnTo>
                    <a:pt x="4913" y="240"/>
                  </a:lnTo>
                  <a:lnTo>
                    <a:pt x="4912" y="238"/>
                  </a:lnTo>
                  <a:lnTo>
                    <a:pt x="4909" y="236"/>
                  </a:lnTo>
                  <a:close/>
                  <a:moveTo>
                    <a:pt x="5120" y="91"/>
                  </a:moveTo>
                  <a:lnTo>
                    <a:pt x="5124" y="99"/>
                  </a:lnTo>
                  <a:lnTo>
                    <a:pt x="5129" y="105"/>
                  </a:lnTo>
                  <a:lnTo>
                    <a:pt x="5133" y="112"/>
                  </a:lnTo>
                  <a:lnTo>
                    <a:pt x="5138" y="119"/>
                  </a:lnTo>
                  <a:lnTo>
                    <a:pt x="5142" y="126"/>
                  </a:lnTo>
                  <a:lnTo>
                    <a:pt x="5146" y="133"/>
                  </a:lnTo>
                  <a:lnTo>
                    <a:pt x="5150" y="140"/>
                  </a:lnTo>
                  <a:lnTo>
                    <a:pt x="5154" y="148"/>
                  </a:lnTo>
                  <a:lnTo>
                    <a:pt x="5146" y="148"/>
                  </a:lnTo>
                  <a:lnTo>
                    <a:pt x="5140" y="148"/>
                  </a:lnTo>
                  <a:lnTo>
                    <a:pt x="5133" y="148"/>
                  </a:lnTo>
                  <a:lnTo>
                    <a:pt x="5126" y="149"/>
                  </a:lnTo>
                  <a:lnTo>
                    <a:pt x="5119" y="149"/>
                  </a:lnTo>
                  <a:lnTo>
                    <a:pt x="5113" y="149"/>
                  </a:lnTo>
                  <a:lnTo>
                    <a:pt x="5106" y="149"/>
                  </a:lnTo>
                  <a:lnTo>
                    <a:pt x="5099" y="149"/>
                  </a:lnTo>
                  <a:lnTo>
                    <a:pt x="5108" y="162"/>
                  </a:lnTo>
                  <a:lnTo>
                    <a:pt x="5116" y="175"/>
                  </a:lnTo>
                  <a:lnTo>
                    <a:pt x="5124" y="188"/>
                  </a:lnTo>
                  <a:lnTo>
                    <a:pt x="5132" y="202"/>
                  </a:lnTo>
                  <a:lnTo>
                    <a:pt x="5140" y="215"/>
                  </a:lnTo>
                  <a:lnTo>
                    <a:pt x="5148" y="229"/>
                  </a:lnTo>
                  <a:lnTo>
                    <a:pt x="5157" y="241"/>
                  </a:lnTo>
                  <a:lnTo>
                    <a:pt x="5164" y="255"/>
                  </a:lnTo>
                  <a:lnTo>
                    <a:pt x="5169" y="262"/>
                  </a:lnTo>
                  <a:lnTo>
                    <a:pt x="5173" y="270"/>
                  </a:lnTo>
                  <a:lnTo>
                    <a:pt x="5178" y="276"/>
                  </a:lnTo>
                  <a:lnTo>
                    <a:pt x="5181" y="281"/>
                  </a:lnTo>
                  <a:lnTo>
                    <a:pt x="5184" y="285"/>
                  </a:lnTo>
                  <a:lnTo>
                    <a:pt x="5186" y="288"/>
                  </a:lnTo>
                  <a:lnTo>
                    <a:pt x="5188" y="292"/>
                  </a:lnTo>
                  <a:lnTo>
                    <a:pt x="5189" y="293"/>
                  </a:lnTo>
                  <a:lnTo>
                    <a:pt x="5191" y="295"/>
                  </a:lnTo>
                  <a:lnTo>
                    <a:pt x="5192" y="296"/>
                  </a:lnTo>
                  <a:lnTo>
                    <a:pt x="5193" y="297"/>
                  </a:lnTo>
                  <a:lnTo>
                    <a:pt x="5195" y="298"/>
                  </a:lnTo>
                  <a:lnTo>
                    <a:pt x="5197" y="299"/>
                  </a:lnTo>
                  <a:lnTo>
                    <a:pt x="5198" y="300"/>
                  </a:lnTo>
                  <a:lnTo>
                    <a:pt x="5201" y="300"/>
                  </a:lnTo>
                  <a:lnTo>
                    <a:pt x="5203" y="301"/>
                  </a:lnTo>
                  <a:lnTo>
                    <a:pt x="5205" y="302"/>
                  </a:lnTo>
                  <a:lnTo>
                    <a:pt x="5207" y="303"/>
                  </a:lnTo>
                  <a:lnTo>
                    <a:pt x="5208" y="303"/>
                  </a:lnTo>
                  <a:lnTo>
                    <a:pt x="5210" y="304"/>
                  </a:lnTo>
                  <a:lnTo>
                    <a:pt x="5211" y="304"/>
                  </a:lnTo>
                  <a:lnTo>
                    <a:pt x="5213" y="304"/>
                  </a:lnTo>
                  <a:lnTo>
                    <a:pt x="5214" y="305"/>
                  </a:lnTo>
                  <a:lnTo>
                    <a:pt x="5216" y="305"/>
                  </a:lnTo>
                  <a:lnTo>
                    <a:pt x="5219" y="305"/>
                  </a:lnTo>
                  <a:lnTo>
                    <a:pt x="5223" y="304"/>
                  </a:lnTo>
                  <a:lnTo>
                    <a:pt x="5227" y="304"/>
                  </a:lnTo>
                  <a:lnTo>
                    <a:pt x="5231" y="303"/>
                  </a:lnTo>
                  <a:lnTo>
                    <a:pt x="5235" y="302"/>
                  </a:lnTo>
                  <a:lnTo>
                    <a:pt x="5239" y="301"/>
                  </a:lnTo>
                  <a:lnTo>
                    <a:pt x="5243" y="300"/>
                  </a:lnTo>
                  <a:lnTo>
                    <a:pt x="5247" y="298"/>
                  </a:lnTo>
                  <a:lnTo>
                    <a:pt x="5252" y="305"/>
                  </a:lnTo>
                  <a:lnTo>
                    <a:pt x="5257" y="311"/>
                  </a:lnTo>
                  <a:lnTo>
                    <a:pt x="5261" y="319"/>
                  </a:lnTo>
                  <a:lnTo>
                    <a:pt x="5266" y="325"/>
                  </a:lnTo>
                  <a:lnTo>
                    <a:pt x="5270" y="332"/>
                  </a:lnTo>
                  <a:lnTo>
                    <a:pt x="5276" y="338"/>
                  </a:lnTo>
                  <a:lnTo>
                    <a:pt x="5280" y="346"/>
                  </a:lnTo>
                  <a:lnTo>
                    <a:pt x="5284" y="352"/>
                  </a:lnTo>
                  <a:lnTo>
                    <a:pt x="5279" y="355"/>
                  </a:lnTo>
                  <a:lnTo>
                    <a:pt x="5272" y="357"/>
                  </a:lnTo>
                  <a:lnTo>
                    <a:pt x="5266" y="359"/>
                  </a:lnTo>
                  <a:lnTo>
                    <a:pt x="5259" y="360"/>
                  </a:lnTo>
                  <a:lnTo>
                    <a:pt x="5252" y="361"/>
                  </a:lnTo>
                  <a:lnTo>
                    <a:pt x="5244" y="362"/>
                  </a:lnTo>
                  <a:lnTo>
                    <a:pt x="5236" y="362"/>
                  </a:lnTo>
                  <a:lnTo>
                    <a:pt x="5228" y="364"/>
                  </a:lnTo>
                  <a:lnTo>
                    <a:pt x="5222" y="364"/>
                  </a:lnTo>
                  <a:lnTo>
                    <a:pt x="5217" y="364"/>
                  </a:lnTo>
                  <a:lnTo>
                    <a:pt x="5211" y="362"/>
                  </a:lnTo>
                  <a:lnTo>
                    <a:pt x="5206" y="362"/>
                  </a:lnTo>
                  <a:lnTo>
                    <a:pt x="5201" y="361"/>
                  </a:lnTo>
                  <a:lnTo>
                    <a:pt x="5195" y="360"/>
                  </a:lnTo>
                  <a:lnTo>
                    <a:pt x="5190" y="359"/>
                  </a:lnTo>
                  <a:lnTo>
                    <a:pt x="5185" y="358"/>
                  </a:lnTo>
                  <a:lnTo>
                    <a:pt x="5180" y="356"/>
                  </a:lnTo>
                  <a:lnTo>
                    <a:pt x="5175" y="354"/>
                  </a:lnTo>
                  <a:lnTo>
                    <a:pt x="5171" y="352"/>
                  </a:lnTo>
                  <a:lnTo>
                    <a:pt x="5166" y="350"/>
                  </a:lnTo>
                  <a:lnTo>
                    <a:pt x="5162" y="348"/>
                  </a:lnTo>
                  <a:lnTo>
                    <a:pt x="5159" y="346"/>
                  </a:lnTo>
                  <a:lnTo>
                    <a:pt x="5155" y="344"/>
                  </a:lnTo>
                  <a:lnTo>
                    <a:pt x="5151" y="341"/>
                  </a:lnTo>
                  <a:lnTo>
                    <a:pt x="5147" y="338"/>
                  </a:lnTo>
                  <a:lnTo>
                    <a:pt x="5143" y="335"/>
                  </a:lnTo>
                  <a:lnTo>
                    <a:pt x="5140" y="332"/>
                  </a:lnTo>
                  <a:lnTo>
                    <a:pt x="5137" y="329"/>
                  </a:lnTo>
                  <a:lnTo>
                    <a:pt x="5133" y="326"/>
                  </a:lnTo>
                  <a:lnTo>
                    <a:pt x="5130" y="323"/>
                  </a:lnTo>
                  <a:lnTo>
                    <a:pt x="5126" y="319"/>
                  </a:lnTo>
                  <a:lnTo>
                    <a:pt x="5123" y="315"/>
                  </a:lnTo>
                  <a:lnTo>
                    <a:pt x="5120" y="311"/>
                  </a:lnTo>
                  <a:lnTo>
                    <a:pt x="5117" y="307"/>
                  </a:lnTo>
                  <a:lnTo>
                    <a:pt x="5114" y="302"/>
                  </a:lnTo>
                  <a:lnTo>
                    <a:pt x="5110" y="296"/>
                  </a:lnTo>
                  <a:lnTo>
                    <a:pt x="5106" y="289"/>
                  </a:lnTo>
                  <a:lnTo>
                    <a:pt x="5100" y="282"/>
                  </a:lnTo>
                  <a:lnTo>
                    <a:pt x="5095" y="274"/>
                  </a:lnTo>
                  <a:lnTo>
                    <a:pt x="5090" y="265"/>
                  </a:lnTo>
                  <a:lnTo>
                    <a:pt x="5082" y="251"/>
                  </a:lnTo>
                  <a:lnTo>
                    <a:pt x="5072" y="236"/>
                  </a:lnTo>
                  <a:lnTo>
                    <a:pt x="5064" y="222"/>
                  </a:lnTo>
                  <a:lnTo>
                    <a:pt x="5054" y="208"/>
                  </a:lnTo>
                  <a:lnTo>
                    <a:pt x="5046" y="194"/>
                  </a:lnTo>
                  <a:lnTo>
                    <a:pt x="5037" y="179"/>
                  </a:lnTo>
                  <a:lnTo>
                    <a:pt x="5028" y="164"/>
                  </a:lnTo>
                  <a:lnTo>
                    <a:pt x="5019" y="150"/>
                  </a:lnTo>
                  <a:lnTo>
                    <a:pt x="5015" y="150"/>
                  </a:lnTo>
                  <a:lnTo>
                    <a:pt x="5011" y="150"/>
                  </a:lnTo>
                  <a:lnTo>
                    <a:pt x="5005" y="150"/>
                  </a:lnTo>
                  <a:lnTo>
                    <a:pt x="5001" y="151"/>
                  </a:lnTo>
                  <a:lnTo>
                    <a:pt x="4997" y="151"/>
                  </a:lnTo>
                  <a:lnTo>
                    <a:pt x="4993" y="151"/>
                  </a:lnTo>
                  <a:lnTo>
                    <a:pt x="4988" y="151"/>
                  </a:lnTo>
                  <a:lnTo>
                    <a:pt x="4984" y="151"/>
                  </a:lnTo>
                  <a:lnTo>
                    <a:pt x="4979" y="143"/>
                  </a:lnTo>
                  <a:lnTo>
                    <a:pt x="4975" y="137"/>
                  </a:lnTo>
                  <a:lnTo>
                    <a:pt x="4971" y="130"/>
                  </a:lnTo>
                  <a:lnTo>
                    <a:pt x="4967" y="123"/>
                  </a:lnTo>
                  <a:lnTo>
                    <a:pt x="4963" y="115"/>
                  </a:lnTo>
                  <a:lnTo>
                    <a:pt x="4960" y="109"/>
                  </a:lnTo>
                  <a:lnTo>
                    <a:pt x="4955" y="102"/>
                  </a:lnTo>
                  <a:lnTo>
                    <a:pt x="4951" y="94"/>
                  </a:lnTo>
                  <a:lnTo>
                    <a:pt x="4955" y="94"/>
                  </a:lnTo>
                  <a:lnTo>
                    <a:pt x="4958" y="94"/>
                  </a:lnTo>
                  <a:lnTo>
                    <a:pt x="4963" y="94"/>
                  </a:lnTo>
                  <a:lnTo>
                    <a:pt x="4967" y="94"/>
                  </a:lnTo>
                  <a:lnTo>
                    <a:pt x="4971" y="93"/>
                  </a:lnTo>
                  <a:lnTo>
                    <a:pt x="4975" y="93"/>
                  </a:lnTo>
                  <a:lnTo>
                    <a:pt x="4980" y="93"/>
                  </a:lnTo>
                  <a:lnTo>
                    <a:pt x="4986" y="93"/>
                  </a:lnTo>
                  <a:lnTo>
                    <a:pt x="4980" y="87"/>
                  </a:lnTo>
                  <a:lnTo>
                    <a:pt x="4976" y="81"/>
                  </a:lnTo>
                  <a:lnTo>
                    <a:pt x="4972" y="75"/>
                  </a:lnTo>
                  <a:lnTo>
                    <a:pt x="4968" y="68"/>
                  </a:lnTo>
                  <a:lnTo>
                    <a:pt x="4965" y="61"/>
                  </a:lnTo>
                  <a:lnTo>
                    <a:pt x="4961" y="55"/>
                  </a:lnTo>
                  <a:lnTo>
                    <a:pt x="4956" y="49"/>
                  </a:lnTo>
                  <a:lnTo>
                    <a:pt x="4952" y="41"/>
                  </a:lnTo>
                  <a:lnTo>
                    <a:pt x="4960" y="36"/>
                  </a:lnTo>
                  <a:lnTo>
                    <a:pt x="4967" y="31"/>
                  </a:lnTo>
                  <a:lnTo>
                    <a:pt x="4974" y="26"/>
                  </a:lnTo>
                  <a:lnTo>
                    <a:pt x="4980" y="20"/>
                  </a:lnTo>
                  <a:lnTo>
                    <a:pt x="4988" y="15"/>
                  </a:lnTo>
                  <a:lnTo>
                    <a:pt x="4994" y="10"/>
                  </a:lnTo>
                  <a:lnTo>
                    <a:pt x="5000" y="5"/>
                  </a:lnTo>
                  <a:lnTo>
                    <a:pt x="5007" y="0"/>
                  </a:lnTo>
                  <a:lnTo>
                    <a:pt x="5015" y="11"/>
                  </a:lnTo>
                  <a:lnTo>
                    <a:pt x="5021" y="22"/>
                  </a:lnTo>
                  <a:lnTo>
                    <a:pt x="5028" y="34"/>
                  </a:lnTo>
                  <a:lnTo>
                    <a:pt x="5036" y="45"/>
                  </a:lnTo>
                  <a:lnTo>
                    <a:pt x="5043" y="58"/>
                  </a:lnTo>
                  <a:lnTo>
                    <a:pt x="5050" y="69"/>
                  </a:lnTo>
                  <a:lnTo>
                    <a:pt x="5058" y="81"/>
                  </a:lnTo>
                  <a:lnTo>
                    <a:pt x="5065" y="92"/>
                  </a:lnTo>
                  <a:lnTo>
                    <a:pt x="5072" y="92"/>
                  </a:lnTo>
                  <a:lnTo>
                    <a:pt x="5078" y="92"/>
                  </a:lnTo>
                  <a:lnTo>
                    <a:pt x="5086" y="92"/>
                  </a:lnTo>
                  <a:lnTo>
                    <a:pt x="5092" y="92"/>
                  </a:lnTo>
                  <a:lnTo>
                    <a:pt x="5099" y="92"/>
                  </a:lnTo>
                  <a:lnTo>
                    <a:pt x="5107" y="92"/>
                  </a:lnTo>
                  <a:lnTo>
                    <a:pt x="5113" y="92"/>
                  </a:lnTo>
                  <a:lnTo>
                    <a:pt x="5120" y="91"/>
                  </a:lnTo>
                  <a:close/>
                  <a:moveTo>
                    <a:pt x="5460" y="269"/>
                  </a:moveTo>
                  <a:lnTo>
                    <a:pt x="5472" y="271"/>
                  </a:lnTo>
                  <a:lnTo>
                    <a:pt x="5482" y="272"/>
                  </a:lnTo>
                  <a:lnTo>
                    <a:pt x="5494" y="274"/>
                  </a:lnTo>
                  <a:lnTo>
                    <a:pt x="5504" y="275"/>
                  </a:lnTo>
                  <a:lnTo>
                    <a:pt x="5515" y="276"/>
                  </a:lnTo>
                  <a:lnTo>
                    <a:pt x="5526" y="277"/>
                  </a:lnTo>
                  <a:lnTo>
                    <a:pt x="5536" y="278"/>
                  </a:lnTo>
                  <a:lnTo>
                    <a:pt x="5548" y="279"/>
                  </a:lnTo>
                  <a:lnTo>
                    <a:pt x="5549" y="288"/>
                  </a:lnTo>
                  <a:lnTo>
                    <a:pt x="5550" y="297"/>
                  </a:lnTo>
                  <a:lnTo>
                    <a:pt x="5549" y="305"/>
                  </a:lnTo>
                  <a:lnTo>
                    <a:pt x="5548" y="313"/>
                  </a:lnTo>
                  <a:lnTo>
                    <a:pt x="5546" y="321"/>
                  </a:lnTo>
                  <a:lnTo>
                    <a:pt x="5543" y="327"/>
                  </a:lnTo>
                  <a:lnTo>
                    <a:pt x="5540" y="333"/>
                  </a:lnTo>
                  <a:lnTo>
                    <a:pt x="5534" y="338"/>
                  </a:lnTo>
                  <a:lnTo>
                    <a:pt x="5528" y="343"/>
                  </a:lnTo>
                  <a:lnTo>
                    <a:pt x="5522" y="348"/>
                  </a:lnTo>
                  <a:lnTo>
                    <a:pt x="5513" y="351"/>
                  </a:lnTo>
                  <a:lnTo>
                    <a:pt x="5505" y="354"/>
                  </a:lnTo>
                  <a:lnTo>
                    <a:pt x="5496" y="356"/>
                  </a:lnTo>
                  <a:lnTo>
                    <a:pt x="5485" y="358"/>
                  </a:lnTo>
                  <a:lnTo>
                    <a:pt x="5474" y="359"/>
                  </a:lnTo>
                  <a:lnTo>
                    <a:pt x="5462" y="359"/>
                  </a:lnTo>
                  <a:lnTo>
                    <a:pt x="5443" y="359"/>
                  </a:lnTo>
                  <a:lnTo>
                    <a:pt x="5424" y="357"/>
                  </a:lnTo>
                  <a:lnTo>
                    <a:pt x="5405" y="354"/>
                  </a:lnTo>
                  <a:lnTo>
                    <a:pt x="5387" y="349"/>
                  </a:lnTo>
                  <a:lnTo>
                    <a:pt x="5370" y="343"/>
                  </a:lnTo>
                  <a:lnTo>
                    <a:pt x="5352" y="335"/>
                  </a:lnTo>
                  <a:lnTo>
                    <a:pt x="5336" y="327"/>
                  </a:lnTo>
                  <a:lnTo>
                    <a:pt x="5319" y="317"/>
                  </a:lnTo>
                  <a:lnTo>
                    <a:pt x="5307" y="307"/>
                  </a:lnTo>
                  <a:lnTo>
                    <a:pt x="5295" y="298"/>
                  </a:lnTo>
                  <a:lnTo>
                    <a:pt x="5284" y="287"/>
                  </a:lnTo>
                  <a:lnTo>
                    <a:pt x="5272" y="276"/>
                  </a:lnTo>
                  <a:lnTo>
                    <a:pt x="5262" y="264"/>
                  </a:lnTo>
                  <a:lnTo>
                    <a:pt x="5252" y="252"/>
                  </a:lnTo>
                  <a:lnTo>
                    <a:pt x="5242" y="238"/>
                  </a:lnTo>
                  <a:lnTo>
                    <a:pt x="5234" y="225"/>
                  </a:lnTo>
                  <a:lnTo>
                    <a:pt x="5224" y="209"/>
                  </a:lnTo>
                  <a:lnTo>
                    <a:pt x="5217" y="194"/>
                  </a:lnTo>
                  <a:lnTo>
                    <a:pt x="5212" y="180"/>
                  </a:lnTo>
                  <a:lnTo>
                    <a:pt x="5208" y="166"/>
                  </a:lnTo>
                  <a:lnTo>
                    <a:pt x="5206" y="155"/>
                  </a:lnTo>
                  <a:lnTo>
                    <a:pt x="5206" y="143"/>
                  </a:lnTo>
                  <a:lnTo>
                    <a:pt x="5207" y="132"/>
                  </a:lnTo>
                  <a:lnTo>
                    <a:pt x="5210" y="123"/>
                  </a:lnTo>
                  <a:lnTo>
                    <a:pt x="5215" y="113"/>
                  </a:lnTo>
                  <a:lnTo>
                    <a:pt x="5221" y="106"/>
                  </a:lnTo>
                  <a:lnTo>
                    <a:pt x="5229" y="100"/>
                  </a:lnTo>
                  <a:lnTo>
                    <a:pt x="5237" y="94"/>
                  </a:lnTo>
                  <a:lnTo>
                    <a:pt x="5247" y="89"/>
                  </a:lnTo>
                  <a:lnTo>
                    <a:pt x="5259" y="86"/>
                  </a:lnTo>
                  <a:lnTo>
                    <a:pt x="5272" y="84"/>
                  </a:lnTo>
                  <a:lnTo>
                    <a:pt x="5287" y="84"/>
                  </a:lnTo>
                  <a:lnTo>
                    <a:pt x="5304" y="84"/>
                  </a:lnTo>
                  <a:lnTo>
                    <a:pt x="5319" y="85"/>
                  </a:lnTo>
                  <a:lnTo>
                    <a:pt x="5336" y="88"/>
                  </a:lnTo>
                  <a:lnTo>
                    <a:pt x="5352" y="92"/>
                  </a:lnTo>
                  <a:lnTo>
                    <a:pt x="5368" y="98"/>
                  </a:lnTo>
                  <a:lnTo>
                    <a:pt x="5384" y="104"/>
                  </a:lnTo>
                  <a:lnTo>
                    <a:pt x="5401" y="111"/>
                  </a:lnTo>
                  <a:lnTo>
                    <a:pt x="5416" y="121"/>
                  </a:lnTo>
                  <a:lnTo>
                    <a:pt x="5431" y="131"/>
                  </a:lnTo>
                  <a:lnTo>
                    <a:pt x="5447" y="142"/>
                  </a:lnTo>
                  <a:lnTo>
                    <a:pt x="5461" y="155"/>
                  </a:lnTo>
                  <a:lnTo>
                    <a:pt x="5475" y="170"/>
                  </a:lnTo>
                  <a:lnTo>
                    <a:pt x="5488" y="185"/>
                  </a:lnTo>
                  <a:lnTo>
                    <a:pt x="5501" y="202"/>
                  </a:lnTo>
                  <a:lnTo>
                    <a:pt x="5513" y="221"/>
                  </a:lnTo>
                  <a:lnTo>
                    <a:pt x="5526" y="240"/>
                  </a:lnTo>
                  <a:lnTo>
                    <a:pt x="5501" y="240"/>
                  </a:lnTo>
                  <a:lnTo>
                    <a:pt x="5476" y="240"/>
                  </a:lnTo>
                  <a:lnTo>
                    <a:pt x="5451" y="240"/>
                  </a:lnTo>
                  <a:lnTo>
                    <a:pt x="5426" y="241"/>
                  </a:lnTo>
                  <a:lnTo>
                    <a:pt x="5401" y="241"/>
                  </a:lnTo>
                  <a:lnTo>
                    <a:pt x="5376" y="241"/>
                  </a:lnTo>
                  <a:lnTo>
                    <a:pt x="5351" y="243"/>
                  </a:lnTo>
                  <a:lnTo>
                    <a:pt x="5326" y="243"/>
                  </a:lnTo>
                  <a:lnTo>
                    <a:pt x="5331" y="251"/>
                  </a:lnTo>
                  <a:lnTo>
                    <a:pt x="5337" y="257"/>
                  </a:lnTo>
                  <a:lnTo>
                    <a:pt x="5343" y="264"/>
                  </a:lnTo>
                  <a:lnTo>
                    <a:pt x="5350" y="270"/>
                  </a:lnTo>
                  <a:lnTo>
                    <a:pt x="5356" y="276"/>
                  </a:lnTo>
                  <a:lnTo>
                    <a:pt x="5363" y="281"/>
                  </a:lnTo>
                  <a:lnTo>
                    <a:pt x="5370" y="285"/>
                  </a:lnTo>
                  <a:lnTo>
                    <a:pt x="5376" y="289"/>
                  </a:lnTo>
                  <a:lnTo>
                    <a:pt x="5383" y="294"/>
                  </a:lnTo>
                  <a:lnTo>
                    <a:pt x="5390" y="298"/>
                  </a:lnTo>
                  <a:lnTo>
                    <a:pt x="5398" y="301"/>
                  </a:lnTo>
                  <a:lnTo>
                    <a:pt x="5405" y="303"/>
                  </a:lnTo>
                  <a:lnTo>
                    <a:pt x="5412" y="305"/>
                  </a:lnTo>
                  <a:lnTo>
                    <a:pt x="5419" y="306"/>
                  </a:lnTo>
                  <a:lnTo>
                    <a:pt x="5426" y="307"/>
                  </a:lnTo>
                  <a:lnTo>
                    <a:pt x="5432" y="307"/>
                  </a:lnTo>
                  <a:lnTo>
                    <a:pt x="5436" y="307"/>
                  </a:lnTo>
                  <a:lnTo>
                    <a:pt x="5440" y="306"/>
                  </a:lnTo>
                  <a:lnTo>
                    <a:pt x="5445" y="306"/>
                  </a:lnTo>
                  <a:lnTo>
                    <a:pt x="5448" y="304"/>
                  </a:lnTo>
                  <a:lnTo>
                    <a:pt x="5451" y="303"/>
                  </a:lnTo>
                  <a:lnTo>
                    <a:pt x="5454" y="301"/>
                  </a:lnTo>
                  <a:lnTo>
                    <a:pt x="5457" y="299"/>
                  </a:lnTo>
                  <a:lnTo>
                    <a:pt x="5459" y="297"/>
                  </a:lnTo>
                  <a:lnTo>
                    <a:pt x="5460" y="295"/>
                  </a:lnTo>
                  <a:lnTo>
                    <a:pt x="5461" y="292"/>
                  </a:lnTo>
                  <a:lnTo>
                    <a:pt x="5462" y="288"/>
                  </a:lnTo>
                  <a:lnTo>
                    <a:pt x="5462" y="285"/>
                  </a:lnTo>
                  <a:lnTo>
                    <a:pt x="5462" y="281"/>
                  </a:lnTo>
                  <a:lnTo>
                    <a:pt x="5462" y="278"/>
                  </a:lnTo>
                  <a:lnTo>
                    <a:pt x="5461" y="274"/>
                  </a:lnTo>
                  <a:lnTo>
                    <a:pt x="5460" y="269"/>
                  </a:lnTo>
                  <a:close/>
                  <a:moveTo>
                    <a:pt x="5422" y="198"/>
                  </a:moveTo>
                  <a:lnTo>
                    <a:pt x="5416" y="190"/>
                  </a:lnTo>
                  <a:lnTo>
                    <a:pt x="5411" y="183"/>
                  </a:lnTo>
                  <a:lnTo>
                    <a:pt x="5405" y="177"/>
                  </a:lnTo>
                  <a:lnTo>
                    <a:pt x="5400" y="171"/>
                  </a:lnTo>
                  <a:lnTo>
                    <a:pt x="5395" y="165"/>
                  </a:lnTo>
                  <a:lnTo>
                    <a:pt x="5388" y="160"/>
                  </a:lnTo>
                  <a:lnTo>
                    <a:pt x="5381" y="155"/>
                  </a:lnTo>
                  <a:lnTo>
                    <a:pt x="5375" y="151"/>
                  </a:lnTo>
                  <a:lnTo>
                    <a:pt x="5368" y="148"/>
                  </a:lnTo>
                  <a:lnTo>
                    <a:pt x="5362" y="144"/>
                  </a:lnTo>
                  <a:lnTo>
                    <a:pt x="5356" y="142"/>
                  </a:lnTo>
                  <a:lnTo>
                    <a:pt x="5350" y="140"/>
                  </a:lnTo>
                  <a:lnTo>
                    <a:pt x="5343" y="138"/>
                  </a:lnTo>
                  <a:lnTo>
                    <a:pt x="5337" y="137"/>
                  </a:lnTo>
                  <a:lnTo>
                    <a:pt x="5330" y="137"/>
                  </a:lnTo>
                  <a:lnTo>
                    <a:pt x="5325" y="136"/>
                  </a:lnTo>
                  <a:lnTo>
                    <a:pt x="5318" y="137"/>
                  </a:lnTo>
                  <a:lnTo>
                    <a:pt x="5313" y="138"/>
                  </a:lnTo>
                  <a:lnTo>
                    <a:pt x="5308" y="139"/>
                  </a:lnTo>
                  <a:lnTo>
                    <a:pt x="5304" y="141"/>
                  </a:lnTo>
                  <a:lnTo>
                    <a:pt x="5301" y="144"/>
                  </a:lnTo>
                  <a:lnTo>
                    <a:pt x="5298" y="148"/>
                  </a:lnTo>
                  <a:lnTo>
                    <a:pt x="5295" y="151"/>
                  </a:lnTo>
                  <a:lnTo>
                    <a:pt x="5293" y="155"/>
                  </a:lnTo>
                  <a:lnTo>
                    <a:pt x="5291" y="159"/>
                  </a:lnTo>
                  <a:lnTo>
                    <a:pt x="5291" y="163"/>
                  </a:lnTo>
                  <a:lnTo>
                    <a:pt x="5291" y="168"/>
                  </a:lnTo>
                  <a:lnTo>
                    <a:pt x="5291" y="175"/>
                  </a:lnTo>
                  <a:lnTo>
                    <a:pt x="5292" y="180"/>
                  </a:lnTo>
                  <a:lnTo>
                    <a:pt x="5295" y="187"/>
                  </a:lnTo>
                  <a:lnTo>
                    <a:pt x="5299" y="194"/>
                  </a:lnTo>
                  <a:lnTo>
                    <a:pt x="5302" y="201"/>
                  </a:lnTo>
                  <a:lnTo>
                    <a:pt x="5317" y="200"/>
                  </a:lnTo>
                  <a:lnTo>
                    <a:pt x="5332" y="200"/>
                  </a:lnTo>
                  <a:lnTo>
                    <a:pt x="5347" y="199"/>
                  </a:lnTo>
                  <a:lnTo>
                    <a:pt x="5361" y="199"/>
                  </a:lnTo>
                  <a:lnTo>
                    <a:pt x="5377" y="198"/>
                  </a:lnTo>
                  <a:lnTo>
                    <a:pt x="5391" y="198"/>
                  </a:lnTo>
                  <a:lnTo>
                    <a:pt x="5406" y="198"/>
                  </a:lnTo>
                  <a:lnTo>
                    <a:pt x="5422" y="198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1" name="Freeform 415"/>
            <p:cNvSpPr>
              <a:spLocks/>
            </p:cNvSpPr>
            <p:nvPr/>
          </p:nvSpPr>
          <p:spPr bwMode="auto">
            <a:xfrm>
              <a:off x="1946" y="2275"/>
              <a:ext cx="82" cy="71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13" y="129"/>
                </a:cxn>
                <a:cxn ang="0">
                  <a:pos x="26" y="111"/>
                </a:cxn>
                <a:cxn ang="0">
                  <a:pos x="38" y="92"/>
                </a:cxn>
                <a:cxn ang="0">
                  <a:pos x="52" y="74"/>
                </a:cxn>
                <a:cxn ang="0">
                  <a:pos x="64" y="55"/>
                </a:cxn>
                <a:cxn ang="0">
                  <a:pos x="78" y="37"/>
                </a:cxn>
                <a:cxn ang="0">
                  <a:pos x="90" y="18"/>
                </a:cxn>
                <a:cxn ang="0">
                  <a:pos x="103" y="0"/>
                </a:cxn>
                <a:cxn ang="0">
                  <a:pos x="132" y="16"/>
                </a:cxn>
                <a:cxn ang="0">
                  <a:pos x="160" y="34"/>
                </a:cxn>
                <a:cxn ang="0">
                  <a:pos x="188" y="52"/>
                </a:cxn>
                <a:cxn ang="0">
                  <a:pos x="216" y="68"/>
                </a:cxn>
                <a:cxn ang="0">
                  <a:pos x="245" y="86"/>
                </a:cxn>
                <a:cxn ang="0">
                  <a:pos x="273" y="103"/>
                </a:cxn>
                <a:cxn ang="0">
                  <a:pos x="301" y="120"/>
                </a:cxn>
                <a:cxn ang="0">
                  <a:pos x="330" y="137"/>
                </a:cxn>
                <a:cxn ang="0">
                  <a:pos x="317" y="156"/>
                </a:cxn>
                <a:cxn ang="0">
                  <a:pos x="303" y="175"/>
                </a:cxn>
                <a:cxn ang="0">
                  <a:pos x="289" y="194"/>
                </a:cxn>
                <a:cxn ang="0">
                  <a:pos x="277" y="212"/>
                </a:cxn>
                <a:cxn ang="0">
                  <a:pos x="263" y="231"/>
                </a:cxn>
                <a:cxn ang="0">
                  <a:pos x="249" y="249"/>
                </a:cxn>
                <a:cxn ang="0">
                  <a:pos x="235" y="268"/>
                </a:cxn>
                <a:cxn ang="0">
                  <a:pos x="220" y="286"/>
                </a:cxn>
                <a:cxn ang="0">
                  <a:pos x="193" y="269"/>
                </a:cxn>
                <a:cxn ang="0">
                  <a:pos x="166" y="252"/>
                </a:cxn>
                <a:cxn ang="0">
                  <a:pos x="139" y="234"/>
                </a:cxn>
                <a:cxn ang="0">
                  <a:pos x="112" y="217"/>
                </a:cxn>
                <a:cxn ang="0">
                  <a:pos x="84" y="200"/>
                </a:cxn>
                <a:cxn ang="0">
                  <a:pos x="57" y="182"/>
                </a:cxn>
                <a:cxn ang="0">
                  <a:pos x="29" y="164"/>
                </a:cxn>
                <a:cxn ang="0">
                  <a:pos x="0" y="147"/>
                </a:cxn>
              </a:cxnLst>
              <a:rect l="0" t="0" r="r" b="b"/>
              <a:pathLst>
                <a:path w="330" h="286">
                  <a:moveTo>
                    <a:pt x="0" y="147"/>
                  </a:moveTo>
                  <a:lnTo>
                    <a:pt x="13" y="129"/>
                  </a:lnTo>
                  <a:lnTo>
                    <a:pt x="26" y="111"/>
                  </a:lnTo>
                  <a:lnTo>
                    <a:pt x="38" y="92"/>
                  </a:lnTo>
                  <a:lnTo>
                    <a:pt x="52" y="74"/>
                  </a:lnTo>
                  <a:lnTo>
                    <a:pt x="64" y="55"/>
                  </a:lnTo>
                  <a:lnTo>
                    <a:pt x="78" y="37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132" y="16"/>
                  </a:lnTo>
                  <a:lnTo>
                    <a:pt x="160" y="34"/>
                  </a:lnTo>
                  <a:lnTo>
                    <a:pt x="188" y="52"/>
                  </a:lnTo>
                  <a:lnTo>
                    <a:pt x="216" y="68"/>
                  </a:lnTo>
                  <a:lnTo>
                    <a:pt x="245" y="86"/>
                  </a:lnTo>
                  <a:lnTo>
                    <a:pt x="273" y="103"/>
                  </a:lnTo>
                  <a:lnTo>
                    <a:pt x="301" y="120"/>
                  </a:lnTo>
                  <a:lnTo>
                    <a:pt x="330" y="137"/>
                  </a:lnTo>
                  <a:lnTo>
                    <a:pt x="317" y="156"/>
                  </a:lnTo>
                  <a:lnTo>
                    <a:pt x="303" y="175"/>
                  </a:lnTo>
                  <a:lnTo>
                    <a:pt x="289" y="194"/>
                  </a:lnTo>
                  <a:lnTo>
                    <a:pt x="277" y="212"/>
                  </a:lnTo>
                  <a:lnTo>
                    <a:pt x="263" y="231"/>
                  </a:lnTo>
                  <a:lnTo>
                    <a:pt x="249" y="249"/>
                  </a:lnTo>
                  <a:lnTo>
                    <a:pt x="235" y="268"/>
                  </a:lnTo>
                  <a:lnTo>
                    <a:pt x="220" y="286"/>
                  </a:lnTo>
                  <a:lnTo>
                    <a:pt x="193" y="269"/>
                  </a:lnTo>
                  <a:lnTo>
                    <a:pt x="166" y="252"/>
                  </a:lnTo>
                  <a:lnTo>
                    <a:pt x="139" y="234"/>
                  </a:lnTo>
                  <a:lnTo>
                    <a:pt x="112" y="217"/>
                  </a:lnTo>
                  <a:lnTo>
                    <a:pt x="84" y="200"/>
                  </a:lnTo>
                  <a:lnTo>
                    <a:pt x="57" y="182"/>
                  </a:lnTo>
                  <a:lnTo>
                    <a:pt x="29" y="164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D934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2" name="Freeform 416"/>
            <p:cNvSpPr>
              <a:spLocks noEditPoints="1"/>
            </p:cNvSpPr>
            <p:nvPr/>
          </p:nvSpPr>
          <p:spPr bwMode="auto">
            <a:xfrm>
              <a:off x="2167" y="2145"/>
              <a:ext cx="2814" cy="187"/>
            </a:xfrm>
            <a:custGeom>
              <a:avLst/>
              <a:gdLst/>
              <a:ahLst/>
              <a:cxnLst>
                <a:cxn ang="0">
                  <a:pos x="289" y="467"/>
                </a:cxn>
                <a:cxn ang="0">
                  <a:pos x="427" y="583"/>
                </a:cxn>
                <a:cxn ang="0">
                  <a:pos x="462" y="531"/>
                </a:cxn>
                <a:cxn ang="0">
                  <a:pos x="840" y="579"/>
                </a:cxn>
                <a:cxn ang="0">
                  <a:pos x="759" y="578"/>
                </a:cxn>
                <a:cxn ang="0">
                  <a:pos x="1137" y="395"/>
                </a:cxn>
                <a:cxn ang="0">
                  <a:pos x="1309" y="592"/>
                </a:cxn>
                <a:cxn ang="0">
                  <a:pos x="1446" y="259"/>
                </a:cxn>
                <a:cxn ang="0">
                  <a:pos x="1571" y="632"/>
                </a:cxn>
                <a:cxn ang="0">
                  <a:pos x="1920" y="324"/>
                </a:cxn>
                <a:cxn ang="0">
                  <a:pos x="2095" y="554"/>
                </a:cxn>
                <a:cxn ang="0">
                  <a:pos x="2197" y="406"/>
                </a:cxn>
                <a:cxn ang="0">
                  <a:pos x="2490" y="427"/>
                </a:cxn>
                <a:cxn ang="0">
                  <a:pos x="2978" y="435"/>
                </a:cxn>
                <a:cxn ang="0">
                  <a:pos x="2783" y="299"/>
                </a:cxn>
                <a:cxn ang="0">
                  <a:pos x="3259" y="463"/>
                </a:cxn>
                <a:cxn ang="0">
                  <a:pos x="3338" y="208"/>
                </a:cxn>
                <a:cxn ang="0">
                  <a:pos x="3402" y="249"/>
                </a:cxn>
                <a:cxn ang="0">
                  <a:pos x="3700" y="167"/>
                </a:cxn>
                <a:cxn ang="0">
                  <a:pos x="3754" y="218"/>
                </a:cxn>
                <a:cxn ang="0">
                  <a:pos x="4389" y="327"/>
                </a:cxn>
                <a:cxn ang="0">
                  <a:pos x="4757" y="309"/>
                </a:cxn>
                <a:cxn ang="0">
                  <a:pos x="4617" y="327"/>
                </a:cxn>
                <a:cxn ang="0">
                  <a:pos x="4774" y="121"/>
                </a:cxn>
                <a:cxn ang="0">
                  <a:pos x="4950" y="340"/>
                </a:cxn>
                <a:cxn ang="0">
                  <a:pos x="5172" y="379"/>
                </a:cxn>
                <a:cxn ang="0">
                  <a:pos x="5085" y="113"/>
                </a:cxn>
                <a:cxn ang="0">
                  <a:pos x="5357" y="104"/>
                </a:cxn>
                <a:cxn ang="0">
                  <a:pos x="5469" y="107"/>
                </a:cxn>
                <a:cxn ang="0">
                  <a:pos x="5598" y="52"/>
                </a:cxn>
                <a:cxn ang="0">
                  <a:pos x="5829" y="220"/>
                </a:cxn>
                <a:cxn ang="0">
                  <a:pos x="5759" y="118"/>
                </a:cxn>
                <a:cxn ang="0">
                  <a:pos x="6381" y="307"/>
                </a:cxn>
                <a:cxn ang="0">
                  <a:pos x="6117" y="229"/>
                </a:cxn>
                <a:cxn ang="0">
                  <a:pos x="6185" y="288"/>
                </a:cxn>
                <a:cxn ang="0">
                  <a:pos x="6546" y="302"/>
                </a:cxn>
                <a:cxn ang="0">
                  <a:pos x="6360" y="157"/>
                </a:cxn>
                <a:cxn ang="0">
                  <a:pos x="6670" y="322"/>
                </a:cxn>
                <a:cxn ang="0">
                  <a:pos x="6780" y="194"/>
                </a:cxn>
                <a:cxn ang="0">
                  <a:pos x="7306" y="282"/>
                </a:cxn>
                <a:cxn ang="0">
                  <a:pos x="7182" y="145"/>
                </a:cxn>
                <a:cxn ang="0">
                  <a:pos x="7645" y="280"/>
                </a:cxn>
                <a:cxn ang="0">
                  <a:pos x="7522" y="278"/>
                </a:cxn>
                <a:cxn ang="0">
                  <a:pos x="7741" y="200"/>
                </a:cxn>
                <a:cxn ang="0">
                  <a:pos x="7863" y="282"/>
                </a:cxn>
                <a:cxn ang="0">
                  <a:pos x="8108" y="174"/>
                </a:cxn>
                <a:cxn ang="0">
                  <a:pos x="8382" y="339"/>
                </a:cxn>
                <a:cxn ang="0">
                  <a:pos x="8277" y="167"/>
                </a:cxn>
                <a:cxn ang="0">
                  <a:pos x="8346" y="287"/>
                </a:cxn>
                <a:cxn ang="0">
                  <a:pos x="8939" y="165"/>
                </a:cxn>
                <a:cxn ang="0">
                  <a:pos x="8923" y="110"/>
                </a:cxn>
                <a:cxn ang="0">
                  <a:pos x="9202" y="306"/>
                </a:cxn>
                <a:cxn ang="0">
                  <a:pos x="9300" y="133"/>
                </a:cxn>
                <a:cxn ang="0">
                  <a:pos x="9804" y="117"/>
                </a:cxn>
                <a:cxn ang="0">
                  <a:pos x="9773" y="220"/>
                </a:cxn>
                <a:cxn ang="0">
                  <a:pos x="9659" y="353"/>
                </a:cxn>
                <a:cxn ang="0">
                  <a:pos x="10277" y="375"/>
                </a:cxn>
                <a:cxn ang="0">
                  <a:pos x="10131" y="171"/>
                </a:cxn>
                <a:cxn ang="0">
                  <a:pos x="10649" y="217"/>
                </a:cxn>
                <a:cxn ang="0">
                  <a:pos x="10565" y="227"/>
                </a:cxn>
                <a:cxn ang="0">
                  <a:pos x="10803" y="190"/>
                </a:cxn>
                <a:cxn ang="0">
                  <a:pos x="11057" y="270"/>
                </a:cxn>
                <a:cxn ang="0">
                  <a:pos x="10988" y="185"/>
                </a:cxn>
              </a:cxnLst>
              <a:rect l="0" t="0" r="r" b="b"/>
              <a:pathLst>
                <a:path w="11255" h="748">
                  <a:moveTo>
                    <a:pt x="161" y="748"/>
                  </a:moveTo>
                  <a:lnTo>
                    <a:pt x="141" y="702"/>
                  </a:lnTo>
                  <a:lnTo>
                    <a:pt x="122" y="657"/>
                  </a:lnTo>
                  <a:lnTo>
                    <a:pt x="102" y="611"/>
                  </a:lnTo>
                  <a:lnTo>
                    <a:pt x="84" y="565"/>
                  </a:lnTo>
                  <a:lnTo>
                    <a:pt x="63" y="521"/>
                  </a:lnTo>
                  <a:lnTo>
                    <a:pt x="43" y="475"/>
                  </a:lnTo>
                  <a:lnTo>
                    <a:pt x="22" y="429"/>
                  </a:lnTo>
                  <a:lnTo>
                    <a:pt x="0" y="384"/>
                  </a:lnTo>
                  <a:lnTo>
                    <a:pt x="10" y="383"/>
                  </a:lnTo>
                  <a:lnTo>
                    <a:pt x="20" y="382"/>
                  </a:lnTo>
                  <a:lnTo>
                    <a:pt x="29" y="382"/>
                  </a:lnTo>
                  <a:lnTo>
                    <a:pt x="39" y="381"/>
                  </a:lnTo>
                  <a:lnTo>
                    <a:pt x="49" y="380"/>
                  </a:lnTo>
                  <a:lnTo>
                    <a:pt x="59" y="380"/>
                  </a:lnTo>
                  <a:lnTo>
                    <a:pt x="69" y="379"/>
                  </a:lnTo>
                  <a:lnTo>
                    <a:pt x="79" y="378"/>
                  </a:lnTo>
                  <a:lnTo>
                    <a:pt x="100" y="424"/>
                  </a:lnTo>
                  <a:lnTo>
                    <a:pt x="121" y="469"/>
                  </a:lnTo>
                  <a:lnTo>
                    <a:pt x="142" y="514"/>
                  </a:lnTo>
                  <a:lnTo>
                    <a:pt x="162" y="560"/>
                  </a:lnTo>
                  <a:lnTo>
                    <a:pt x="182" y="606"/>
                  </a:lnTo>
                  <a:lnTo>
                    <a:pt x="202" y="651"/>
                  </a:lnTo>
                  <a:lnTo>
                    <a:pt x="221" y="697"/>
                  </a:lnTo>
                  <a:lnTo>
                    <a:pt x="240" y="743"/>
                  </a:lnTo>
                  <a:lnTo>
                    <a:pt x="231" y="743"/>
                  </a:lnTo>
                  <a:lnTo>
                    <a:pt x="220" y="744"/>
                  </a:lnTo>
                  <a:lnTo>
                    <a:pt x="210" y="745"/>
                  </a:lnTo>
                  <a:lnTo>
                    <a:pt x="199" y="745"/>
                  </a:lnTo>
                  <a:lnTo>
                    <a:pt x="190" y="746"/>
                  </a:lnTo>
                  <a:lnTo>
                    <a:pt x="180" y="746"/>
                  </a:lnTo>
                  <a:lnTo>
                    <a:pt x="170" y="747"/>
                  </a:lnTo>
                  <a:lnTo>
                    <a:pt x="161" y="748"/>
                  </a:lnTo>
                  <a:close/>
                  <a:moveTo>
                    <a:pt x="191" y="436"/>
                  </a:moveTo>
                  <a:lnTo>
                    <a:pt x="188" y="429"/>
                  </a:lnTo>
                  <a:lnTo>
                    <a:pt x="184" y="420"/>
                  </a:lnTo>
                  <a:lnTo>
                    <a:pt x="180" y="413"/>
                  </a:lnTo>
                  <a:lnTo>
                    <a:pt x="175" y="405"/>
                  </a:lnTo>
                  <a:lnTo>
                    <a:pt x="172" y="396"/>
                  </a:lnTo>
                  <a:lnTo>
                    <a:pt x="168" y="388"/>
                  </a:lnTo>
                  <a:lnTo>
                    <a:pt x="164" y="380"/>
                  </a:lnTo>
                  <a:lnTo>
                    <a:pt x="161" y="371"/>
                  </a:lnTo>
                  <a:lnTo>
                    <a:pt x="170" y="371"/>
                  </a:lnTo>
                  <a:lnTo>
                    <a:pt x="181" y="370"/>
                  </a:lnTo>
                  <a:lnTo>
                    <a:pt x="190" y="370"/>
                  </a:lnTo>
                  <a:lnTo>
                    <a:pt x="200" y="369"/>
                  </a:lnTo>
                  <a:lnTo>
                    <a:pt x="210" y="368"/>
                  </a:lnTo>
                  <a:lnTo>
                    <a:pt x="219" y="368"/>
                  </a:lnTo>
                  <a:lnTo>
                    <a:pt x="230" y="367"/>
                  </a:lnTo>
                  <a:lnTo>
                    <a:pt x="239" y="366"/>
                  </a:lnTo>
                  <a:lnTo>
                    <a:pt x="243" y="375"/>
                  </a:lnTo>
                  <a:lnTo>
                    <a:pt x="247" y="383"/>
                  </a:lnTo>
                  <a:lnTo>
                    <a:pt x="253" y="391"/>
                  </a:lnTo>
                  <a:lnTo>
                    <a:pt x="257" y="399"/>
                  </a:lnTo>
                  <a:lnTo>
                    <a:pt x="261" y="407"/>
                  </a:lnTo>
                  <a:lnTo>
                    <a:pt x="265" y="415"/>
                  </a:lnTo>
                  <a:lnTo>
                    <a:pt x="269" y="424"/>
                  </a:lnTo>
                  <a:lnTo>
                    <a:pt x="272" y="431"/>
                  </a:lnTo>
                  <a:lnTo>
                    <a:pt x="263" y="432"/>
                  </a:lnTo>
                  <a:lnTo>
                    <a:pt x="253" y="433"/>
                  </a:lnTo>
                  <a:lnTo>
                    <a:pt x="243" y="434"/>
                  </a:lnTo>
                  <a:lnTo>
                    <a:pt x="233" y="434"/>
                  </a:lnTo>
                  <a:lnTo>
                    <a:pt x="222" y="435"/>
                  </a:lnTo>
                  <a:lnTo>
                    <a:pt x="212" y="435"/>
                  </a:lnTo>
                  <a:lnTo>
                    <a:pt x="202" y="436"/>
                  </a:lnTo>
                  <a:lnTo>
                    <a:pt x="191" y="436"/>
                  </a:lnTo>
                  <a:close/>
                  <a:moveTo>
                    <a:pt x="320" y="736"/>
                  </a:moveTo>
                  <a:lnTo>
                    <a:pt x="307" y="703"/>
                  </a:lnTo>
                  <a:lnTo>
                    <a:pt x="293" y="671"/>
                  </a:lnTo>
                  <a:lnTo>
                    <a:pt x="280" y="637"/>
                  </a:lnTo>
                  <a:lnTo>
                    <a:pt x="266" y="605"/>
                  </a:lnTo>
                  <a:lnTo>
                    <a:pt x="252" y="572"/>
                  </a:lnTo>
                  <a:lnTo>
                    <a:pt x="238" y="538"/>
                  </a:lnTo>
                  <a:lnTo>
                    <a:pt x="223" y="506"/>
                  </a:lnTo>
                  <a:lnTo>
                    <a:pt x="209" y="473"/>
                  </a:lnTo>
                  <a:lnTo>
                    <a:pt x="219" y="472"/>
                  </a:lnTo>
                  <a:lnTo>
                    <a:pt x="230" y="472"/>
                  </a:lnTo>
                  <a:lnTo>
                    <a:pt x="239" y="471"/>
                  </a:lnTo>
                  <a:lnTo>
                    <a:pt x="250" y="469"/>
                  </a:lnTo>
                  <a:lnTo>
                    <a:pt x="259" y="469"/>
                  </a:lnTo>
                  <a:lnTo>
                    <a:pt x="269" y="468"/>
                  </a:lnTo>
                  <a:lnTo>
                    <a:pt x="279" y="467"/>
                  </a:lnTo>
                  <a:lnTo>
                    <a:pt x="289" y="467"/>
                  </a:lnTo>
                  <a:lnTo>
                    <a:pt x="304" y="500"/>
                  </a:lnTo>
                  <a:lnTo>
                    <a:pt x="318" y="533"/>
                  </a:lnTo>
                  <a:lnTo>
                    <a:pt x="332" y="566"/>
                  </a:lnTo>
                  <a:lnTo>
                    <a:pt x="347" y="599"/>
                  </a:lnTo>
                  <a:lnTo>
                    <a:pt x="361" y="632"/>
                  </a:lnTo>
                  <a:lnTo>
                    <a:pt x="375" y="666"/>
                  </a:lnTo>
                  <a:lnTo>
                    <a:pt x="388" y="698"/>
                  </a:lnTo>
                  <a:lnTo>
                    <a:pt x="402" y="730"/>
                  </a:lnTo>
                  <a:lnTo>
                    <a:pt x="391" y="731"/>
                  </a:lnTo>
                  <a:lnTo>
                    <a:pt x="381" y="732"/>
                  </a:lnTo>
                  <a:lnTo>
                    <a:pt x="371" y="733"/>
                  </a:lnTo>
                  <a:lnTo>
                    <a:pt x="360" y="733"/>
                  </a:lnTo>
                  <a:lnTo>
                    <a:pt x="351" y="734"/>
                  </a:lnTo>
                  <a:lnTo>
                    <a:pt x="340" y="734"/>
                  </a:lnTo>
                  <a:lnTo>
                    <a:pt x="330" y="735"/>
                  </a:lnTo>
                  <a:lnTo>
                    <a:pt x="320" y="736"/>
                  </a:lnTo>
                  <a:close/>
                  <a:moveTo>
                    <a:pt x="424" y="652"/>
                  </a:moveTo>
                  <a:lnTo>
                    <a:pt x="433" y="650"/>
                  </a:lnTo>
                  <a:lnTo>
                    <a:pt x="443" y="648"/>
                  </a:lnTo>
                  <a:lnTo>
                    <a:pt x="451" y="647"/>
                  </a:lnTo>
                  <a:lnTo>
                    <a:pt x="460" y="644"/>
                  </a:lnTo>
                  <a:lnTo>
                    <a:pt x="470" y="642"/>
                  </a:lnTo>
                  <a:lnTo>
                    <a:pt x="479" y="639"/>
                  </a:lnTo>
                  <a:lnTo>
                    <a:pt x="488" y="637"/>
                  </a:lnTo>
                  <a:lnTo>
                    <a:pt x="498" y="634"/>
                  </a:lnTo>
                  <a:lnTo>
                    <a:pt x="502" y="639"/>
                  </a:lnTo>
                  <a:lnTo>
                    <a:pt x="506" y="645"/>
                  </a:lnTo>
                  <a:lnTo>
                    <a:pt x="510" y="649"/>
                  </a:lnTo>
                  <a:lnTo>
                    <a:pt x="515" y="652"/>
                  </a:lnTo>
                  <a:lnTo>
                    <a:pt x="519" y="656"/>
                  </a:lnTo>
                  <a:lnTo>
                    <a:pt x="524" y="659"/>
                  </a:lnTo>
                  <a:lnTo>
                    <a:pt x="528" y="661"/>
                  </a:lnTo>
                  <a:lnTo>
                    <a:pt x="533" y="665"/>
                  </a:lnTo>
                  <a:lnTo>
                    <a:pt x="539" y="666"/>
                  </a:lnTo>
                  <a:lnTo>
                    <a:pt x="544" y="668"/>
                  </a:lnTo>
                  <a:lnTo>
                    <a:pt x="549" y="669"/>
                  </a:lnTo>
                  <a:lnTo>
                    <a:pt x="555" y="671"/>
                  </a:lnTo>
                  <a:lnTo>
                    <a:pt x="561" y="671"/>
                  </a:lnTo>
                  <a:lnTo>
                    <a:pt x="569" y="672"/>
                  </a:lnTo>
                  <a:lnTo>
                    <a:pt x="575" y="672"/>
                  </a:lnTo>
                  <a:lnTo>
                    <a:pt x="582" y="671"/>
                  </a:lnTo>
                  <a:lnTo>
                    <a:pt x="590" y="671"/>
                  </a:lnTo>
                  <a:lnTo>
                    <a:pt x="597" y="670"/>
                  </a:lnTo>
                  <a:lnTo>
                    <a:pt x="603" y="668"/>
                  </a:lnTo>
                  <a:lnTo>
                    <a:pt x="608" y="667"/>
                  </a:lnTo>
                  <a:lnTo>
                    <a:pt x="613" y="665"/>
                  </a:lnTo>
                  <a:lnTo>
                    <a:pt x="617" y="663"/>
                  </a:lnTo>
                  <a:lnTo>
                    <a:pt x="621" y="661"/>
                  </a:lnTo>
                  <a:lnTo>
                    <a:pt x="624" y="658"/>
                  </a:lnTo>
                  <a:lnTo>
                    <a:pt x="626" y="657"/>
                  </a:lnTo>
                  <a:lnTo>
                    <a:pt x="627" y="655"/>
                  </a:lnTo>
                  <a:lnTo>
                    <a:pt x="628" y="652"/>
                  </a:lnTo>
                  <a:lnTo>
                    <a:pt x="629" y="650"/>
                  </a:lnTo>
                  <a:lnTo>
                    <a:pt x="629" y="647"/>
                  </a:lnTo>
                  <a:lnTo>
                    <a:pt x="629" y="645"/>
                  </a:lnTo>
                  <a:lnTo>
                    <a:pt x="628" y="642"/>
                  </a:lnTo>
                  <a:lnTo>
                    <a:pt x="627" y="638"/>
                  </a:lnTo>
                  <a:lnTo>
                    <a:pt x="626" y="636"/>
                  </a:lnTo>
                  <a:lnTo>
                    <a:pt x="625" y="634"/>
                  </a:lnTo>
                  <a:lnTo>
                    <a:pt x="624" y="633"/>
                  </a:lnTo>
                  <a:lnTo>
                    <a:pt x="622" y="631"/>
                  </a:lnTo>
                  <a:lnTo>
                    <a:pt x="621" y="630"/>
                  </a:lnTo>
                  <a:lnTo>
                    <a:pt x="619" y="629"/>
                  </a:lnTo>
                  <a:lnTo>
                    <a:pt x="617" y="628"/>
                  </a:lnTo>
                  <a:lnTo>
                    <a:pt x="615" y="626"/>
                  </a:lnTo>
                  <a:lnTo>
                    <a:pt x="613" y="625"/>
                  </a:lnTo>
                  <a:lnTo>
                    <a:pt x="609" y="624"/>
                  </a:lnTo>
                  <a:lnTo>
                    <a:pt x="606" y="623"/>
                  </a:lnTo>
                  <a:lnTo>
                    <a:pt x="603" y="622"/>
                  </a:lnTo>
                  <a:lnTo>
                    <a:pt x="599" y="621"/>
                  </a:lnTo>
                  <a:lnTo>
                    <a:pt x="595" y="621"/>
                  </a:lnTo>
                  <a:lnTo>
                    <a:pt x="591" y="620"/>
                  </a:lnTo>
                  <a:lnTo>
                    <a:pt x="585" y="619"/>
                  </a:lnTo>
                  <a:lnTo>
                    <a:pt x="560" y="617"/>
                  </a:lnTo>
                  <a:lnTo>
                    <a:pt x="536" y="613"/>
                  </a:lnTo>
                  <a:lnTo>
                    <a:pt x="517" y="610"/>
                  </a:lnTo>
                  <a:lnTo>
                    <a:pt x="498" y="607"/>
                  </a:lnTo>
                  <a:lnTo>
                    <a:pt x="482" y="604"/>
                  </a:lnTo>
                  <a:lnTo>
                    <a:pt x="469" y="601"/>
                  </a:lnTo>
                  <a:lnTo>
                    <a:pt x="457" y="598"/>
                  </a:lnTo>
                  <a:lnTo>
                    <a:pt x="448" y="594"/>
                  </a:lnTo>
                  <a:lnTo>
                    <a:pt x="436" y="588"/>
                  </a:lnTo>
                  <a:lnTo>
                    <a:pt x="427" y="583"/>
                  </a:lnTo>
                  <a:lnTo>
                    <a:pt x="417" y="577"/>
                  </a:lnTo>
                  <a:lnTo>
                    <a:pt x="409" y="570"/>
                  </a:lnTo>
                  <a:lnTo>
                    <a:pt x="402" y="562"/>
                  </a:lnTo>
                  <a:lnTo>
                    <a:pt x="396" y="555"/>
                  </a:lnTo>
                  <a:lnTo>
                    <a:pt x="390" y="547"/>
                  </a:lnTo>
                  <a:lnTo>
                    <a:pt x="385" y="537"/>
                  </a:lnTo>
                  <a:lnTo>
                    <a:pt x="382" y="529"/>
                  </a:lnTo>
                  <a:lnTo>
                    <a:pt x="380" y="521"/>
                  </a:lnTo>
                  <a:lnTo>
                    <a:pt x="379" y="513"/>
                  </a:lnTo>
                  <a:lnTo>
                    <a:pt x="379" y="505"/>
                  </a:lnTo>
                  <a:lnTo>
                    <a:pt x="380" y="498"/>
                  </a:lnTo>
                  <a:lnTo>
                    <a:pt x="382" y="491"/>
                  </a:lnTo>
                  <a:lnTo>
                    <a:pt x="385" y="484"/>
                  </a:lnTo>
                  <a:lnTo>
                    <a:pt x="390" y="478"/>
                  </a:lnTo>
                  <a:lnTo>
                    <a:pt x="396" y="472"/>
                  </a:lnTo>
                  <a:lnTo>
                    <a:pt x="403" y="466"/>
                  </a:lnTo>
                  <a:lnTo>
                    <a:pt x="412" y="461"/>
                  </a:lnTo>
                  <a:lnTo>
                    <a:pt x="423" y="457"/>
                  </a:lnTo>
                  <a:lnTo>
                    <a:pt x="433" y="453"/>
                  </a:lnTo>
                  <a:lnTo>
                    <a:pt x="447" y="451"/>
                  </a:lnTo>
                  <a:lnTo>
                    <a:pt x="460" y="448"/>
                  </a:lnTo>
                  <a:lnTo>
                    <a:pt x="476" y="447"/>
                  </a:lnTo>
                  <a:lnTo>
                    <a:pt x="492" y="445"/>
                  </a:lnTo>
                  <a:lnTo>
                    <a:pt x="506" y="445"/>
                  </a:lnTo>
                  <a:lnTo>
                    <a:pt x="520" y="445"/>
                  </a:lnTo>
                  <a:lnTo>
                    <a:pt x="532" y="447"/>
                  </a:lnTo>
                  <a:lnTo>
                    <a:pt x="545" y="449"/>
                  </a:lnTo>
                  <a:lnTo>
                    <a:pt x="555" y="451"/>
                  </a:lnTo>
                  <a:lnTo>
                    <a:pt x="567" y="454"/>
                  </a:lnTo>
                  <a:lnTo>
                    <a:pt x="576" y="457"/>
                  </a:lnTo>
                  <a:lnTo>
                    <a:pt x="585" y="461"/>
                  </a:lnTo>
                  <a:lnTo>
                    <a:pt x="594" y="466"/>
                  </a:lnTo>
                  <a:lnTo>
                    <a:pt x="602" y="472"/>
                  </a:lnTo>
                  <a:lnTo>
                    <a:pt x="610" y="477"/>
                  </a:lnTo>
                  <a:lnTo>
                    <a:pt x="618" y="484"/>
                  </a:lnTo>
                  <a:lnTo>
                    <a:pt x="625" y="490"/>
                  </a:lnTo>
                  <a:lnTo>
                    <a:pt x="633" y="498"/>
                  </a:lnTo>
                  <a:lnTo>
                    <a:pt x="641" y="506"/>
                  </a:lnTo>
                  <a:lnTo>
                    <a:pt x="631" y="508"/>
                  </a:lnTo>
                  <a:lnTo>
                    <a:pt x="623" y="510"/>
                  </a:lnTo>
                  <a:lnTo>
                    <a:pt x="614" y="513"/>
                  </a:lnTo>
                  <a:lnTo>
                    <a:pt x="605" y="515"/>
                  </a:lnTo>
                  <a:lnTo>
                    <a:pt x="596" y="517"/>
                  </a:lnTo>
                  <a:lnTo>
                    <a:pt x="588" y="520"/>
                  </a:lnTo>
                  <a:lnTo>
                    <a:pt x="579" y="523"/>
                  </a:lnTo>
                  <a:lnTo>
                    <a:pt x="571" y="525"/>
                  </a:lnTo>
                  <a:lnTo>
                    <a:pt x="568" y="522"/>
                  </a:lnTo>
                  <a:lnTo>
                    <a:pt x="565" y="517"/>
                  </a:lnTo>
                  <a:lnTo>
                    <a:pt x="561" y="514"/>
                  </a:lnTo>
                  <a:lnTo>
                    <a:pt x="558" y="511"/>
                  </a:lnTo>
                  <a:lnTo>
                    <a:pt x="554" y="508"/>
                  </a:lnTo>
                  <a:lnTo>
                    <a:pt x="551" y="506"/>
                  </a:lnTo>
                  <a:lnTo>
                    <a:pt x="547" y="504"/>
                  </a:lnTo>
                  <a:lnTo>
                    <a:pt x="543" y="502"/>
                  </a:lnTo>
                  <a:lnTo>
                    <a:pt x="539" y="500"/>
                  </a:lnTo>
                  <a:lnTo>
                    <a:pt x="534" y="499"/>
                  </a:lnTo>
                  <a:lnTo>
                    <a:pt x="529" y="498"/>
                  </a:lnTo>
                  <a:lnTo>
                    <a:pt x="524" y="497"/>
                  </a:lnTo>
                  <a:lnTo>
                    <a:pt x="519" y="496"/>
                  </a:lnTo>
                  <a:lnTo>
                    <a:pt x="512" y="496"/>
                  </a:lnTo>
                  <a:lnTo>
                    <a:pt x="507" y="496"/>
                  </a:lnTo>
                  <a:lnTo>
                    <a:pt x="501" y="496"/>
                  </a:lnTo>
                  <a:lnTo>
                    <a:pt x="493" y="497"/>
                  </a:lnTo>
                  <a:lnTo>
                    <a:pt x="486" y="498"/>
                  </a:lnTo>
                  <a:lnTo>
                    <a:pt x="479" y="499"/>
                  </a:lnTo>
                  <a:lnTo>
                    <a:pt x="474" y="500"/>
                  </a:lnTo>
                  <a:lnTo>
                    <a:pt x="469" y="502"/>
                  </a:lnTo>
                  <a:lnTo>
                    <a:pt x="464" y="503"/>
                  </a:lnTo>
                  <a:lnTo>
                    <a:pt x="461" y="505"/>
                  </a:lnTo>
                  <a:lnTo>
                    <a:pt x="458" y="508"/>
                  </a:lnTo>
                  <a:lnTo>
                    <a:pt x="456" y="509"/>
                  </a:lnTo>
                  <a:lnTo>
                    <a:pt x="455" y="511"/>
                  </a:lnTo>
                  <a:lnTo>
                    <a:pt x="454" y="513"/>
                  </a:lnTo>
                  <a:lnTo>
                    <a:pt x="454" y="515"/>
                  </a:lnTo>
                  <a:lnTo>
                    <a:pt x="454" y="516"/>
                  </a:lnTo>
                  <a:lnTo>
                    <a:pt x="454" y="519"/>
                  </a:lnTo>
                  <a:lnTo>
                    <a:pt x="454" y="521"/>
                  </a:lnTo>
                  <a:lnTo>
                    <a:pt x="455" y="523"/>
                  </a:lnTo>
                  <a:lnTo>
                    <a:pt x="456" y="525"/>
                  </a:lnTo>
                  <a:lnTo>
                    <a:pt x="457" y="527"/>
                  </a:lnTo>
                  <a:lnTo>
                    <a:pt x="459" y="529"/>
                  </a:lnTo>
                  <a:lnTo>
                    <a:pt x="460" y="530"/>
                  </a:lnTo>
                  <a:lnTo>
                    <a:pt x="462" y="531"/>
                  </a:lnTo>
                  <a:lnTo>
                    <a:pt x="464" y="532"/>
                  </a:lnTo>
                  <a:lnTo>
                    <a:pt x="467" y="533"/>
                  </a:lnTo>
                  <a:lnTo>
                    <a:pt x="469" y="534"/>
                  </a:lnTo>
                  <a:lnTo>
                    <a:pt x="473" y="536"/>
                  </a:lnTo>
                  <a:lnTo>
                    <a:pt x="479" y="538"/>
                  </a:lnTo>
                  <a:lnTo>
                    <a:pt x="487" y="540"/>
                  </a:lnTo>
                  <a:lnTo>
                    <a:pt x="497" y="541"/>
                  </a:lnTo>
                  <a:lnTo>
                    <a:pt x="508" y="544"/>
                  </a:lnTo>
                  <a:lnTo>
                    <a:pt x="521" y="546"/>
                  </a:lnTo>
                  <a:lnTo>
                    <a:pt x="536" y="547"/>
                  </a:lnTo>
                  <a:lnTo>
                    <a:pt x="553" y="549"/>
                  </a:lnTo>
                  <a:lnTo>
                    <a:pt x="570" y="551"/>
                  </a:lnTo>
                  <a:lnTo>
                    <a:pt x="584" y="553"/>
                  </a:lnTo>
                  <a:lnTo>
                    <a:pt x="599" y="556"/>
                  </a:lnTo>
                  <a:lnTo>
                    <a:pt x="613" y="559"/>
                  </a:lnTo>
                  <a:lnTo>
                    <a:pt x="624" y="561"/>
                  </a:lnTo>
                  <a:lnTo>
                    <a:pt x="636" y="565"/>
                  </a:lnTo>
                  <a:lnTo>
                    <a:pt x="645" y="569"/>
                  </a:lnTo>
                  <a:lnTo>
                    <a:pt x="653" y="573"/>
                  </a:lnTo>
                  <a:lnTo>
                    <a:pt x="662" y="577"/>
                  </a:lnTo>
                  <a:lnTo>
                    <a:pt x="669" y="582"/>
                  </a:lnTo>
                  <a:lnTo>
                    <a:pt x="676" y="587"/>
                  </a:lnTo>
                  <a:lnTo>
                    <a:pt x="682" y="594"/>
                  </a:lnTo>
                  <a:lnTo>
                    <a:pt x="688" y="600"/>
                  </a:lnTo>
                  <a:lnTo>
                    <a:pt x="693" y="607"/>
                  </a:lnTo>
                  <a:lnTo>
                    <a:pt x="697" y="614"/>
                  </a:lnTo>
                  <a:lnTo>
                    <a:pt x="701" y="623"/>
                  </a:lnTo>
                  <a:lnTo>
                    <a:pt x="704" y="632"/>
                  </a:lnTo>
                  <a:lnTo>
                    <a:pt x="706" y="641"/>
                  </a:lnTo>
                  <a:lnTo>
                    <a:pt x="708" y="650"/>
                  </a:lnTo>
                  <a:lnTo>
                    <a:pt x="708" y="658"/>
                  </a:lnTo>
                  <a:lnTo>
                    <a:pt x="705" y="666"/>
                  </a:lnTo>
                  <a:lnTo>
                    <a:pt x="703" y="674"/>
                  </a:lnTo>
                  <a:lnTo>
                    <a:pt x="699" y="681"/>
                  </a:lnTo>
                  <a:lnTo>
                    <a:pt x="694" y="689"/>
                  </a:lnTo>
                  <a:lnTo>
                    <a:pt x="687" y="695"/>
                  </a:lnTo>
                  <a:lnTo>
                    <a:pt x="678" y="701"/>
                  </a:lnTo>
                  <a:lnTo>
                    <a:pt x="669" y="706"/>
                  </a:lnTo>
                  <a:lnTo>
                    <a:pt x="658" y="711"/>
                  </a:lnTo>
                  <a:lnTo>
                    <a:pt x="646" y="716"/>
                  </a:lnTo>
                  <a:lnTo>
                    <a:pt x="632" y="719"/>
                  </a:lnTo>
                  <a:lnTo>
                    <a:pt x="617" y="721"/>
                  </a:lnTo>
                  <a:lnTo>
                    <a:pt x="600" y="723"/>
                  </a:lnTo>
                  <a:lnTo>
                    <a:pt x="585" y="723"/>
                  </a:lnTo>
                  <a:lnTo>
                    <a:pt x="571" y="723"/>
                  </a:lnTo>
                  <a:lnTo>
                    <a:pt x="556" y="723"/>
                  </a:lnTo>
                  <a:lnTo>
                    <a:pt x="543" y="721"/>
                  </a:lnTo>
                  <a:lnTo>
                    <a:pt x="530" y="719"/>
                  </a:lnTo>
                  <a:lnTo>
                    <a:pt x="518" y="716"/>
                  </a:lnTo>
                  <a:lnTo>
                    <a:pt x="506" y="711"/>
                  </a:lnTo>
                  <a:lnTo>
                    <a:pt x="495" y="707"/>
                  </a:lnTo>
                  <a:lnTo>
                    <a:pt x="485" y="702"/>
                  </a:lnTo>
                  <a:lnTo>
                    <a:pt x="475" y="697"/>
                  </a:lnTo>
                  <a:lnTo>
                    <a:pt x="465" y="691"/>
                  </a:lnTo>
                  <a:lnTo>
                    <a:pt x="456" y="683"/>
                  </a:lnTo>
                  <a:lnTo>
                    <a:pt x="447" y="677"/>
                  </a:lnTo>
                  <a:lnTo>
                    <a:pt x="438" y="669"/>
                  </a:lnTo>
                  <a:lnTo>
                    <a:pt x="431" y="661"/>
                  </a:lnTo>
                  <a:lnTo>
                    <a:pt x="424" y="652"/>
                  </a:lnTo>
                  <a:close/>
                  <a:moveTo>
                    <a:pt x="829" y="425"/>
                  </a:moveTo>
                  <a:lnTo>
                    <a:pt x="832" y="432"/>
                  </a:lnTo>
                  <a:lnTo>
                    <a:pt x="835" y="439"/>
                  </a:lnTo>
                  <a:lnTo>
                    <a:pt x="838" y="447"/>
                  </a:lnTo>
                  <a:lnTo>
                    <a:pt x="841" y="453"/>
                  </a:lnTo>
                  <a:lnTo>
                    <a:pt x="843" y="460"/>
                  </a:lnTo>
                  <a:lnTo>
                    <a:pt x="846" y="467"/>
                  </a:lnTo>
                  <a:lnTo>
                    <a:pt x="849" y="474"/>
                  </a:lnTo>
                  <a:lnTo>
                    <a:pt x="853" y="481"/>
                  </a:lnTo>
                  <a:lnTo>
                    <a:pt x="845" y="481"/>
                  </a:lnTo>
                  <a:lnTo>
                    <a:pt x="839" y="482"/>
                  </a:lnTo>
                  <a:lnTo>
                    <a:pt x="832" y="482"/>
                  </a:lnTo>
                  <a:lnTo>
                    <a:pt x="825" y="483"/>
                  </a:lnTo>
                  <a:lnTo>
                    <a:pt x="819" y="483"/>
                  </a:lnTo>
                  <a:lnTo>
                    <a:pt x="812" y="484"/>
                  </a:lnTo>
                  <a:lnTo>
                    <a:pt x="806" y="484"/>
                  </a:lnTo>
                  <a:lnTo>
                    <a:pt x="798" y="485"/>
                  </a:lnTo>
                  <a:lnTo>
                    <a:pt x="805" y="499"/>
                  </a:lnTo>
                  <a:lnTo>
                    <a:pt x="811" y="512"/>
                  </a:lnTo>
                  <a:lnTo>
                    <a:pt x="817" y="526"/>
                  </a:lnTo>
                  <a:lnTo>
                    <a:pt x="822" y="538"/>
                  </a:lnTo>
                  <a:lnTo>
                    <a:pt x="829" y="552"/>
                  </a:lnTo>
                  <a:lnTo>
                    <a:pt x="835" y="565"/>
                  </a:lnTo>
                  <a:lnTo>
                    <a:pt x="840" y="579"/>
                  </a:lnTo>
                  <a:lnTo>
                    <a:pt x="846" y="593"/>
                  </a:lnTo>
                  <a:lnTo>
                    <a:pt x="849" y="600"/>
                  </a:lnTo>
                  <a:lnTo>
                    <a:pt x="853" y="607"/>
                  </a:lnTo>
                  <a:lnTo>
                    <a:pt x="856" y="612"/>
                  </a:lnTo>
                  <a:lnTo>
                    <a:pt x="859" y="618"/>
                  </a:lnTo>
                  <a:lnTo>
                    <a:pt x="861" y="622"/>
                  </a:lnTo>
                  <a:lnTo>
                    <a:pt x="863" y="625"/>
                  </a:lnTo>
                  <a:lnTo>
                    <a:pt x="864" y="628"/>
                  </a:lnTo>
                  <a:lnTo>
                    <a:pt x="865" y="629"/>
                  </a:lnTo>
                  <a:lnTo>
                    <a:pt x="866" y="630"/>
                  </a:lnTo>
                  <a:lnTo>
                    <a:pt x="867" y="631"/>
                  </a:lnTo>
                  <a:lnTo>
                    <a:pt x="869" y="632"/>
                  </a:lnTo>
                  <a:lnTo>
                    <a:pt x="870" y="634"/>
                  </a:lnTo>
                  <a:lnTo>
                    <a:pt x="871" y="634"/>
                  </a:lnTo>
                  <a:lnTo>
                    <a:pt x="872" y="635"/>
                  </a:lnTo>
                  <a:lnTo>
                    <a:pt x="873" y="636"/>
                  </a:lnTo>
                  <a:lnTo>
                    <a:pt x="874" y="637"/>
                  </a:lnTo>
                  <a:lnTo>
                    <a:pt x="877" y="638"/>
                  </a:lnTo>
                  <a:lnTo>
                    <a:pt x="879" y="638"/>
                  </a:lnTo>
                  <a:lnTo>
                    <a:pt x="881" y="639"/>
                  </a:lnTo>
                  <a:lnTo>
                    <a:pt x="882" y="639"/>
                  </a:lnTo>
                  <a:lnTo>
                    <a:pt x="884" y="639"/>
                  </a:lnTo>
                  <a:lnTo>
                    <a:pt x="886" y="639"/>
                  </a:lnTo>
                  <a:lnTo>
                    <a:pt x="887" y="639"/>
                  </a:lnTo>
                  <a:lnTo>
                    <a:pt x="889" y="639"/>
                  </a:lnTo>
                  <a:lnTo>
                    <a:pt x="892" y="639"/>
                  </a:lnTo>
                  <a:lnTo>
                    <a:pt x="895" y="638"/>
                  </a:lnTo>
                  <a:lnTo>
                    <a:pt x="899" y="638"/>
                  </a:lnTo>
                  <a:lnTo>
                    <a:pt x="903" y="637"/>
                  </a:lnTo>
                  <a:lnTo>
                    <a:pt x="907" y="636"/>
                  </a:lnTo>
                  <a:lnTo>
                    <a:pt x="910" y="634"/>
                  </a:lnTo>
                  <a:lnTo>
                    <a:pt x="914" y="633"/>
                  </a:lnTo>
                  <a:lnTo>
                    <a:pt x="918" y="631"/>
                  </a:lnTo>
                  <a:lnTo>
                    <a:pt x="923" y="637"/>
                  </a:lnTo>
                  <a:lnTo>
                    <a:pt x="927" y="645"/>
                  </a:lnTo>
                  <a:lnTo>
                    <a:pt x="931" y="651"/>
                  </a:lnTo>
                  <a:lnTo>
                    <a:pt x="935" y="657"/>
                  </a:lnTo>
                  <a:lnTo>
                    <a:pt x="938" y="663"/>
                  </a:lnTo>
                  <a:lnTo>
                    <a:pt x="941" y="671"/>
                  </a:lnTo>
                  <a:lnTo>
                    <a:pt x="945" y="677"/>
                  </a:lnTo>
                  <a:lnTo>
                    <a:pt x="949" y="684"/>
                  </a:lnTo>
                  <a:lnTo>
                    <a:pt x="941" y="686"/>
                  </a:lnTo>
                  <a:lnTo>
                    <a:pt x="935" y="690"/>
                  </a:lnTo>
                  <a:lnTo>
                    <a:pt x="928" y="692"/>
                  </a:lnTo>
                  <a:lnTo>
                    <a:pt x="920" y="694"/>
                  </a:lnTo>
                  <a:lnTo>
                    <a:pt x="913" y="696"/>
                  </a:lnTo>
                  <a:lnTo>
                    <a:pt x="905" y="698"/>
                  </a:lnTo>
                  <a:lnTo>
                    <a:pt x="897" y="699"/>
                  </a:lnTo>
                  <a:lnTo>
                    <a:pt x="889" y="700"/>
                  </a:lnTo>
                  <a:lnTo>
                    <a:pt x="884" y="700"/>
                  </a:lnTo>
                  <a:lnTo>
                    <a:pt x="879" y="701"/>
                  </a:lnTo>
                  <a:lnTo>
                    <a:pt x="873" y="700"/>
                  </a:lnTo>
                  <a:lnTo>
                    <a:pt x="868" y="700"/>
                  </a:lnTo>
                  <a:lnTo>
                    <a:pt x="864" y="699"/>
                  </a:lnTo>
                  <a:lnTo>
                    <a:pt x="859" y="699"/>
                  </a:lnTo>
                  <a:lnTo>
                    <a:pt x="854" y="698"/>
                  </a:lnTo>
                  <a:lnTo>
                    <a:pt x="849" y="697"/>
                  </a:lnTo>
                  <a:lnTo>
                    <a:pt x="844" y="695"/>
                  </a:lnTo>
                  <a:lnTo>
                    <a:pt x="840" y="694"/>
                  </a:lnTo>
                  <a:lnTo>
                    <a:pt x="835" y="692"/>
                  </a:lnTo>
                  <a:lnTo>
                    <a:pt x="831" y="690"/>
                  </a:lnTo>
                  <a:lnTo>
                    <a:pt x="826" y="689"/>
                  </a:lnTo>
                  <a:lnTo>
                    <a:pt x="823" y="685"/>
                  </a:lnTo>
                  <a:lnTo>
                    <a:pt x="820" y="683"/>
                  </a:lnTo>
                  <a:lnTo>
                    <a:pt x="816" y="681"/>
                  </a:lnTo>
                  <a:lnTo>
                    <a:pt x="814" y="679"/>
                  </a:lnTo>
                  <a:lnTo>
                    <a:pt x="811" y="676"/>
                  </a:lnTo>
                  <a:lnTo>
                    <a:pt x="808" y="673"/>
                  </a:lnTo>
                  <a:lnTo>
                    <a:pt x="805" y="670"/>
                  </a:lnTo>
                  <a:lnTo>
                    <a:pt x="802" y="667"/>
                  </a:lnTo>
                  <a:lnTo>
                    <a:pt x="799" y="663"/>
                  </a:lnTo>
                  <a:lnTo>
                    <a:pt x="797" y="659"/>
                  </a:lnTo>
                  <a:lnTo>
                    <a:pt x="794" y="655"/>
                  </a:lnTo>
                  <a:lnTo>
                    <a:pt x="792" y="652"/>
                  </a:lnTo>
                  <a:lnTo>
                    <a:pt x="790" y="648"/>
                  </a:lnTo>
                  <a:lnTo>
                    <a:pt x="788" y="644"/>
                  </a:lnTo>
                  <a:lnTo>
                    <a:pt x="785" y="637"/>
                  </a:lnTo>
                  <a:lnTo>
                    <a:pt x="782" y="631"/>
                  </a:lnTo>
                  <a:lnTo>
                    <a:pt x="778" y="624"/>
                  </a:lnTo>
                  <a:lnTo>
                    <a:pt x="774" y="616"/>
                  </a:lnTo>
                  <a:lnTo>
                    <a:pt x="770" y="606"/>
                  </a:lnTo>
                  <a:lnTo>
                    <a:pt x="765" y="593"/>
                  </a:lnTo>
                  <a:lnTo>
                    <a:pt x="759" y="578"/>
                  </a:lnTo>
                  <a:lnTo>
                    <a:pt x="752" y="564"/>
                  </a:lnTo>
                  <a:lnTo>
                    <a:pt x="746" y="550"/>
                  </a:lnTo>
                  <a:lnTo>
                    <a:pt x="740" y="535"/>
                  </a:lnTo>
                  <a:lnTo>
                    <a:pt x="734" y="521"/>
                  </a:lnTo>
                  <a:lnTo>
                    <a:pt x="727" y="506"/>
                  </a:lnTo>
                  <a:lnTo>
                    <a:pt x="720" y="491"/>
                  </a:lnTo>
                  <a:lnTo>
                    <a:pt x="715" y="491"/>
                  </a:lnTo>
                  <a:lnTo>
                    <a:pt x="711" y="492"/>
                  </a:lnTo>
                  <a:lnTo>
                    <a:pt x="705" y="492"/>
                  </a:lnTo>
                  <a:lnTo>
                    <a:pt x="701" y="492"/>
                  </a:lnTo>
                  <a:lnTo>
                    <a:pt x="697" y="493"/>
                  </a:lnTo>
                  <a:lnTo>
                    <a:pt x="692" y="493"/>
                  </a:lnTo>
                  <a:lnTo>
                    <a:pt x="688" y="493"/>
                  </a:lnTo>
                  <a:lnTo>
                    <a:pt x="684" y="495"/>
                  </a:lnTo>
                  <a:lnTo>
                    <a:pt x="680" y="487"/>
                  </a:lnTo>
                  <a:lnTo>
                    <a:pt x="677" y="481"/>
                  </a:lnTo>
                  <a:lnTo>
                    <a:pt x="674" y="474"/>
                  </a:lnTo>
                  <a:lnTo>
                    <a:pt x="671" y="467"/>
                  </a:lnTo>
                  <a:lnTo>
                    <a:pt x="668" y="460"/>
                  </a:lnTo>
                  <a:lnTo>
                    <a:pt x="665" y="454"/>
                  </a:lnTo>
                  <a:lnTo>
                    <a:pt x="663" y="447"/>
                  </a:lnTo>
                  <a:lnTo>
                    <a:pt x="660" y="439"/>
                  </a:lnTo>
                  <a:lnTo>
                    <a:pt x="664" y="439"/>
                  </a:lnTo>
                  <a:lnTo>
                    <a:pt x="669" y="438"/>
                  </a:lnTo>
                  <a:lnTo>
                    <a:pt x="673" y="438"/>
                  </a:lnTo>
                  <a:lnTo>
                    <a:pt x="677" y="438"/>
                  </a:lnTo>
                  <a:lnTo>
                    <a:pt x="682" y="437"/>
                  </a:lnTo>
                  <a:lnTo>
                    <a:pt x="687" y="437"/>
                  </a:lnTo>
                  <a:lnTo>
                    <a:pt x="692" y="437"/>
                  </a:lnTo>
                  <a:lnTo>
                    <a:pt x="696" y="436"/>
                  </a:lnTo>
                  <a:lnTo>
                    <a:pt x="694" y="430"/>
                  </a:lnTo>
                  <a:lnTo>
                    <a:pt x="691" y="424"/>
                  </a:lnTo>
                  <a:lnTo>
                    <a:pt x="688" y="417"/>
                  </a:lnTo>
                  <a:lnTo>
                    <a:pt x="684" y="410"/>
                  </a:lnTo>
                  <a:lnTo>
                    <a:pt x="680" y="404"/>
                  </a:lnTo>
                  <a:lnTo>
                    <a:pt x="677" y="398"/>
                  </a:lnTo>
                  <a:lnTo>
                    <a:pt x="674" y="390"/>
                  </a:lnTo>
                  <a:lnTo>
                    <a:pt x="671" y="384"/>
                  </a:lnTo>
                  <a:lnTo>
                    <a:pt x="678" y="378"/>
                  </a:lnTo>
                  <a:lnTo>
                    <a:pt x="686" y="371"/>
                  </a:lnTo>
                  <a:lnTo>
                    <a:pt x="692" y="366"/>
                  </a:lnTo>
                  <a:lnTo>
                    <a:pt x="699" y="360"/>
                  </a:lnTo>
                  <a:lnTo>
                    <a:pt x="708" y="354"/>
                  </a:lnTo>
                  <a:lnTo>
                    <a:pt x="715" y="348"/>
                  </a:lnTo>
                  <a:lnTo>
                    <a:pt x="722" y="342"/>
                  </a:lnTo>
                  <a:lnTo>
                    <a:pt x="729" y="337"/>
                  </a:lnTo>
                  <a:lnTo>
                    <a:pt x="736" y="348"/>
                  </a:lnTo>
                  <a:lnTo>
                    <a:pt x="741" y="360"/>
                  </a:lnTo>
                  <a:lnTo>
                    <a:pt x="747" y="371"/>
                  </a:lnTo>
                  <a:lnTo>
                    <a:pt x="753" y="383"/>
                  </a:lnTo>
                  <a:lnTo>
                    <a:pt x="759" y="394"/>
                  </a:lnTo>
                  <a:lnTo>
                    <a:pt x="765" y="406"/>
                  </a:lnTo>
                  <a:lnTo>
                    <a:pt x="770" y="418"/>
                  </a:lnTo>
                  <a:lnTo>
                    <a:pt x="775" y="430"/>
                  </a:lnTo>
                  <a:lnTo>
                    <a:pt x="782" y="429"/>
                  </a:lnTo>
                  <a:lnTo>
                    <a:pt x="788" y="428"/>
                  </a:lnTo>
                  <a:lnTo>
                    <a:pt x="795" y="428"/>
                  </a:lnTo>
                  <a:lnTo>
                    <a:pt x="801" y="427"/>
                  </a:lnTo>
                  <a:lnTo>
                    <a:pt x="809" y="427"/>
                  </a:lnTo>
                  <a:lnTo>
                    <a:pt x="815" y="426"/>
                  </a:lnTo>
                  <a:lnTo>
                    <a:pt x="821" y="426"/>
                  </a:lnTo>
                  <a:lnTo>
                    <a:pt x="829" y="425"/>
                  </a:lnTo>
                  <a:close/>
                  <a:moveTo>
                    <a:pt x="1083" y="535"/>
                  </a:moveTo>
                  <a:lnTo>
                    <a:pt x="1080" y="527"/>
                  </a:lnTo>
                  <a:lnTo>
                    <a:pt x="1077" y="519"/>
                  </a:lnTo>
                  <a:lnTo>
                    <a:pt x="1075" y="509"/>
                  </a:lnTo>
                  <a:lnTo>
                    <a:pt x="1074" y="501"/>
                  </a:lnTo>
                  <a:lnTo>
                    <a:pt x="1073" y="492"/>
                  </a:lnTo>
                  <a:lnTo>
                    <a:pt x="1073" y="484"/>
                  </a:lnTo>
                  <a:lnTo>
                    <a:pt x="1073" y="476"/>
                  </a:lnTo>
                  <a:lnTo>
                    <a:pt x="1074" y="467"/>
                  </a:lnTo>
                  <a:lnTo>
                    <a:pt x="1076" y="459"/>
                  </a:lnTo>
                  <a:lnTo>
                    <a:pt x="1078" y="451"/>
                  </a:lnTo>
                  <a:lnTo>
                    <a:pt x="1081" y="443"/>
                  </a:lnTo>
                  <a:lnTo>
                    <a:pt x="1084" y="436"/>
                  </a:lnTo>
                  <a:lnTo>
                    <a:pt x="1088" y="429"/>
                  </a:lnTo>
                  <a:lnTo>
                    <a:pt x="1094" y="423"/>
                  </a:lnTo>
                  <a:lnTo>
                    <a:pt x="1099" y="417"/>
                  </a:lnTo>
                  <a:lnTo>
                    <a:pt x="1105" y="411"/>
                  </a:lnTo>
                  <a:lnTo>
                    <a:pt x="1112" y="407"/>
                  </a:lnTo>
                  <a:lnTo>
                    <a:pt x="1120" y="403"/>
                  </a:lnTo>
                  <a:lnTo>
                    <a:pt x="1128" y="399"/>
                  </a:lnTo>
                  <a:lnTo>
                    <a:pt x="1137" y="395"/>
                  </a:lnTo>
                  <a:lnTo>
                    <a:pt x="1147" y="393"/>
                  </a:lnTo>
                  <a:lnTo>
                    <a:pt x="1156" y="391"/>
                  </a:lnTo>
                  <a:lnTo>
                    <a:pt x="1167" y="389"/>
                  </a:lnTo>
                  <a:lnTo>
                    <a:pt x="1178" y="388"/>
                  </a:lnTo>
                  <a:lnTo>
                    <a:pt x="1195" y="387"/>
                  </a:lnTo>
                  <a:lnTo>
                    <a:pt x="1211" y="387"/>
                  </a:lnTo>
                  <a:lnTo>
                    <a:pt x="1227" y="389"/>
                  </a:lnTo>
                  <a:lnTo>
                    <a:pt x="1244" y="392"/>
                  </a:lnTo>
                  <a:lnTo>
                    <a:pt x="1259" y="396"/>
                  </a:lnTo>
                  <a:lnTo>
                    <a:pt x="1275" y="402"/>
                  </a:lnTo>
                  <a:lnTo>
                    <a:pt x="1291" y="409"/>
                  </a:lnTo>
                  <a:lnTo>
                    <a:pt x="1306" y="417"/>
                  </a:lnTo>
                  <a:lnTo>
                    <a:pt x="1321" y="426"/>
                  </a:lnTo>
                  <a:lnTo>
                    <a:pt x="1335" y="435"/>
                  </a:lnTo>
                  <a:lnTo>
                    <a:pt x="1348" y="447"/>
                  </a:lnTo>
                  <a:lnTo>
                    <a:pt x="1360" y="458"/>
                  </a:lnTo>
                  <a:lnTo>
                    <a:pt x="1370" y="469"/>
                  </a:lnTo>
                  <a:lnTo>
                    <a:pt x="1379" y="483"/>
                  </a:lnTo>
                  <a:lnTo>
                    <a:pt x="1387" y="497"/>
                  </a:lnTo>
                  <a:lnTo>
                    <a:pt x="1394" y="511"/>
                  </a:lnTo>
                  <a:lnTo>
                    <a:pt x="1399" y="526"/>
                  </a:lnTo>
                  <a:lnTo>
                    <a:pt x="1403" y="540"/>
                  </a:lnTo>
                  <a:lnTo>
                    <a:pt x="1406" y="554"/>
                  </a:lnTo>
                  <a:lnTo>
                    <a:pt x="1406" y="566"/>
                  </a:lnTo>
                  <a:lnTo>
                    <a:pt x="1405" y="579"/>
                  </a:lnTo>
                  <a:lnTo>
                    <a:pt x="1403" y="592"/>
                  </a:lnTo>
                  <a:lnTo>
                    <a:pt x="1399" y="603"/>
                  </a:lnTo>
                  <a:lnTo>
                    <a:pt x="1393" y="614"/>
                  </a:lnTo>
                  <a:lnTo>
                    <a:pt x="1386" y="625"/>
                  </a:lnTo>
                  <a:lnTo>
                    <a:pt x="1376" y="634"/>
                  </a:lnTo>
                  <a:lnTo>
                    <a:pt x="1367" y="642"/>
                  </a:lnTo>
                  <a:lnTo>
                    <a:pt x="1355" y="648"/>
                  </a:lnTo>
                  <a:lnTo>
                    <a:pt x="1343" y="654"/>
                  </a:lnTo>
                  <a:lnTo>
                    <a:pt x="1329" y="658"/>
                  </a:lnTo>
                  <a:lnTo>
                    <a:pt x="1314" y="661"/>
                  </a:lnTo>
                  <a:lnTo>
                    <a:pt x="1298" y="663"/>
                  </a:lnTo>
                  <a:lnTo>
                    <a:pt x="1288" y="663"/>
                  </a:lnTo>
                  <a:lnTo>
                    <a:pt x="1277" y="665"/>
                  </a:lnTo>
                  <a:lnTo>
                    <a:pt x="1267" y="663"/>
                  </a:lnTo>
                  <a:lnTo>
                    <a:pt x="1256" y="663"/>
                  </a:lnTo>
                  <a:lnTo>
                    <a:pt x="1246" y="661"/>
                  </a:lnTo>
                  <a:lnTo>
                    <a:pt x="1235" y="660"/>
                  </a:lnTo>
                  <a:lnTo>
                    <a:pt x="1224" y="657"/>
                  </a:lnTo>
                  <a:lnTo>
                    <a:pt x="1213" y="654"/>
                  </a:lnTo>
                  <a:lnTo>
                    <a:pt x="1203" y="651"/>
                  </a:lnTo>
                  <a:lnTo>
                    <a:pt x="1193" y="647"/>
                  </a:lnTo>
                  <a:lnTo>
                    <a:pt x="1183" y="642"/>
                  </a:lnTo>
                  <a:lnTo>
                    <a:pt x="1173" y="636"/>
                  </a:lnTo>
                  <a:lnTo>
                    <a:pt x="1163" y="631"/>
                  </a:lnTo>
                  <a:lnTo>
                    <a:pt x="1155" y="625"/>
                  </a:lnTo>
                  <a:lnTo>
                    <a:pt x="1146" y="619"/>
                  </a:lnTo>
                  <a:lnTo>
                    <a:pt x="1137" y="611"/>
                  </a:lnTo>
                  <a:lnTo>
                    <a:pt x="1129" y="603"/>
                  </a:lnTo>
                  <a:lnTo>
                    <a:pt x="1122" y="595"/>
                  </a:lnTo>
                  <a:lnTo>
                    <a:pt x="1114" y="586"/>
                  </a:lnTo>
                  <a:lnTo>
                    <a:pt x="1107" y="577"/>
                  </a:lnTo>
                  <a:lnTo>
                    <a:pt x="1100" y="568"/>
                  </a:lnTo>
                  <a:lnTo>
                    <a:pt x="1095" y="557"/>
                  </a:lnTo>
                  <a:lnTo>
                    <a:pt x="1088" y="547"/>
                  </a:lnTo>
                  <a:lnTo>
                    <a:pt x="1083" y="535"/>
                  </a:lnTo>
                  <a:close/>
                  <a:moveTo>
                    <a:pt x="1164" y="532"/>
                  </a:moveTo>
                  <a:lnTo>
                    <a:pt x="1169" y="541"/>
                  </a:lnTo>
                  <a:lnTo>
                    <a:pt x="1174" y="551"/>
                  </a:lnTo>
                  <a:lnTo>
                    <a:pt x="1180" y="559"/>
                  </a:lnTo>
                  <a:lnTo>
                    <a:pt x="1185" y="566"/>
                  </a:lnTo>
                  <a:lnTo>
                    <a:pt x="1192" y="574"/>
                  </a:lnTo>
                  <a:lnTo>
                    <a:pt x="1199" y="580"/>
                  </a:lnTo>
                  <a:lnTo>
                    <a:pt x="1206" y="585"/>
                  </a:lnTo>
                  <a:lnTo>
                    <a:pt x="1213" y="590"/>
                  </a:lnTo>
                  <a:lnTo>
                    <a:pt x="1221" y="595"/>
                  </a:lnTo>
                  <a:lnTo>
                    <a:pt x="1228" y="599"/>
                  </a:lnTo>
                  <a:lnTo>
                    <a:pt x="1235" y="602"/>
                  </a:lnTo>
                  <a:lnTo>
                    <a:pt x="1244" y="604"/>
                  </a:lnTo>
                  <a:lnTo>
                    <a:pt x="1251" y="606"/>
                  </a:lnTo>
                  <a:lnTo>
                    <a:pt x="1258" y="607"/>
                  </a:lnTo>
                  <a:lnTo>
                    <a:pt x="1267" y="608"/>
                  </a:lnTo>
                  <a:lnTo>
                    <a:pt x="1274" y="607"/>
                  </a:lnTo>
                  <a:lnTo>
                    <a:pt x="1282" y="606"/>
                  </a:lnTo>
                  <a:lnTo>
                    <a:pt x="1289" y="605"/>
                  </a:lnTo>
                  <a:lnTo>
                    <a:pt x="1295" y="602"/>
                  </a:lnTo>
                  <a:lnTo>
                    <a:pt x="1301" y="599"/>
                  </a:lnTo>
                  <a:lnTo>
                    <a:pt x="1305" y="596"/>
                  </a:lnTo>
                  <a:lnTo>
                    <a:pt x="1309" y="592"/>
                  </a:lnTo>
                  <a:lnTo>
                    <a:pt x="1314" y="586"/>
                  </a:lnTo>
                  <a:lnTo>
                    <a:pt x="1317" y="581"/>
                  </a:lnTo>
                  <a:lnTo>
                    <a:pt x="1320" y="575"/>
                  </a:lnTo>
                  <a:lnTo>
                    <a:pt x="1322" y="569"/>
                  </a:lnTo>
                  <a:lnTo>
                    <a:pt x="1323" y="561"/>
                  </a:lnTo>
                  <a:lnTo>
                    <a:pt x="1322" y="554"/>
                  </a:lnTo>
                  <a:lnTo>
                    <a:pt x="1321" y="547"/>
                  </a:lnTo>
                  <a:lnTo>
                    <a:pt x="1319" y="537"/>
                  </a:lnTo>
                  <a:lnTo>
                    <a:pt x="1316" y="528"/>
                  </a:lnTo>
                  <a:lnTo>
                    <a:pt x="1312" y="519"/>
                  </a:lnTo>
                  <a:lnTo>
                    <a:pt x="1306" y="509"/>
                  </a:lnTo>
                  <a:lnTo>
                    <a:pt x="1302" y="501"/>
                  </a:lnTo>
                  <a:lnTo>
                    <a:pt x="1297" y="492"/>
                  </a:lnTo>
                  <a:lnTo>
                    <a:pt x="1291" y="485"/>
                  </a:lnTo>
                  <a:lnTo>
                    <a:pt x="1284" y="479"/>
                  </a:lnTo>
                  <a:lnTo>
                    <a:pt x="1278" y="473"/>
                  </a:lnTo>
                  <a:lnTo>
                    <a:pt x="1271" y="466"/>
                  </a:lnTo>
                  <a:lnTo>
                    <a:pt x="1264" y="462"/>
                  </a:lnTo>
                  <a:lnTo>
                    <a:pt x="1256" y="457"/>
                  </a:lnTo>
                  <a:lnTo>
                    <a:pt x="1248" y="454"/>
                  </a:lnTo>
                  <a:lnTo>
                    <a:pt x="1241" y="451"/>
                  </a:lnTo>
                  <a:lnTo>
                    <a:pt x="1233" y="448"/>
                  </a:lnTo>
                  <a:lnTo>
                    <a:pt x="1226" y="445"/>
                  </a:lnTo>
                  <a:lnTo>
                    <a:pt x="1219" y="444"/>
                  </a:lnTo>
                  <a:lnTo>
                    <a:pt x="1211" y="444"/>
                  </a:lnTo>
                  <a:lnTo>
                    <a:pt x="1203" y="444"/>
                  </a:lnTo>
                  <a:lnTo>
                    <a:pt x="1196" y="445"/>
                  </a:lnTo>
                  <a:lnTo>
                    <a:pt x="1188" y="448"/>
                  </a:lnTo>
                  <a:lnTo>
                    <a:pt x="1182" y="450"/>
                  </a:lnTo>
                  <a:lnTo>
                    <a:pt x="1177" y="453"/>
                  </a:lnTo>
                  <a:lnTo>
                    <a:pt x="1172" y="456"/>
                  </a:lnTo>
                  <a:lnTo>
                    <a:pt x="1168" y="460"/>
                  </a:lnTo>
                  <a:lnTo>
                    <a:pt x="1163" y="465"/>
                  </a:lnTo>
                  <a:lnTo>
                    <a:pt x="1160" y="471"/>
                  </a:lnTo>
                  <a:lnTo>
                    <a:pt x="1158" y="477"/>
                  </a:lnTo>
                  <a:lnTo>
                    <a:pt x="1156" y="483"/>
                  </a:lnTo>
                  <a:lnTo>
                    <a:pt x="1155" y="490"/>
                  </a:lnTo>
                  <a:lnTo>
                    <a:pt x="1156" y="498"/>
                  </a:lnTo>
                  <a:lnTo>
                    <a:pt x="1156" y="505"/>
                  </a:lnTo>
                  <a:lnTo>
                    <a:pt x="1158" y="514"/>
                  </a:lnTo>
                  <a:lnTo>
                    <a:pt x="1161" y="523"/>
                  </a:lnTo>
                  <a:lnTo>
                    <a:pt x="1164" y="532"/>
                  </a:lnTo>
                  <a:close/>
                  <a:moveTo>
                    <a:pt x="1362" y="378"/>
                  </a:moveTo>
                  <a:lnTo>
                    <a:pt x="1367" y="378"/>
                  </a:lnTo>
                  <a:lnTo>
                    <a:pt x="1373" y="377"/>
                  </a:lnTo>
                  <a:lnTo>
                    <a:pt x="1378" y="377"/>
                  </a:lnTo>
                  <a:lnTo>
                    <a:pt x="1384" y="376"/>
                  </a:lnTo>
                  <a:lnTo>
                    <a:pt x="1390" y="376"/>
                  </a:lnTo>
                  <a:lnTo>
                    <a:pt x="1395" y="375"/>
                  </a:lnTo>
                  <a:lnTo>
                    <a:pt x="1401" y="375"/>
                  </a:lnTo>
                  <a:lnTo>
                    <a:pt x="1408" y="374"/>
                  </a:lnTo>
                  <a:lnTo>
                    <a:pt x="1405" y="371"/>
                  </a:lnTo>
                  <a:lnTo>
                    <a:pt x="1404" y="368"/>
                  </a:lnTo>
                  <a:lnTo>
                    <a:pt x="1403" y="366"/>
                  </a:lnTo>
                  <a:lnTo>
                    <a:pt x="1401" y="363"/>
                  </a:lnTo>
                  <a:lnTo>
                    <a:pt x="1400" y="361"/>
                  </a:lnTo>
                  <a:lnTo>
                    <a:pt x="1399" y="358"/>
                  </a:lnTo>
                  <a:lnTo>
                    <a:pt x="1398" y="356"/>
                  </a:lnTo>
                  <a:lnTo>
                    <a:pt x="1397" y="353"/>
                  </a:lnTo>
                  <a:lnTo>
                    <a:pt x="1394" y="345"/>
                  </a:lnTo>
                  <a:lnTo>
                    <a:pt x="1391" y="337"/>
                  </a:lnTo>
                  <a:lnTo>
                    <a:pt x="1388" y="331"/>
                  </a:lnTo>
                  <a:lnTo>
                    <a:pt x="1386" y="323"/>
                  </a:lnTo>
                  <a:lnTo>
                    <a:pt x="1384" y="318"/>
                  </a:lnTo>
                  <a:lnTo>
                    <a:pt x="1383" y="313"/>
                  </a:lnTo>
                  <a:lnTo>
                    <a:pt x="1381" y="308"/>
                  </a:lnTo>
                  <a:lnTo>
                    <a:pt x="1380" y="304"/>
                  </a:lnTo>
                  <a:lnTo>
                    <a:pt x="1381" y="299"/>
                  </a:lnTo>
                  <a:lnTo>
                    <a:pt x="1381" y="295"/>
                  </a:lnTo>
                  <a:lnTo>
                    <a:pt x="1383" y="291"/>
                  </a:lnTo>
                  <a:lnTo>
                    <a:pt x="1385" y="288"/>
                  </a:lnTo>
                  <a:lnTo>
                    <a:pt x="1387" y="284"/>
                  </a:lnTo>
                  <a:lnTo>
                    <a:pt x="1390" y="281"/>
                  </a:lnTo>
                  <a:lnTo>
                    <a:pt x="1393" y="278"/>
                  </a:lnTo>
                  <a:lnTo>
                    <a:pt x="1397" y="273"/>
                  </a:lnTo>
                  <a:lnTo>
                    <a:pt x="1401" y="271"/>
                  </a:lnTo>
                  <a:lnTo>
                    <a:pt x="1406" y="268"/>
                  </a:lnTo>
                  <a:lnTo>
                    <a:pt x="1412" y="266"/>
                  </a:lnTo>
                  <a:lnTo>
                    <a:pt x="1418" y="264"/>
                  </a:lnTo>
                  <a:lnTo>
                    <a:pt x="1424" y="262"/>
                  </a:lnTo>
                  <a:lnTo>
                    <a:pt x="1430" y="261"/>
                  </a:lnTo>
                  <a:lnTo>
                    <a:pt x="1438" y="260"/>
                  </a:lnTo>
                  <a:lnTo>
                    <a:pt x="1446" y="259"/>
                  </a:lnTo>
                  <a:lnTo>
                    <a:pt x="1454" y="258"/>
                  </a:lnTo>
                  <a:lnTo>
                    <a:pt x="1463" y="258"/>
                  </a:lnTo>
                  <a:lnTo>
                    <a:pt x="1472" y="257"/>
                  </a:lnTo>
                  <a:lnTo>
                    <a:pt x="1481" y="258"/>
                  </a:lnTo>
                  <a:lnTo>
                    <a:pt x="1489" y="258"/>
                  </a:lnTo>
                  <a:lnTo>
                    <a:pt x="1498" y="259"/>
                  </a:lnTo>
                  <a:lnTo>
                    <a:pt x="1508" y="260"/>
                  </a:lnTo>
                  <a:lnTo>
                    <a:pt x="1517" y="261"/>
                  </a:lnTo>
                  <a:lnTo>
                    <a:pt x="1518" y="267"/>
                  </a:lnTo>
                  <a:lnTo>
                    <a:pt x="1520" y="273"/>
                  </a:lnTo>
                  <a:lnTo>
                    <a:pt x="1521" y="280"/>
                  </a:lnTo>
                  <a:lnTo>
                    <a:pt x="1523" y="286"/>
                  </a:lnTo>
                  <a:lnTo>
                    <a:pt x="1525" y="292"/>
                  </a:lnTo>
                  <a:lnTo>
                    <a:pt x="1528" y="298"/>
                  </a:lnTo>
                  <a:lnTo>
                    <a:pt x="1530" y="305"/>
                  </a:lnTo>
                  <a:lnTo>
                    <a:pt x="1532" y="311"/>
                  </a:lnTo>
                  <a:lnTo>
                    <a:pt x="1526" y="310"/>
                  </a:lnTo>
                  <a:lnTo>
                    <a:pt x="1521" y="310"/>
                  </a:lnTo>
                  <a:lnTo>
                    <a:pt x="1516" y="310"/>
                  </a:lnTo>
                  <a:lnTo>
                    <a:pt x="1511" y="310"/>
                  </a:lnTo>
                  <a:lnTo>
                    <a:pt x="1506" y="310"/>
                  </a:lnTo>
                  <a:lnTo>
                    <a:pt x="1501" y="310"/>
                  </a:lnTo>
                  <a:lnTo>
                    <a:pt x="1497" y="311"/>
                  </a:lnTo>
                  <a:lnTo>
                    <a:pt x="1493" y="311"/>
                  </a:lnTo>
                  <a:lnTo>
                    <a:pt x="1489" y="311"/>
                  </a:lnTo>
                  <a:lnTo>
                    <a:pt x="1485" y="312"/>
                  </a:lnTo>
                  <a:lnTo>
                    <a:pt x="1482" y="312"/>
                  </a:lnTo>
                  <a:lnTo>
                    <a:pt x="1477" y="313"/>
                  </a:lnTo>
                  <a:lnTo>
                    <a:pt x="1475" y="315"/>
                  </a:lnTo>
                  <a:lnTo>
                    <a:pt x="1472" y="316"/>
                  </a:lnTo>
                  <a:lnTo>
                    <a:pt x="1471" y="318"/>
                  </a:lnTo>
                  <a:lnTo>
                    <a:pt x="1469" y="319"/>
                  </a:lnTo>
                  <a:lnTo>
                    <a:pt x="1469" y="321"/>
                  </a:lnTo>
                  <a:lnTo>
                    <a:pt x="1469" y="324"/>
                  </a:lnTo>
                  <a:lnTo>
                    <a:pt x="1470" y="328"/>
                  </a:lnTo>
                  <a:lnTo>
                    <a:pt x="1471" y="331"/>
                  </a:lnTo>
                  <a:lnTo>
                    <a:pt x="1472" y="334"/>
                  </a:lnTo>
                  <a:lnTo>
                    <a:pt x="1474" y="338"/>
                  </a:lnTo>
                  <a:lnTo>
                    <a:pt x="1476" y="342"/>
                  </a:lnTo>
                  <a:lnTo>
                    <a:pt x="1478" y="346"/>
                  </a:lnTo>
                  <a:lnTo>
                    <a:pt x="1480" y="350"/>
                  </a:lnTo>
                  <a:lnTo>
                    <a:pt x="1481" y="352"/>
                  </a:lnTo>
                  <a:lnTo>
                    <a:pt x="1482" y="355"/>
                  </a:lnTo>
                  <a:lnTo>
                    <a:pt x="1483" y="357"/>
                  </a:lnTo>
                  <a:lnTo>
                    <a:pt x="1484" y="360"/>
                  </a:lnTo>
                  <a:lnTo>
                    <a:pt x="1485" y="362"/>
                  </a:lnTo>
                  <a:lnTo>
                    <a:pt x="1486" y="364"/>
                  </a:lnTo>
                  <a:lnTo>
                    <a:pt x="1488" y="366"/>
                  </a:lnTo>
                  <a:lnTo>
                    <a:pt x="1494" y="366"/>
                  </a:lnTo>
                  <a:lnTo>
                    <a:pt x="1501" y="365"/>
                  </a:lnTo>
                  <a:lnTo>
                    <a:pt x="1508" y="364"/>
                  </a:lnTo>
                  <a:lnTo>
                    <a:pt x="1515" y="364"/>
                  </a:lnTo>
                  <a:lnTo>
                    <a:pt x="1522" y="363"/>
                  </a:lnTo>
                  <a:lnTo>
                    <a:pt x="1530" y="362"/>
                  </a:lnTo>
                  <a:lnTo>
                    <a:pt x="1537" y="362"/>
                  </a:lnTo>
                  <a:lnTo>
                    <a:pt x="1545" y="361"/>
                  </a:lnTo>
                  <a:lnTo>
                    <a:pt x="1548" y="368"/>
                  </a:lnTo>
                  <a:lnTo>
                    <a:pt x="1550" y="376"/>
                  </a:lnTo>
                  <a:lnTo>
                    <a:pt x="1554" y="382"/>
                  </a:lnTo>
                  <a:lnTo>
                    <a:pt x="1557" y="389"/>
                  </a:lnTo>
                  <a:lnTo>
                    <a:pt x="1560" y="395"/>
                  </a:lnTo>
                  <a:lnTo>
                    <a:pt x="1562" y="403"/>
                  </a:lnTo>
                  <a:lnTo>
                    <a:pt x="1565" y="409"/>
                  </a:lnTo>
                  <a:lnTo>
                    <a:pt x="1569" y="416"/>
                  </a:lnTo>
                  <a:lnTo>
                    <a:pt x="1561" y="416"/>
                  </a:lnTo>
                  <a:lnTo>
                    <a:pt x="1554" y="417"/>
                  </a:lnTo>
                  <a:lnTo>
                    <a:pt x="1546" y="418"/>
                  </a:lnTo>
                  <a:lnTo>
                    <a:pt x="1539" y="418"/>
                  </a:lnTo>
                  <a:lnTo>
                    <a:pt x="1533" y="419"/>
                  </a:lnTo>
                  <a:lnTo>
                    <a:pt x="1525" y="420"/>
                  </a:lnTo>
                  <a:lnTo>
                    <a:pt x="1518" y="420"/>
                  </a:lnTo>
                  <a:lnTo>
                    <a:pt x="1511" y="422"/>
                  </a:lnTo>
                  <a:lnTo>
                    <a:pt x="1522" y="448"/>
                  </a:lnTo>
                  <a:lnTo>
                    <a:pt x="1535" y="474"/>
                  </a:lnTo>
                  <a:lnTo>
                    <a:pt x="1546" y="500"/>
                  </a:lnTo>
                  <a:lnTo>
                    <a:pt x="1558" y="526"/>
                  </a:lnTo>
                  <a:lnTo>
                    <a:pt x="1568" y="553"/>
                  </a:lnTo>
                  <a:lnTo>
                    <a:pt x="1580" y="578"/>
                  </a:lnTo>
                  <a:lnTo>
                    <a:pt x="1591" y="604"/>
                  </a:lnTo>
                  <a:lnTo>
                    <a:pt x="1602" y="630"/>
                  </a:lnTo>
                  <a:lnTo>
                    <a:pt x="1591" y="631"/>
                  </a:lnTo>
                  <a:lnTo>
                    <a:pt x="1582" y="631"/>
                  </a:lnTo>
                  <a:lnTo>
                    <a:pt x="1571" y="632"/>
                  </a:lnTo>
                  <a:lnTo>
                    <a:pt x="1562" y="633"/>
                  </a:lnTo>
                  <a:lnTo>
                    <a:pt x="1552" y="634"/>
                  </a:lnTo>
                  <a:lnTo>
                    <a:pt x="1542" y="634"/>
                  </a:lnTo>
                  <a:lnTo>
                    <a:pt x="1533" y="635"/>
                  </a:lnTo>
                  <a:lnTo>
                    <a:pt x="1523" y="636"/>
                  </a:lnTo>
                  <a:lnTo>
                    <a:pt x="1512" y="610"/>
                  </a:lnTo>
                  <a:lnTo>
                    <a:pt x="1500" y="584"/>
                  </a:lnTo>
                  <a:lnTo>
                    <a:pt x="1489" y="558"/>
                  </a:lnTo>
                  <a:lnTo>
                    <a:pt x="1477" y="533"/>
                  </a:lnTo>
                  <a:lnTo>
                    <a:pt x="1466" y="507"/>
                  </a:lnTo>
                  <a:lnTo>
                    <a:pt x="1454" y="481"/>
                  </a:lnTo>
                  <a:lnTo>
                    <a:pt x="1443" y="455"/>
                  </a:lnTo>
                  <a:lnTo>
                    <a:pt x="1432" y="429"/>
                  </a:lnTo>
                  <a:lnTo>
                    <a:pt x="1425" y="429"/>
                  </a:lnTo>
                  <a:lnTo>
                    <a:pt x="1419" y="430"/>
                  </a:lnTo>
                  <a:lnTo>
                    <a:pt x="1414" y="430"/>
                  </a:lnTo>
                  <a:lnTo>
                    <a:pt x="1408" y="431"/>
                  </a:lnTo>
                  <a:lnTo>
                    <a:pt x="1402" y="431"/>
                  </a:lnTo>
                  <a:lnTo>
                    <a:pt x="1397" y="432"/>
                  </a:lnTo>
                  <a:lnTo>
                    <a:pt x="1393" y="432"/>
                  </a:lnTo>
                  <a:lnTo>
                    <a:pt x="1388" y="433"/>
                  </a:lnTo>
                  <a:lnTo>
                    <a:pt x="1385" y="427"/>
                  </a:lnTo>
                  <a:lnTo>
                    <a:pt x="1381" y="419"/>
                  </a:lnTo>
                  <a:lnTo>
                    <a:pt x="1378" y="412"/>
                  </a:lnTo>
                  <a:lnTo>
                    <a:pt x="1375" y="406"/>
                  </a:lnTo>
                  <a:lnTo>
                    <a:pt x="1372" y="399"/>
                  </a:lnTo>
                  <a:lnTo>
                    <a:pt x="1369" y="392"/>
                  </a:lnTo>
                  <a:lnTo>
                    <a:pt x="1365" y="385"/>
                  </a:lnTo>
                  <a:lnTo>
                    <a:pt x="1362" y="378"/>
                  </a:lnTo>
                  <a:close/>
                  <a:moveTo>
                    <a:pt x="1942" y="599"/>
                  </a:moveTo>
                  <a:lnTo>
                    <a:pt x="1932" y="600"/>
                  </a:lnTo>
                  <a:lnTo>
                    <a:pt x="1922" y="601"/>
                  </a:lnTo>
                  <a:lnTo>
                    <a:pt x="1912" y="602"/>
                  </a:lnTo>
                  <a:lnTo>
                    <a:pt x="1902" y="602"/>
                  </a:lnTo>
                  <a:lnTo>
                    <a:pt x="1892" y="603"/>
                  </a:lnTo>
                  <a:lnTo>
                    <a:pt x="1882" y="604"/>
                  </a:lnTo>
                  <a:lnTo>
                    <a:pt x="1872" y="605"/>
                  </a:lnTo>
                  <a:lnTo>
                    <a:pt x="1862" y="606"/>
                  </a:lnTo>
                  <a:lnTo>
                    <a:pt x="1849" y="573"/>
                  </a:lnTo>
                  <a:lnTo>
                    <a:pt x="1834" y="539"/>
                  </a:lnTo>
                  <a:lnTo>
                    <a:pt x="1821" y="507"/>
                  </a:lnTo>
                  <a:lnTo>
                    <a:pt x="1806" y="475"/>
                  </a:lnTo>
                  <a:lnTo>
                    <a:pt x="1791" y="441"/>
                  </a:lnTo>
                  <a:lnTo>
                    <a:pt x="1777" y="409"/>
                  </a:lnTo>
                  <a:lnTo>
                    <a:pt x="1762" y="376"/>
                  </a:lnTo>
                  <a:lnTo>
                    <a:pt x="1748" y="342"/>
                  </a:lnTo>
                  <a:lnTo>
                    <a:pt x="1757" y="341"/>
                  </a:lnTo>
                  <a:lnTo>
                    <a:pt x="1765" y="341"/>
                  </a:lnTo>
                  <a:lnTo>
                    <a:pt x="1775" y="340"/>
                  </a:lnTo>
                  <a:lnTo>
                    <a:pt x="1783" y="339"/>
                  </a:lnTo>
                  <a:lnTo>
                    <a:pt x="1792" y="338"/>
                  </a:lnTo>
                  <a:lnTo>
                    <a:pt x="1801" y="337"/>
                  </a:lnTo>
                  <a:lnTo>
                    <a:pt x="1811" y="337"/>
                  </a:lnTo>
                  <a:lnTo>
                    <a:pt x="1821" y="336"/>
                  </a:lnTo>
                  <a:lnTo>
                    <a:pt x="1823" y="340"/>
                  </a:lnTo>
                  <a:lnTo>
                    <a:pt x="1824" y="345"/>
                  </a:lnTo>
                  <a:lnTo>
                    <a:pt x="1826" y="351"/>
                  </a:lnTo>
                  <a:lnTo>
                    <a:pt x="1828" y="355"/>
                  </a:lnTo>
                  <a:lnTo>
                    <a:pt x="1830" y="360"/>
                  </a:lnTo>
                  <a:lnTo>
                    <a:pt x="1832" y="364"/>
                  </a:lnTo>
                  <a:lnTo>
                    <a:pt x="1834" y="369"/>
                  </a:lnTo>
                  <a:lnTo>
                    <a:pt x="1837" y="374"/>
                  </a:lnTo>
                  <a:lnTo>
                    <a:pt x="1838" y="366"/>
                  </a:lnTo>
                  <a:lnTo>
                    <a:pt x="1840" y="360"/>
                  </a:lnTo>
                  <a:lnTo>
                    <a:pt x="1843" y="355"/>
                  </a:lnTo>
                  <a:lnTo>
                    <a:pt x="1845" y="350"/>
                  </a:lnTo>
                  <a:lnTo>
                    <a:pt x="1847" y="344"/>
                  </a:lnTo>
                  <a:lnTo>
                    <a:pt x="1850" y="340"/>
                  </a:lnTo>
                  <a:lnTo>
                    <a:pt x="1852" y="337"/>
                  </a:lnTo>
                  <a:lnTo>
                    <a:pt x="1855" y="335"/>
                  </a:lnTo>
                  <a:lnTo>
                    <a:pt x="1858" y="333"/>
                  </a:lnTo>
                  <a:lnTo>
                    <a:pt x="1861" y="330"/>
                  </a:lnTo>
                  <a:lnTo>
                    <a:pt x="1864" y="328"/>
                  </a:lnTo>
                  <a:lnTo>
                    <a:pt x="1869" y="326"/>
                  </a:lnTo>
                  <a:lnTo>
                    <a:pt x="1872" y="324"/>
                  </a:lnTo>
                  <a:lnTo>
                    <a:pt x="1876" y="323"/>
                  </a:lnTo>
                  <a:lnTo>
                    <a:pt x="1880" y="322"/>
                  </a:lnTo>
                  <a:lnTo>
                    <a:pt x="1884" y="321"/>
                  </a:lnTo>
                  <a:lnTo>
                    <a:pt x="1891" y="321"/>
                  </a:lnTo>
                  <a:lnTo>
                    <a:pt x="1898" y="321"/>
                  </a:lnTo>
                  <a:lnTo>
                    <a:pt x="1905" y="322"/>
                  </a:lnTo>
                  <a:lnTo>
                    <a:pt x="1912" y="323"/>
                  </a:lnTo>
                  <a:lnTo>
                    <a:pt x="1920" y="324"/>
                  </a:lnTo>
                  <a:lnTo>
                    <a:pt x="1927" y="327"/>
                  </a:lnTo>
                  <a:lnTo>
                    <a:pt x="1935" y="329"/>
                  </a:lnTo>
                  <a:lnTo>
                    <a:pt x="1944" y="331"/>
                  </a:lnTo>
                  <a:lnTo>
                    <a:pt x="1943" y="338"/>
                  </a:lnTo>
                  <a:lnTo>
                    <a:pt x="1943" y="346"/>
                  </a:lnTo>
                  <a:lnTo>
                    <a:pt x="1944" y="355"/>
                  </a:lnTo>
                  <a:lnTo>
                    <a:pt x="1944" y="362"/>
                  </a:lnTo>
                  <a:lnTo>
                    <a:pt x="1945" y="370"/>
                  </a:lnTo>
                  <a:lnTo>
                    <a:pt x="1946" y="378"/>
                  </a:lnTo>
                  <a:lnTo>
                    <a:pt x="1947" y="386"/>
                  </a:lnTo>
                  <a:lnTo>
                    <a:pt x="1948" y="393"/>
                  </a:lnTo>
                  <a:lnTo>
                    <a:pt x="1942" y="391"/>
                  </a:lnTo>
                  <a:lnTo>
                    <a:pt x="1935" y="389"/>
                  </a:lnTo>
                  <a:lnTo>
                    <a:pt x="1929" y="388"/>
                  </a:lnTo>
                  <a:lnTo>
                    <a:pt x="1924" y="387"/>
                  </a:lnTo>
                  <a:lnTo>
                    <a:pt x="1919" y="386"/>
                  </a:lnTo>
                  <a:lnTo>
                    <a:pt x="1914" y="386"/>
                  </a:lnTo>
                  <a:lnTo>
                    <a:pt x="1909" y="386"/>
                  </a:lnTo>
                  <a:lnTo>
                    <a:pt x="1905" y="386"/>
                  </a:lnTo>
                  <a:lnTo>
                    <a:pt x="1901" y="387"/>
                  </a:lnTo>
                  <a:lnTo>
                    <a:pt x="1897" y="388"/>
                  </a:lnTo>
                  <a:lnTo>
                    <a:pt x="1893" y="389"/>
                  </a:lnTo>
                  <a:lnTo>
                    <a:pt x="1890" y="390"/>
                  </a:lnTo>
                  <a:lnTo>
                    <a:pt x="1886" y="391"/>
                  </a:lnTo>
                  <a:lnTo>
                    <a:pt x="1884" y="393"/>
                  </a:lnTo>
                  <a:lnTo>
                    <a:pt x="1882" y="395"/>
                  </a:lnTo>
                  <a:lnTo>
                    <a:pt x="1880" y="398"/>
                  </a:lnTo>
                  <a:lnTo>
                    <a:pt x="1878" y="400"/>
                  </a:lnTo>
                  <a:lnTo>
                    <a:pt x="1876" y="403"/>
                  </a:lnTo>
                  <a:lnTo>
                    <a:pt x="1875" y="406"/>
                  </a:lnTo>
                  <a:lnTo>
                    <a:pt x="1874" y="409"/>
                  </a:lnTo>
                  <a:lnTo>
                    <a:pt x="1874" y="413"/>
                  </a:lnTo>
                  <a:lnTo>
                    <a:pt x="1874" y="417"/>
                  </a:lnTo>
                  <a:lnTo>
                    <a:pt x="1874" y="423"/>
                  </a:lnTo>
                  <a:lnTo>
                    <a:pt x="1874" y="428"/>
                  </a:lnTo>
                  <a:lnTo>
                    <a:pt x="1875" y="434"/>
                  </a:lnTo>
                  <a:lnTo>
                    <a:pt x="1877" y="441"/>
                  </a:lnTo>
                  <a:lnTo>
                    <a:pt x="1879" y="451"/>
                  </a:lnTo>
                  <a:lnTo>
                    <a:pt x="1882" y="461"/>
                  </a:lnTo>
                  <a:lnTo>
                    <a:pt x="1887" y="474"/>
                  </a:lnTo>
                  <a:lnTo>
                    <a:pt x="1892" y="486"/>
                  </a:lnTo>
                  <a:lnTo>
                    <a:pt x="1898" y="501"/>
                  </a:lnTo>
                  <a:lnTo>
                    <a:pt x="1905" y="516"/>
                  </a:lnTo>
                  <a:lnTo>
                    <a:pt x="1909" y="527"/>
                  </a:lnTo>
                  <a:lnTo>
                    <a:pt x="1915" y="537"/>
                  </a:lnTo>
                  <a:lnTo>
                    <a:pt x="1920" y="548"/>
                  </a:lnTo>
                  <a:lnTo>
                    <a:pt x="1924" y="558"/>
                  </a:lnTo>
                  <a:lnTo>
                    <a:pt x="1928" y="569"/>
                  </a:lnTo>
                  <a:lnTo>
                    <a:pt x="1933" y="578"/>
                  </a:lnTo>
                  <a:lnTo>
                    <a:pt x="1938" y="588"/>
                  </a:lnTo>
                  <a:lnTo>
                    <a:pt x="1942" y="599"/>
                  </a:lnTo>
                  <a:close/>
                  <a:moveTo>
                    <a:pt x="2230" y="483"/>
                  </a:moveTo>
                  <a:lnTo>
                    <a:pt x="2239" y="484"/>
                  </a:lnTo>
                  <a:lnTo>
                    <a:pt x="2249" y="485"/>
                  </a:lnTo>
                  <a:lnTo>
                    <a:pt x="2260" y="485"/>
                  </a:lnTo>
                  <a:lnTo>
                    <a:pt x="2270" y="486"/>
                  </a:lnTo>
                  <a:lnTo>
                    <a:pt x="2281" y="486"/>
                  </a:lnTo>
                  <a:lnTo>
                    <a:pt x="2290" y="487"/>
                  </a:lnTo>
                  <a:lnTo>
                    <a:pt x="2301" y="487"/>
                  </a:lnTo>
                  <a:lnTo>
                    <a:pt x="2311" y="488"/>
                  </a:lnTo>
                  <a:lnTo>
                    <a:pt x="2312" y="498"/>
                  </a:lnTo>
                  <a:lnTo>
                    <a:pt x="2312" y="507"/>
                  </a:lnTo>
                  <a:lnTo>
                    <a:pt x="2310" y="515"/>
                  </a:lnTo>
                  <a:lnTo>
                    <a:pt x="2308" y="524"/>
                  </a:lnTo>
                  <a:lnTo>
                    <a:pt x="2305" y="531"/>
                  </a:lnTo>
                  <a:lnTo>
                    <a:pt x="2300" y="538"/>
                  </a:lnTo>
                  <a:lnTo>
                    <a:pt x="2294" y="545"/>
                  </a:lnTo>
                  <a:lnTo>
                    <a:pt x="2289" y="551"/>
                  </a:lnTo>
                  <a:lnTo>
                    <a:pt x="2282" y="556"/>
                  </a:lnTo>
                  <a:lnTo>
                    <a:pt x="2274" y="561"/>
                  </a:lnTo>
                  <a:lnTo>
                    <a:pt x="2266" y="565"/>
                  </a:lnTo>
                  <a:lnTo>
                    <a:pt x="2258" y="570"/>
                  </a:lnTo>
                  <a:lnTo>
                    <a:pt x="2247" y="573"/>
                  </a:lnTo>
                  <a:lnTo>
                    <a:pt x="2238" y="575"/>
                  </a:lnTo>
                  <a:lnTo>
                    <a:pt x="2226" y="577"/>
                  </a:lnTo>
                  <a:lnTo>
                    <a:pt x="2215" y="579"/>
                  </a:lnTo>
                  <a:lnTo>
                    <a:pt x="2195" y="580"/>
                  </a:lnTo>
                  <a:lnTo>
                    <a:pt x="2177" y="579"/>
                  </a:lnTo>
                  <a:lnTo>
                    <a:pt x="2160" y="577"/>
                  </a:lnTo>
                  <a:lnTo>
                    <a:pt x="2142" y="574"/>
                  </a:lnTo>
                  <a:lnTo>
                    <a:pt x="2126" y="569"/>
                  </a:lnTo>
                  <a:lnTo>
                    <a:pt x="2111" y="562"/>
                  </a:lnTo>
                  <a:lnTo>
                    <a:pt x="2095" y="554"/>
                  </a:lnTo>
                  <a:lnTo>
                    <a:pt x="2081" y="545"/>
                  </a:lnTo>
                  <a:lnTo>
                    <a:pt x="2070" y="536"/>
                  </a:lnTo>
                  <a:lnTo>
                    <a:pt x="2061" y="527"/>
                  </a:lnTo>
                  <a:lnTo>
                    <a:pt x="2050" y="516"/>
                  </a:lnTo>
                  <a:lnTo>
                    <a:pt x="2042" y="506"/>
                  </a:lnTo>
                  <a:lnTo>
                    <a:pt x="2033" y="495"/>
                  </a:lnTo>
                  <a:lnTo>
                    <a:pt x="2025" y="482"/>
                  </a:lnTo>
                  <a:lnTo>
                    <a:pt x="2018" y="469"/>
                  </a:lnTo>
                  <a:lnTo>
                    <a:pt x="2012" y="456"/>
                  </a:lnTo>
                  <a:lnTo>
                    <a:pt x="2005" y="440"/>
                  </a:lnTo>
                  <a:lnTo>
                    <a:pt x="2000" y="426"/>
                  </a:lnTo>
                  <a:lnTo>
                    <a:pt x="1996" y="411"/>
                  </a:lnTo>
                  <a:lnTo>
                    <a:pt x="1995" y="398"/>
                  </a:lnTo>
                  <a:lnTo>
                    <a:pt x="1994" y="385"/>
                  </a:lnTo>
                  <a:lnTo>
                    <a:pt x="1995" y="372"/>
                  </a:lnTo>
                  <a:lnTo>
                    <a:pt x="1998" y="361"/>
                  </a:lnTo>
                  <a:lnTo>
                    <a:pt x="2003" y="352"/>
                  </a:lnTo>
                  <a:lnTo>
                    <a:pt x="2009" y="341"/>
                  </a:lnTo>
                  <a:lnTo>
                    <a:pt x="2017" y="332"/>
                  </a:lnTo>
                  <a:lnTo>
                    <a:pt x="2025" y="324"/>
                  </a:lnTo>
                  <a:lnTo>
                    <a:pt x="2035" y="317"/>
                  </a:lnTo>
                  <a:lnTo>
                    <a:pt x="2045" y="312"/>
                  </a:lnTo>
                  <a:lnTo>
                    <a:pt x="2056" y="308"/>
                  </a:lnTo>
                  <a:lnTo>
                    <a:pt x="2070" y="305"/>
                  </a:lnTo>
                  <a:lnTo>
                    <a:pt x="2085" y="303"/>
                  </a:lnTo>
                  <a:lnTo>
                    <a:pt x="2100" y="302"/>
                  </a:lnTo>
                  <a:lnTo>
                    <a:pt x="2117" y="303"/>
                  </a:lnTo>
                  <a:lnTo>
                    <a:pt x="2133" y="305"/>
                  </a:lnTo>
                  <a:lnTo>
                    <a:pt x="2148" y="308"/>
                  </a:lnTo>
                  <a:lnTo>
                    <a:pt x="2164" y="312"/>
                  </a:lnTo>
                  <a:lnTo>
                    <a:pt x="2179" y="318"/>
                  </a:lnTo>
                  <a:lnTo>
                    <a:pt x="2193" y="324"/>
                  </a:lnTo>
                  <a:lnTo>
                    <a:pt x="2207" y="333"/>
                  </a:lnTo>
                  <a:lnTo>
                    <a:pt x="2221" y="343"/>
                  </a:lnTo>
                  <a:lnTo>
                    <a:pt x="2235" y="354"/>
                  </a:lnTo>
                  <a:lnTo>
                    <a:pt x="2247" y="366"/>
                  </a:lnTo>
                  <a:lnTo>
                    <a:pt x="2259" y="380"/>
                  </a:lnTo>
                  <a:lnTo>
                    <a:pt x="2270" y="394"/>
                  </a:lnTo>
                  <a:lnTo>
                    <a:pt x="2281" y="411"/>
                  </a:lnTo>
                  <a:lnTo>
                    <a:pt x="2290" y="429"/>
                  </a:lnTo>
                  <a:lnTo>
                    <a:pt x="2298" y="449"/>
                  </a:lnTo>
                  <a:lnTo>
                    <a:pt x="2273" y="451"/>
                  </a:lnTo>
                  <a:lnTo>
                    <a:pt x="2249" y="453"/>
                  </a:lnTo>
                  <a:lnTo>
                    <a:pt x="2224" y="456"/>
                  </a:lnTo>
                  <a:lnTo>
                    <a:pt x="2199" y="458"/>
                  </a:lnTo>
                  <a:lnTo>
                    <a:pt x="2174" y="460"/>
                  </a:lnTo>
                  <a:lnTo>
                    <a:pt x="2150" y="462"/>
                  </a:lnTo>
                  <a:lnTo>
                    <a:pt x="2126" y="465"/>
                  </a:lnTo>
                  <a:lnTo>
                    <a:pt x="2102" y="467"/>
                  </a:lnTo>
                  <a:lnTo>
                    <a:pt x="2105" y="475"/>
                  </a:lnTo>
                  <a:lnTo>
                    <a:pt x="2110" y="482"/>
                  </a:lnTo>
                  <a:lnTo>
                    <a:pt x="2114" y="488"/>
                  </a:lnTo>
                  <a:lnTo>
                    <a:pt x="2118" y="495"/>
                  </a:lnTo>
                  <a:lnTo>
                    <a:pt x="2123" y="500"/>
                  </a:lnTo>
                  <a:lnTo>
                    <a:pt x="2129" y="505"/>
                  </a:lnTo>
                  <a:lnTo>
                    <a:pt x="2136" y="510"/>
                  </a:lnTo>
                  <a:lnTo>
                    <a:pt x="2142" y="514"/>
                  </a:lnTo>
                  <a:lnTo>
                    <a:pt x="2148" y="517"/>
                  </a:lnTo>
                  <a:lnTo>
                    <a:pt x="2156" y="521"/>
                  </a:lnTo>
                  <a:lnTo>
                    <a:pt x="2162" y="523"/>
                  </a:lnTo>
                  <a:lnTo>
                    <a:pt x="2169" y="525"/>
                  </a:lnTo>
                  <a:lnTo>
                    <a:pt x="2175" y="526"/>
                  </a:lnTo>
                  <a:lnTo>
                    <a:pt x="2183" y="527"/>
                  </a:lnTo>
                  <a:lnTo>
                    <a:pt x="2189" y="527"/>
                  </a:lnTo>
                  <a:lnTo>
                    <a:pt x="2195" y="527"/>
                  </a:lnTo>
                  <a:lnTo>
                    <a:pt x="2199" y="526"/>
                  </a:lnTo>
                  <a:lnTo>
                    <a:pt x="2204" y="525"/>
                  </a:lnTo>
                  <a:lnTo>
                    <a:pt x="2208" y="524"/>
                  </a:lnTo>
                  <a:lnTo>
                    <a:pt x="2211" y="523"/>
                  </a:lnTo>
                  <a:lnTo>
                    <a:pt x="2214" y="522"/>
                  </a:lnTo>
                  <a:lnTo>
                    <a:pt x="2217" y="520"/>
                  </a:lnTo>
                  <a:lnTo>
                    <a:pt x="2219" y="517"/>
                  </a:lnTo>
                  <a:lnTo>
                    <a:pt x="2222" y="514"/>
                  </a:lnTo>
                  <a:lnTo>
                    <a:pt x="2224" y="512"/>
                  </a:lnTo>
                  <a:lnTo>
                    <a:pt x="2225" y="509"/>
                  </a:lnTo>
                  <a:lnTo>
                    <a:pt x="2228" y="506"/>
                  </a:lnTo>
                  <a:lnTo>
                    <a:pt x="2229" y="502"/>
                  </a:lnTo>
                  <a:lnTo>
                    <a:pt x="2230" y="498"/>
                  </a:lnTo>
                  <a:lnTo>
                    <a:pt x="2230" y="493"/>
                  </a:lnTo>
                  <a:lnTo>
                    <a:pt x="2230" y="488"/>
                  </a:lnTo>
                  <a:lnTo>
                    <a:pt x="2230" y="483"/>
                  </a:lnTo>
                  <a:close/>
                  <a:moveTo>
                    <a:pt x="2201" y="414"/>
                  </a:moveTo>
                  <a:lnTo>
                    <a:pt x="2197" y="406"/>
                  </a:lnTo>
                  <a:lnTo>
                    <a:pt x="2193" y="400"/>
                  </a:lnTo>
                  <a:lnTo>
                    <a:pt x="2189" y="392"/>
                  </a:lnTo>
                  <a:lnTo>
                    <a:pt x="2184" y="386"/>
                  </a:lnTo>
                  <a:lnTo>
                    <a:pt x="2180" y="381"/>
                  </a:lnTo>
                  <a:lnTo>
                    <a:pt x="2173" y="376"/>
                  </a:lnTo>
                  <a:lnTo>
                    <a:pt x="2168" y="371"/>
                  </a:lnTo>
                  <a:lnTo>
                    <a:pt x="2163" y="368"/>
                  </a:lnTo>
                  <a:lnTo>
                    <a:pt x="2157" y="365"/>
                  </a:lnTo>
                  <a:lnTo>
                    <a:pt x="2150" y="362"/>
                  </a:lnTo>
                  <a:lnTo>
                    <a:pt x="2144" y="360"/>
                  </a:lnTo>
                  <a:lnTo>
                    <a:pt x="2138" y="359"/>
                  </a:lnTo>
                  <a:lnTo>
                    <a:pt x="2133" y="357"/>
                  </a:lnTo>
                  <a:lnTo>
                    <a:pt x="2126" y="357"/>
                  </a:lnTo>
                  <a:lnTo>
                    <a:pt x="2120" y="357"/>
                  </a:lnTo>
                  <a:lnTo>
                    <a:pt x="2114" y="357"/>
                  </a:lnTo>
                  <a:lnTo>
                    <a:pt x="2108" y="358"/>
                  </a:lnTo>
                  <a:lnTo>
                    <a:pt x="2101" y="359"/>
                  </a:lnTo>
                  <a:lnTo>
                    <a:pt x="2096" y="360"/>
                  </a:lnTo>
                  <a:lnTo>
                    <a:pt x="2092" y="363"/>
                  </a:lnTo>
                  <a:lnTo>
                    <a:pt x="2088" y="365"/>
                  </a:lnTo>
                  <a:lnTo>
                    <a:pt x="2084" y="369"/>
                  </a:lnTo>
                  <a:lnTo>
                    <a:pt x="2080" y="372"/>
                  </a:lnTo>
                  <a:lnTo>
                    <a:pt x="2078" y="378"/>
                  </a:lnTo>
                  <a:lnTo>
                    <a:pt x="2076" y="382"/>
                  </a:lnTo>
                  <a:lnTo>
                    <a:pt x="2075" y="387"/>
                  </a:lnTo>
                  <a:lnTo>
                    <a:pt x="2075" y="392"/>
                  </a:lnTo>
                  <a:lnTo>
                    <a:pt x="2075" y="399"/>
                  </a:lnTo>
                  <a:lnTo>
                    <a:pt x="2077" y="404"/>
                  </a:lnTo>
                  <a:lnTo>
                    <a:pt x="2078" y="410"/>
                  </a:lnTo>
                  <a:lnTo>
                    <a:pt x="2081" y="417"/>
                  </a:lnTo>
                  <a:lnTo>
                    <a:pt x="2085" y="424"/>
                  </a:lnTo>
                  <a:lnTo>
                    <a:pt x="2098" y="423"/>
                  </a:lnTo>
                  <a:lnTo>
                    <a:pt x="2113" y="422"/>
                  </a:lnTo>
                  <a:lnTo>
                    <a:pt x="2127" y="420"/>
                  </a:lnTo>
                  <a:lnTo>
                    <a:pt x="2142" y="419"/>
                  </a:lnTo>
                  <a:lnTo>
                    <a:pt x="2157" y="418"/>
                  </a:lnTo>
                  <a:lnTo>
                    <a:pt x="2171" y="416"/>
                  </a:lnTo>
                  <a:lnTo>
                    <a:pt x="2186" y="415"/>
                  </a:lnTo>
                  <a:lnTo>
                    <a:pt x="2201" y="414"/>
                  </a:lnTo>
                  <a:close/>
                  <a:moveTo>
                    <a:pt x="2495" y="547"/>
                  </a:moveTo>
                  <a:lnTo>
                    <a:pt x="2465" y="515"/>
                  </a:lnTo>
                  <a:lnTo>
                    <a:pt x="2435" y="484"/>
                  </a:lnTo>
                  <a:lnTo>
                    <a:pt x="2406" y="452"/>
                  </a:lnTo>
                  <a:lnTo>
                    <a:pt x="2377" y="420"/>
                  </a:lnTo>
                  <a:lnTo>
                    <a:pt x="2346" y="389"/>
                  </a:lnTo>
                  <a:lnTo>
                    <a:pt x="2316" y="358"/>
                  </a:lnTo>
                  <a:lnTo>
                    <a:pt x="2286" y="327"/>
                  </a:lnTo>
                  <a:lnTo>
                    <a:pt x="2256" y="294"/>
                  </a:lnTo>
                  <a:lnTo>
                    <a:pt x="2266" y="293"/>
                  </a:lnTo>
                  <a:lnTo>
                    <a:pt x="2277" y="292"/>
                  </a:lnTo>
                  <a:lnTo>
                    <a:pt x="2287" y="291"/>
                  </a:lnTo>
                  <a:lnTo>
                    <a:pt x="2296" y="290"/>
                  </a:lnTo>
                  <a:lnTo>
                    <a:pt x="2307" y="289"/>
                  </a:lnTo>
                  <a:lnTo>
                    <a:pt x="2318" y="288"/>
                  </a:lnTo>
                  <a:lnTo>
                    <a:pt x="2329" y="287"/>
                  </a:lnTo>
                  <a:lnTo>
                    <a:pt x="2339" y="287"/>
                  </a:lnTo>
                  <a:lnTo>
                    <a:pt x="2354" y="303"/>
                  </a:lnTo>
                  <a:lnTo>
                    <a:pt x="2368" y="319"/>
                  </a:lnTo>
                  <a:lnTo>
                    <a:pt x="2383" y="336"/>
                  </a:lnTo>
                  <a:lnTo>
                    <a:pt x="2399" y="352"/>
                  </a:lnTo>
                  <a:lnTo>
                    <a:pt x="2413" y="368"/>
                  </a:lnTo>
                  <a:lnTo>
                    <a:pt x="2428" y="384"/>
                  </a:lnTo>
                  <a:lnTo>
                    <a:pt x="2442" y="400"/>
                  </a:lnTo>
                  <a:lnTo>
                    <a:pt x="2457" y="416"/>
                  </a:lnTo>
                  <a:lnTo>
                    <a:pt x="2462" y="422"/>
                  </a:lnTo>
                  <a:lnTo>
                    <a:pt x="2466" y="427"/>
                  </a:lnTo>
                  <a:lnTo>
                    <a:pt x="2471" y="432"/>
                  </a:lnTo>
                  <a:lnTo>
                    <a:pt x="2476" y="438"/>
                  </a:lnTo>
                  <a:lnTo>
                    <a:pt x="2480" y="443"/>
                  </a:lnTo>
                  <a:lnTo>
                    <a:pt x="2484" y="449"/>
                  </a:lnTo>
                  <a:lnTo>
                    <a:pt x="2489" y="454"/>
                  </a:lnTo>
                  <a:lnTo>
                    <a:pt x="2495" y="459"/>
                  </a:lnTo>
                  <a:lnTo>
                    <a:pt x="2494" y="455"/>
                  </a:lnTo>
                  <a:lnTo>
                    <a:pt x="2494" y="452"/>
                  </a:lnTo>
                  <a:lnTo>
                    <a:pt x="2493" y="448"/>
                  </a:lnTo>
                  <a:lnTo>
                    <a:pt x="2493" y="444"/>
                  </a:lnTo>
                  <a:lnTo>
                    <a:pt x="2493" y="442"/>
                  </a:lnTo>
                  <a:lnTo>
                    <a:pt x="2491" y="439"/>
                  </a:lnTo>
                  <a:lnTo>
                    <a:pt x="2491" y="437"/>
                  </a:lnTo>
                  <a:lnTo>
                    <a:pt x="2491" y="436"/>
                  </a:lnTo>
                  <a:lnTo>
                    <a:pt x="2491" y="433"/>
                  </a:lnTo>
                  <a:lnTo>
                    <a:pt x="2490" y="430"/>
                  </a:lnTo>
                  <a:lnTo>
                    <a:pt x="2490" y="427"/>
                  </a:lnTo>
                  <a:lnTo>
                    <a:pt x="2490" y="424"/>
                  </a:lnTo>
                  <a:lnTo>
                    <a:pt x="2490" y="420"/>
                  </a:lnTo>
                  <a:lnTo>
                    <a:pt x="2490" y="418"/>
                  </a:lnTo>
                  <a:lnTo>
                    <a:pt x="2490" y="415"/>
                  </a:lnTo>
                  <a:lnTo>
                    <a:pt x="2490" y="412"/>
                  </a:lnTo>
                  <a:lnTo>
                    <a:pt x="2489" y="395"/>
                  </a:lnTo>
                  <a:lnTo>
                    <a:pt x="2489" y="378"/>
                  </a:lnTo>
                  <a:lnTo>
                    <a:pt x="2488" y="360"/>
                  </a:lnTo>
                  <a:lnTo>
                    <a:pt x="2488" y="343"/>
                  </a:lnTo>
                  <a:lnTo>
                    <a:pt x="2487" y="326"/>
                  </a:lnTo>
                  <a:lnTo>
                    <a:pt x="2486" y="309"/>
                  </a:lnTo>
                  <a:lnTo>
                    <a:pt x="2486" y="291"/>
                  </a:lnTo>
                  <a:lnTo>
                    <a:pt x="2485" y="273"/>
                  </a:lnTo>
                  <a:lnTo>
                    <a:pt x="2496" y="272"/>
                  </a:lnTo>
                  <a:lnTo>
                    <a:pt x="2505" y="272"/>
                  </a:lnTo>
                  <a:lnTo>
                    <a:pt x="2515" y="271"/>
                  </a:lnTo>
                  <a:lnTo>
                    <a:pt x="2525" y="270"/>
                  </a:lnTo>
                  <a:lnTo>
                    <a:pt x="2535" y="269"/>
                  </a:lnTo>
                  <a:lnTo>
                    <a:pt x="2545" y="268"/>
                  </a:lnTo>
                  <a:lnTo>
                    <a:pt x="2555" y="267"/>
                  </a:lnTo>
                  <a:lnTo>
                    <a:pt x="2566" y="266"/>
                  </a:lnTo>
                  <a:lnTo>
                    <a:pt x="2566" y="301"/>
                  </a:lnTo>
                  <a:lnTo>
                    <a:pt x="2567" y="335"/>
                  </a:lnTo>
                  <a:lnTo>
                    <a:pt x="2567" y="368"/>
                  </a:lnTo>
                  <a:lnTo>
                    <a:pt x="2567" y="403"/>
                  </a:lnTo>
                  <a:lnTo>
                    <a:pt x="2567" y="437"/>
                  </a:lnTo>
                  <a:lnTo>
                    <a:pt x="2567" y="471"/>
                  </a:lnTo>
                  <a:lnTo>
                    <a:pt x="2566" y="505"/>
                  </a:lnTo>
                  <a:lnTo>
                    <a:pt x="2566" y="539"/>
                  </a:lnTo>
                  <a:lnTo>
                    <a:pt x="2556" y="540"/>
                  </a:lnTo>
                  <a:lnTo>
                    <a:pt x="2548" y="541"/>
                  </a:lnTo>
                  <a:lnTo>
                    <a:pt x="2538" y="541"/>
                  </a:lnTo>
                  <a:lnTo>
                    <a:pt x="2529" y="542"/>
                  </a:lnTo>
                  <a:lnTo>
                    <a:pt x="2521" y="544"/>
                  </a:lnTo>
                  <a:lnTo>
                    <a:pt x="2511" y="545"/>
                  </a:lnTo>
                  <a:lnTo>
                    <a:pt x="2503" y="546"/>
                  </a:lnTo>
                  <a:lnTo>
                    <a:pt x="2495" y="547"/>
                  </a:lnTo>
                  <a:close/>
                  <a:moveTo>
                    <a:pt x="2654" y="391"/>
                  </a:moveTo>
                  <a:lnTo>
                    <a:pt x="2651" y="383"/>
                  </a:lnTo>
                  <a:lnTo>
                    <a:pt x="2648" y="374"/>
                  </a:lnTo>
                  <a:lnTo>
                    <a:pt x="2646" y="365"/>
                  </a:lnTo>
                  <a:lnTo>
                    <a:pt x="2644" y="357"/>
                  </a:lnTo>
                  <a:lnTo>
                    <a:pt x="2643" y="347"/>
                  </a:lnTo>
                  <a:lnTo>
                    <a:pt x="2643" y="339"/>
                  </a:lnTo>
                  <a:lnTo>
                    <a:pt x="2643" y="331"/>
                  </a:lnTo>
                  <a:lnTo>
                    <a:pt x="2644" y="322"/>
                  </a:lnTo>
                  <a:lnTo>
                    <a:pt x="2646" y="314"/>
                  </a:lnTo>
                  <a:lnTo>
                    <a:pt x="2648" y="306"/>
                  </a:lnTo>
                  <a:lnTo>
                    <a:pt x="2651" y="297"/>
                  </a:lnTo>
                  <a:lnTo>
                    <a:pt x="2654" y="290"/>
                  </a:lnTo>
                  <a:lnTo>
                    <a:pt x="2658" y="284"/>
                  </a:lnTo>
                  <a:lnTo>
                    <a:pt x="2664" y="278"/>
                  </a:lnTo>
                  <a:lnTo>
                    <a:pt x="2669" y="272"/>
                  </a:lnTo>
                  <a:lnTo>
                    <a:pt x="2675" y="267"/>
                  </a:lnTo>
                  <a:lnTo>
                    <a:pt x="2682" y="263"/>
                  </a:lnTo>
                  <a:lnTo>
                    <a:pt x="2691" y="258"/>
                  </a:lnTo>
                  <a:lnTo>
                    <a:pt x="2699" y="255"/>
                  </a:lnTo>
                  <a:lnTo>
                    <a:pt x="2707" y="250"/>
                  </a:lnTo>
                  <a:lnTo>
                    <a:pt x="2717" y="247"/>
                  </a:lnTo>
                  <a:lnTo>
                    <a:pt x="2726" y="245"/>
                  </a:lnTo>
                  <a:lnTo>
                    <a:pt x="2737" y="243"/>
                  </a:lnTo>
                  <a:lnTo>
                    <a:pt x="2748" y="242"/>
                  </a:lnTo>
                  <a:lnTo>
                    <a:pt x="2765" y="242"/>
                  </a:lnTo>
                  <a:lnTo>
                    <a:pt x="2780" y="242"/>
                  </a:lnTo>
                  <a:lnTo>
                    <a:pt x="2797" y="244"/>
                  </a:lnTo>
                  <a:lnTo>
                    <a:pt x="2814" y="247"/>
                  </a:lnTo>
                  <a:lnTo>
                    <a:pt x="2829" y="251"/>
                  </a:lnTo>
                  <a:lnTo>
                    <a:pt x="2846" y="257"/>
                  </a:lnTo>
                  <a:lnTo>
                    <a:pt x="2862" y="263"/>
                  </a:lnTo>
                  <a:lnTo>
                    <a:pt x="2876" y="271"/>
                  </a:lnTo>
                  <a:lnTo>
                    <a:pt x="2892" y="281"/>
                  </a:lnTo>
                  <a:lnTo>
                    <a:pt x="2906" y="290"/>
                  </a:lnTo>
                  <a:lnTo>
                    <a:pt x="2918" y="302"/>
                  </a:lnTo>
                  <a:lnTo>
                    <a:pt x="2930" y="313"/>
                  </a:lnTo>
                  <a:lnTo>
                    <a:pt x="2940" y="326"/>
                  </a:lnTo>
                  <a:lnTo>
                    <a:pt x="2949" y="338"/>
                  </a:lnTo>
                  <a:lnTo>
                    <a:pt x="2958" y="352"/>
                  </a:lnTo>
                  <a:lnTo>
                    <a:pt x="2965" y="366"/>
                  </a:lnTo>
                  <a:lnTo>
                    <a:pt x="2971" y="381"/>
                  </a:lnTo>
                  <a:lnTo>
                    <a:pt x="2976" y="395"/>
                  </a:lnTo>
                  <a:lnTo>
                    <a:pt x="2978" y="409"/>
                  </a:lnTo>
                  <a:lnTo>
                    <a:pt x="2979" y="423"/>
                  </a:lnTo>
                  <a:lnTo>
                    <a:pt x="2978" y="435"/>
                  </a:lnTo>
                  <a:lnTo>
                    <a:pt x="2976" y="447"/>
                  </a:lnTo>
                  <a:lnTo>
                    <a:pt x="2971" y="458"/>
                  </a:lnTo>
                  <a:lnTo>
                    <a:pt x="2965" y="469"/>
                  </a:lnTo>
                  <a:lnTo>
                    <a:pt x="2958" y="479"/>
                  </a:lnTo>
                  <a:lnTo>
                    <a:pt x="2949" y="488"/>
                  </a:lnTo>
                  <a:lnTo>
                    <a:pt x="2939" y="497"/>
                  </a:lnTo>
                  <a:lnTo>
                    <a:pt x="2928" y="503"/>
                  </a:lnTo>
                  <a:lnTo>
                    <a:pt x="2916" y="508"/>
                  </a:lnTo>
                  <a:lnTo>
                    <a:pt x="2903" y="512"/>
                  </a:lnTo>
                  <a:lnTo>
                    <a:pt x="2888" y="515"/>
                  </a:lnTo>
                  <a:lnTo>
                    <a:pt x="2872" y="517"/>
                  </a:lnTo>
                  <a:lnTo>
                    <a:pt x="2862" y="519"/>
                  </a:lnTo>
                  <a:lnTo>
                    <a:pt x="2851" y="519"/>
                  </a:lnTo>
                  <a:lnTo>
                    <a:pt x="2840" y="519"/>
                  </a:lnTo>
                  <a:lnTo>
                    <a:pt x="2829" y="517"/>
                  </a:lnTo>
                  <a:lnTo>
                    <a:pt x="2819" y="516"/>
                  </a:lnTo>
                  <a:lnTo>
                    <a:pt x="2808" y="514"/>
                  </a:lnTo>
                  <a:lnTo>
                    <a:pt x="2797" y="512"/>
                  </a:lnTo>
                  <a:lnTo>
                    <a:pt x="2786" y="509"/>
                  </a:lnTo>
                  <a:lnTo>
                    <a:pt x="2775" y="506"/>
                  </a:lnTo>
                  <a:lnTo>
                    <a:pt x="2765" y="502"/>
                  </a:lnTo>
                  <a:lnTo>
                    <a:pt x="2754" y="497"/>
                  </a:lnTo>
                  <a:lnTo>
                    <a:pt x="2745" y="491"/>
                  </a:lnTo>
                  <a:lnTo>
                    <a:pt x="2736" y="486"/>
                  </a:lnTo>
                  <a:lnTo>
                    <a:pt x="2726" y="480"/>
                  </a:lnTo>
                  <a:lnTo>
                    <a:pt x="2718" y="474"/>
                  </a:lnTo>
                  <a:lnTo>
                    <a:pt x="2710" y="466"/>
                  </a:lnTo>
                  <a:lnTo>
                    <a:pt x="2701" y="459"/>
                  </a:lnTo>
                  <a:lnTo>
                    <a:pt x="2693" y="451"/>
                  </a:lnTo>
                  <a:lnTo>
                    <a:pt x="2686" y="442"/>
                  </a:lnTo>
                  <a:lnTo>
                    <a:pt x="2678" y="433"/>
                  </a:lnTo>
                  <a:lnTo>
                    <a:pt x="2672" y="424"/>
                  </a:lnTo>
                  <a:lnTo>
                    <a:pt x="2666" y="413"/>
                  </a:lnTo>
                  <a:lnTo>
                    <a:pt x="2659" y="403"/>
                  </a:lnTo>
                  <a:lnTo>
                    <a:pt x="2654" y="391"/>
                  </a:lnTo>
                  <a:close/>
                  <a:moveTo>
                    <a:pt x="2739" y="387"/>
                  </a:moveTo>
                  <a:lnTo>
                    <a:pt x="2744" y="396"/>
                  </a:lnTo>
                  <a:lnTo>
                    <a:pt x="2748" y="406"/>
                  </a:lnTo>
                  <a:lnTo>
                    <a:pt x="2754" y="414"/>
                  </a:lnTo>
                  <a:lnTo>
                    <a:pt x="2760" y="422"/>
                  </a:lnTo>
                  <a:lnTo>
                    <a:pt x="2766" y="429"/>
                  </a:lnTo>
                  <a:lnTo>
                    <a:pt x="2772" y="435"/>
                  </a:lnTo>
                  <a:lnTo>
                    <a:pt x="2779" y="440"/>
                  </a:lnTo>
                  <a:lnTo>
                    <a:pt x="2786" y="445"/>
                  </a:lnTo>
                  <a:lnTo>
                    <a:pt x="2794" y="450"/>
                  </a:lnTo>
                  <a:lnTo>
                    <a:pt x="2801" y="454"/>
                  </a:lnTo>
                  <a:lnTo>
                    <a:pt x="2810" y="457"/>
                  </a:lnTo>
                  <a:lnTo>
                    <a:pt x="2817" y="459"/>
                  </a:lnTo>
                  <a:lnTo>
                    <a:pt x="2824" y="461"/>
                  </a:lnTo>
                  <a:lnTo>
                    <a:pt x="2833" y="462"/>
                  </a:lnTo>
                  <a:lnTo>
                    <a:pt x="2840" y="462"/>
                  </a:lnTo>
                  <a:lnTo>
                    <a:pt x="2847" y="462"/>
                  </a:lnTo>
                  <a:lnTo>
                    <a:pt x="2855" y="460"/>
                  </a:lnTo>
                  <a:lnTo>
                    <a:pt x="2862" y="459"/>
                  </a:lnTo>
                  <a:lnTo>
                    <a:pt x="2868" y="456"/>
                  </a:lnTo>
                  <a:lnTo>
                    <a:pt x="2873" y="454"/>
                  </a:lnTo>
                  <a:lnTo>
                    <a:pt x="2879" y="450"/>
                  </a:lnTo>
                  <a:lnTo>
                    <a:pt x="2883" y="445"/>
                  </a:lnTo>
                  <a:lnTo>
                    <a:pt x="2887" y="441"/>
                  </a:lnTo>
                  <a:lnTo>
                    <a:pt x="2890" y="436"/>
                  </a:lnTo>
                  <a:lnTo>
                    <a:pt x="2892" y="431"/>
                  </a:lnTo>
                  <a:lnTo>
                    <a:pt x="2894" y="424"/>
                  </a:lnTo>
                  <a:lnTo>
                    <a:pt x="2895" y="417"/>
                  </a:lnTo>
                  <a:lnTo>
                    <a:pt x="2894" y="409"/>
                  </a:lnTo>
                  <a:lnTo>
                    <a:pt x="2894" y="401"/>
                  </a:lnTo>
                  <a:lnTo>
                    <a:pt x="2892" y="392"/>
                  </a:lnTo>
                  <a:lnTo>
                    <a:pt x="2889" y="383"/>
                  </a:lnTo>
                  <a:lnTo>
                    <a:pt x="2886" y="374"/>
                  </a:lnTo>
                  <a:lnTo>
                    <a:pt x="2881" y="364"/>
                  </a:lnTo>
                  <a:lnTo>
                    <a:pt x="2875" y="356"/>
                  </a:lnTo>
                  <a:lnTo>
                    <a:pt x="2870" y="347"/>
                  </a:lnTo>
                  <a:lnTo>
                    <a:pt x="2864" y="340"/>
                  </a:lnTo>
                  <a:lnTo>
                    <a:pt x="2858" y="333"/>
                  </a:lnTo>
                  <a:lnTo>
                    <a:pt x="2851" y="327"/>
                  </a:lnTo>
                  <a:lnTo>
                    <a:pt x="2844" y="321"/>
                  </a:lnTo>
                  <a:lnTo>
                    <a:pt x="2837" y="316"/>
                  </a:lnTo>
                  <a:lnTo>
                    <a:pt x="2828" y="312"/>
                  </a:lnTo>
                  <a:lnTo>
                    <a:pt x="2821" y="308"/>
                  </a:lnTo>
                  <a:lnTo>
                    <a:pt x="2813" y="305"/>
                  </a:lnTo>
                  <a:lnTo>
                    <a:pt x="2805" y="303"/>
                  </a:lnTo>
                  <a:lnTo>
                    <a:pt x="2797" y="301"/>
                  </a:lnTo>
                  <a:lnTo>
                    <a:pt x="2790" y="299"/>
                  </a:lnTo>
                  <a:lnTo>
                    <a:pt x="2783" y="299"/>
                  </a:lnTo>
                  <a:lnTo>
                    <a:pt x="2774" y="299"/>
                  </a:lnTo>
                  <a:lnTo>
                    <a:pt x="2767" y="302"/>
                  </a:lnTo>
                  <a:lnTo>
                    <a:pt x="2760" y="303"/>
                  </a:lnTo>
                  <a:lnTo>
                    <a:pt x="2753" y="305"/>
                  </a:lnTo>
                  <a:lnTo>
                    <a:pt x="2748" y="308"/>
                  </a:lnTo>
                  <a:lnTo>
                    <a:pt x="2743" y="311"/>
                  </a:lnTo>
                  <a:lnTo>
                    <a:pt x="2738" y="315"/>
                  </a:lnTo>
                  <a:lnTo>
                    <a:pt x="2735" y="319"/>
                  </a:lnTo>
                  <a:lnTo>
                    <a:pt x="2731" y="326"/>
                  </a:lnTo>
                  <a:lnTo>
                    <a:pt x="2729" y="331"/>
                  </a:lnTo>
                  <a:lnTo>
                    <a:pt x="2728" y="337"/>
                  </a:lnTo>
                  <a:lnTo>
                    <a:pt x="2728" y="344"/>
                  </a:lnTo>
                  <a:lnTo>
                    <a:pt x="2728" y="352"/>
                  </a:lnTo>
                  <a:lnTo>
                    <a:pt x="2729" y="360"/>
                  </a:lnTo>
                  <a:lnTo>
                    <a:pt x="2731" y="368"/>
                  </a:lnTo>
                  <a:lnTo>
                    <a:pt x="2735" y="378"/>
                  </a:lnTo>
                  <a:lnTo>
                    <a:pt x="2739" y="387"/>
                  </a:lnTo>
                  <a:close/>
                  <a:moveTo>
                    <a:pt x="3084" y="493"/>
                  </a:moveTo>
                  <a:lnTo>
                    <a:pt x="3064" y="448"/>
                  </a:lnTo>
                  <a:lnTo>
                    <a:pt x="3043" y="403"/>
                  </a:lnTo>
                  <a:lnTo>
                    <a:pt x="3022" y="357"/>
                  </a:lnTo>
                  <a:lnTo>
                    <a:pt x="3002" y="312"/>
                  </a:lnTo>
                  <a:lnTo>
                    <a:pt x="2980" y="266"/>
                  </a:lnTo>
                  <a:lnTo>
                    <a:pt x="2958" y="220"/>
                  </a:lnTo>
                  <a:lnTo>
                    <a:pt x="2936" y="175"/>
                  </a:lnTo>
                  <a:lnTo>
                    <a:pt x="2914" y="129"/>
                  </a:lnTo>
                  <a:lnTo>
                    <a:pt x="2923" y="128"/>
                  </a:lnTo>
                  <a:lnTo>
                    <a:pt x="2934" y="127"/>
                  </a:lnTo>
                  <a:lnTo>
                    <a:pt x="2943" y="126"/>
                  </a:lnTo>
                  <a:lnTo>
                    <a:pt x="2953" y="126"/>
                  </a:lnTo>
                  <a:lnTo>
                    <a:pt x="2962" y="125"/>
                  </a:lnTo>
                  <a:lnTo>
                    <a:pt x="2972" y="124"/>
                  </a:lnTo>
                  <a:lnTo>
                    <a:pt x="2982" y="123"/>
                  </a:lnTo>
                  <a:lnTo>
                    <a:pt x="2992" y="123"/>
                  </a:lnTo>
                  <a:lnTo>
                    <a:pt x="3005" y="147"/>
                  </a:lnTo>
                  <a:lnTo>
                    <a:pt x="3016" y="171"/>
                  </a:lnTo>
                  <a:lnTo>
                    <a:pt x="3029" y="195"/>
                  </a:lnTo>
                  <a:lnTo>
                    <a:pt x="3040" y="220"/>
                  </a:lnTo>
                  <a:lnTo>
                    <a:pt x="3053" y="244"/>
                  </a:lnTo>
                  <a:lnTo>
                    <a:pt x="3064" y="268"/>
                  </a:lnTo>
                  <a:lnTo>
                    <a:pt x="3076" y="292"/>
                  </a:lnTo>
                  <a:lnTo>
                    <a:pt x="3087" y="316"/>
                  </a:lnTo>
                  <a:lnTo>
                    <a:pt x="3092" y="304"/>
                  </a:lnTo>
                  <a:lnTo>
                    <a:pt x="3099" y="291"/>
                  </a:lnTo>
                  <a:lnTo>
                    <a:pt x="3104" y="279"/>
                  </a:lnTo>
                  <a:lnTo>
                    <a:pt x="3110" y="266"/>
                  </a:lnTo>
                  <a:lnTo>
                    <a:pt x="3116" y="254"/>
                  </a:lnTo>
                  <a:lnTo>
                    <a:pt x="3123" y="241"/>
                  </a:lnTo>
                  <a:lnTo>
                    <a:pt x="3129" y="229"/>
                  </a:lnTo>
                  <a:lnTo>
                    <a:pt x="3136" y="215"/>
                  </a:lnTo>
                  <a:lnTo>
                    <a:pt x="3148" y="214"/>
                  </a:lnTo>
                  <a:lnTo>
                    <a:pt x="3160" y="213"/>
                  </a:lnTo>
                  <a:lnTo>
                    <a:pt x="3172" y="213"/>
                  </a:lnTo>
                  <a:lnTo>
                    <a:pt x="3184" y="212"/>
                  </a:lnTo>
                  <a:lnTo>
                    <a:pt x="3196" y="211"/>
                  </a:lnTo>
                  <a:lnTo>
                    <a:pt x="3208" y="210"/>
                  </a:lnTo>
                  <a:lnTo>
                    <a:pt x="3221" y="209"/>
                  </a:lnTo>
                  <a:lnTo>
                    <a:pt x="3233" y="208"/>
                  </a:lnTo>
                  <a:lnTo>
                    <a:pt x="3226" y="220"/>
                  </a:lnTo>
                  <a:lnTo>
                    <a:pt x="3219" y="234"/>
                  </a:lnTo>
                  <a:lnTo>
                    <a:pt x="3211" y="246"/>
                  </a:lnTo>
                  <a:lnTo>
                    <a:pt x="3204" y="260"/>
                  </a:lnTo>
                  <a:lnTo>
                    <a:pt x="3197" y="273"/>
                  </a:lnTo>
                  <a:lnTo>
                    <a:pt x="3189" y="286"/>
                  </a:lnTo>
                  <a:lnTo>
                    <a:pt x="3183" y="299"/>
                  </a:lnTo>
                  <a:lnTo>
                    <a:pt x="3176" y="313"/>
                  </a:lnTo>
                  <a:lnTo>
                    <a:pt x="3199" y="333"/>
                  </a:lnTo>
                  <a:lnTo>
                    <a:pt x="3223" y="353"/>
                  </a:lnTo>
                  <a:lnTo>
                    <a:pt x="3246" y="372"/>
                  </a:lnTo>
                  <a:lnTo>
                    <a:pt x="3269" y="392"/>
                  </a:lnTo>
                  <a:lnTo>
                    <a:pt x="3292" y="412"/>
                  </a:lnTo>
                  <a:lnTo>
                    <a:pt x="3315" y="432"/>
                  </a:lnTo>
                  <a:lnTo>
                    <a:pt x="3338" y="451"/>
                  </a:lnTo>
                  <a:lnTo>
                    <a:pt x="3361" y="471"/>
                  </a:lnTo>
                  <a:lnTo>
                    <a:pt x="3350" y="472"/>
                  </a:lnTo>
                  <a:lnTo>
                    <a:pt x="3339" y="473"/>
                  </a:lnTo>
                  <a:lnTo>
                    <a:pt x="3327" y="473"/>
                  </a:lnTo>
                  <a:lnTo>
                    <a:pt x="3317" y="474"/>
                  </a:lnTo>
                  <a:lnTo>
                    <a:pt x="3306" y="475"/>
                  </a:lnTo>
                  <a:lnTo>
                    <a:pt x="3296" y="476"/>
                  </a:lnTo>
                  <a:lnTo>
                    <a:pt x="3285" y="477"/>
                  </a:lnTo>
                  <a:lnTo>
                    <a:pt x="3275" y="477"/>
                  </a:lnTo>
                  <a:lnTo>
                    <a:pt x="3259" y="463"/>
                  </a:lnTo>
                  <a:lnTo>
                    <a:pt x="3244" y="450"/>
                  </a:lnTo>
                  <a:lnTo>
                    <a:pt x="3227" y="435"/>
                  </a:lnTo>
                  <a:lnTo>
                    <a:pt x="3211" y="422"/>
                  </a:lnTo>
                  <a:lnTo>
                    <a:pt x="3195" y="407"/>
                  </a:lnTo>
                  <a:lnTo>
                    <a:pt x="3179" y="393"/>
                  </a:lnTo>
                  <a:lnTo>
                    <a:pt x="3163" y="379"/>
                  </a:lnTo>
                  <a:lnTo>
                    <a:pt x="3148" y="365"/>
                  </a:lnTo>
                  <a:lnTo>
                    <a:pt x="3145" y="369"/>
                  </a:lnTo>
                  <a:lnTo>
                    <a:pt x="3142" y="375"/>
                  </a:lnTo>
                  <a:lnTo>
                    <a:pt x="3139" y="380"/>
                  </a:lnTo>
                  <a:lnTo>
                    <a:pt x="3136" y="384"/>
                  </a:lnTo>
                  <a:lnTo>
                    <a:pt x="3134" y="389"/>
                  </a:lnTo>
                  <a:lnTo>
                    <a:pt x="3131" y="393"/>
                  </a:lnTo>
                  <a:lnTo>
                    <a:pt x="3129" y="398"/>
                  </a:lnTo>
                  <a:lnTo>
                    <a:pt x="3127" y="403"/>
                  </a:lnTo>
                  <a:lnTo>
                    <a:pt x="3131" y="413"/>
                  </a:lnTo>
                  <a:lnTo>
                    <a:pt x="3135" y="424"/>
                  </a:lnTo>
                  <a:lnTo>
                    <a:pt x="3140" y="434"/>
                  </a:lnTo>
                  <a:lnTo>
                    <a:pt x="3145" y="445"/>
                  </a:lnTo>
                  <a:lnTo>
                    <a:pt x="3149" y="456"/>
                  </a:lnTo>
                  <a:lnTo>
                    <a:pt x="3154" y="466"/>
                  </a:lnTo>
                  <a:lnTo>
                    <a:pt x="3158" y="477"/>
                  </a:lnTo>
                  <a:lnTo>
                    <a:pt x="3162" y="487"/>
                  </a:lnTo>
                  <a:lnTo>
                    <a:pt x="3153" y="487"/>
                  </a:lnTo>
                  <a:lnTo>
                    <a:pt x="3144" y="488"/>
                  </a:lnTo>
                  <a:lnTo>
                    <a:pt x="3133" y="489"/>
                  </a:lnTo>
                  <a:lnTo>
                    <a:pt x="3124" y="490"/>
                  </a:lnTo>
                  <a:lnTo>
                    <a:pt x="3113" y="491"/>
                  </a:lnTo>
                  <a:lnTo>
                    <a:pt x="3104" y="491"/>
                  </a:lnTo>
                  <a:lnTo>
                    <a:pt x="3093" y="492"/>
                  </a:lnTo>
                  <a:lnTo>
                    <a:pt x="3084" y="493"/>
                  </a:lnTo>
                  <a:close/>
                  <a:moveTo>
                    <a:pt x="3544" y="368"/>
                  </a:moveTo>
                  <a:lnTo>
                    <a:pt x="3555" y="369"/>
                  </a:lnTo>
                  <a:lnTo>
                    <a:pt x="3565" y="370"/>
                  </a:lnTo>
                  <a:lnTo>
                    <a:pt x="3575" y="371"/>
                  </a:lnTo>
                  <a:lnTo>
                    <a:pt x="3586" y="372"/>
                  </a:lnTo>
                  <a:lnTo>
                    <a:pt x="3596" y="374"/>
                  </a:lnTo>
                  <a:lnTo>
                    <a:pt x="3607" y="374"/>
                  </a:lnTo>
                  <a:lnTo>
                    <a:pt x="3618" y="375"/>
                  </a:lnTo>
                  <a:lnTo>
                    <a:pt x="3629" y="376"/>
                  </a:lnTo>
                  <a:lnTo>
                    <a:pt x="3629" y="385"/>
                  </a:lnTo>
                  <a:lnTo>
                    <a:pt x="3629" y="394"/>
                  </a:lnTo>
                  <a:lnTo>
                    <a:pt x="3627" y="403"/>
                  </a:lnTo>
                  <a:lnTo>
                    <a:pt x="3624" y="411"/>
                  </a:lnTo>
                  <a:lnTo>
                    <a:pt x="3620" y="418"/>
                  </a:lnTo>
                  <a:lnTo>
                    <a:pt x="3616" y="425"/>
                  </a:lnTo>
                  <a:lnTo>
                    <a:pt x="3611" y="431"/>
                  </a:lnTo>
                  <a:lnTo>
                    <a:pt x="3606" y="436"/>
                  </a:lnTo>
                  <a:lnTo>
                    <a:pt x="3598" y="441"/>
                  </a:lnTo>
                  <a:lnTo>
                    <a:pt x="3591" y="447"/>
                  </a:lnTo>
                  <a:lnTo>
                    <a:pt x="3583" y="451"/>
                  </a:lnTo>
                  <a:lnTo>
                    <a:pt x="3574" y="454"/>
                  </a:lnTo>
                  <a:lnTo>
                    <a:pt x="3565" y="457"/>
                  </a:lnTo>
                  <a:lnTo>
                    <a:pt x="3555" y="460"/>
                  </a:lnTo>
                  <a:lnTo>
                    <a:pt x="3543" y="461"/>
                  </a:lnTo>
                  <a:lnTo>
                    <a:pt x="3532" y="462"/>
                  </a:lnTo>
                  <a:lnTo>
                    <a:pt x="3512" y="463"/>
                  </a:lnTo>
                  <a:lnTo>
                    <a:pt x="3494" y="463"/>
                  </a:lnTo>
                  <a:lnTo>
                    <a:pt x="3475" y="461"/>
                  </a:lnTo>
                  <a:lnTo>
                    <a:pt x="3459" y="457"/>
                  </a:lnTo>
                  <a:lnTo>
                    <a:pt x="3442" y="453"/>
                  </a:lnTo>
                  <a:lnTo>
                    <a:pt x="3427" y="447"/>
                  </a:lnTo>
                  <a:lnTo>
                    <a:pt x="3412" y="438"/>
                  </a:lnTo>
                  <a:lnTo>
                    <a:pt x="3398" y="429"/>
                  </a:lnTo>
                  <a:lnTo>
                    <a:pt x="3387" y="419"/>
                  </a:lnTo>
                  <a:lnTo>
                    <a:pt x="3376" y="410"/>
                  </a:lnTo>
                  <a:lnTo>
                    <a:pt x="3367" y="400"/>
                  </a:lnTo>
                  <a:lnTo>
                    <a:pt x="3357" y="388"/>
                  </a:lnTo>
                  <a:lnTo>
                    <a:pt x="3349" y="377"/>
                  </a:lnTo>
                  <a:lnTo>
                    <a:pt x="3341" y="364"/>
                  </a:lnTo>
                  <a:lnTo>
                    <a:pt x="3333" y="352"/>
                  </a:lnTo>
                  <a:lnTo>
                    <a:pt x="3327" y="339"/>
                  </a:lnTo>
                  <a:lnTo>
                    <a:pt x="3320" y="322"/>
                  </a:lnTo>
                  <a:lnTo>
                    <a:pt x="3315" y="308"/>
                  </a:lnTo>
                  <a:lnTo>
                    <a:pt x="3311" y="293"/>
                  </a:lnTo>
                  <a:lnTo>
                    <a:pt x="3309" y="280"/>
                  </a:lnTo>
                  <a:lnTo>
                    <a:pt x="3308" y="267"/>
                  </a:lnTo>
                  <a:lnTo>
                    <a:pt x="3309" y="255"/>
                  </a:lnTo>
                  <a:lnTo>
                    <a:pt x="3313" y="243"/>
                  </a:lnTo>
                  <a:lnTo>
                    <a:pt x="3317" y="234"/>
                  </a:lnTo>
                  <a:lnTo>
                    <a:pt x="3322" y="223"/>
                  </a:lnTo>
                  <a:lnTo>
                    <a:pt x="3329" y="215"/>
                  </a:lnTo>
                  <a:lnTo>
                    <a:pt x="3338" y="208"/>
                  </a:lnTo>
                  <a:lnTo>
                    <a:pt x="3348" y="201"/>
                  </a:lnTo>
                  <a:lnTo>
                    <a:pt x="3358" y="196"/>
                  </a:lnTo>
                  <a:lnTo>
                    <a:pt x="3370" y="192"/>
                  </a:lnTo>
                  <a:lnTo>
                    <a:pt x="3383" y="189"/>
                  </a:lnTo>
                  <a:lnTo>
                    <a:pt x="3398" y="188"/>
                  </a:lnTo>
                  <a:lnTo>
                    <a:pt x="3415" y="187"/>
                  </a:lnTo>
                  <a:lnTo>
                    <a:pt x="3430" y="188"/>
                  </a:lnTo>
                  <a:lnTo>
                    <a:pt x="3446" y="190"/>
                  </a:lnTo>
                  <a:lnTo>
                    <a:pt x="3462" y="193"/>
                  </a:lnTo>
                  <a:lnTo>
                    <a:pt x="3477" y="198"/>
                  </a:lnTo>
                  <a:lnTo>
                    <a:pt x="3492" y="205"/>
                  </a:lnTo>
                  <a:lnTo>
                    <a:pt x="3507" y="212"/>
                  </a:lnTo>
                  <a:lnTo>
                    <a:pt x="3521" y="220"/>
                  </a:lnTo>
                  <a:lnTo>
                    <a:pt x="3535" y="230"/>
                  </a:lnTo>
                  <a:lnTo>
                    <a:pt x="3548" y="241"/>
                  </a:lnTo>
                  <a:lnTo>
                    <a:pt x="3561" y="254"/>
                  </a:lnTo>
                  <a:lnTo>
                    <a:pt x="3573" y="267"/>
                  </a:lnTo>
                  <a:lnTo>
                    <a:pt x="3585" y="282"/>
                  </a:lnTo>
                  <a:lnTo>
                    <a:pt x="3595" y="298"/>
                  </a:lnTo>
                  <a:lnTo>
                    <a:pt x="3606" y="316"/>
                  </a:lnTo>
                  <a:lnTo>
                    <a:pt x="3614" y="335"/>
                  </a:lnTo>
                  <a:lnTo>
                    <a:pt x="3590" y="337"/>
                  </a:lnTo>
                  <a:lnTo>
                    <a:pt x="3565" y="339"/>
                  </a:lnTo>
                  <a:lnTo>
                    <a:pt x="3540" y="341"/>
                  </a:lnTo>
                  <a:lnTo>
                    <a:pt x="3516" y="342"/>
                  </a:lnTo>
                  <a:lnTo>
                    <a:pt x="3491" y="344"/>
                  </a:lnTo>
                  <a:lnTo>
                    <a:pt x="3466" y="346"/>
                  </a:lnTo>
                  <a:lnTo>
                    <a:pt x="3442" y="348"/>
                  </a:lnTo>
                  <a:lnTo>
                    <a:pt x="3417" y="351"/>
                  </a:lnTo>
                  <a:lnTo>
                    <a:pt x="3421" y="358"/>
                  </a:lnTo>
                  <a:lnTo>
                    <a:pt x="3424" y="365"/>
                  </a:lnTo>
                  <a:lnTo>
                    <a:pt x="3429" y="371"/>
                  </a:lnTo>
                  <a:lnTo>
                    <a:pt x="3434" y="378"/>
                  </a:lnTo>
                  <a:lnTo>
                    <a:pt x="3440" y="383"/>
                  </a:lnTo>
                  <a:lnTo>
                    <a:pt x="3445" y="388"/>
                  </a:lnTo>
                  <a:lnTo>
                    <a:pt x="3451" y="392"/>
                  </a:lnTo>
                  <a:lnTo>
                    <a:pt x="3459" y="398"/>
                  </a:lnTo>
                  <a:lnTo>
                    <a:pt x="3465" y="401"/>
                  </a:lnTo>
                  <a:lnTo>
                    <a:pt x="3472" y="404"/>
                  </a:lnTo>
                  <a:lnTo>
                    <a:pt x="3478" y="406"/>
                  </a:lnTo>
                  <a:lnTo>
                    <a:pt x="3486" y="409"/>
                  </a:lnTo>
                  <a:lnTo>
                    <a:pt x="3492" y="410"/>
                  </a:lnTo>
                  <a:lnTo>
                    <a:pt x="3498" y="411"/>
                  </a:lnTo>
                  <a:lnTo>
                    <a:pt x="3506" y="412"/>
                  </a:lnTo>
                  <a:lnTo>
                    <a:pt x="3512" y="411"/>
                  </a:lnTo>
                  <a:lnTo>
                    <a:pt x="3517" y="411"/>
                  </a:lnTo>
                  <a:lnTo>
                    <a:pt x="3521" y="410"/>
                  </a:lnTo>
                  <a:lnTo>
                    <a:pt x="3525" y="409"/>
                  </a:lnTo>
                  <a:lnTo>
                    <a:pt x="3528" y="408"/>
                  </a:lnTo>
                  <a:lnTo>
                    <a:pt x="3532" y="407"/>
                  </a:lnTo>
                  <a:lnTo>
                    <a:pt x="3535" y="405"/>
                  </a:lnTo>
                  <a:lnTo>
                    <a:pt x="3538" y="403"/>
                  </a:lnTo>
                  <a:lnTo>
                    <a:pt x="3540" y="401"/>
                  </a:lnTo>
                  <a:lnTo>
                    <a:pt x="3542" y="399"/>
                  </a:lnTo>
                  <a:lnTo>
                    <a:pt x="3543" y="395"/>
                  </a:lnTo>
                  <a:lnTo>
                    <a:pt x="3544" y="391"/>
                  </a:lnTo>
                  <a:lnTo>
                    <a:pt x="3545" y="387"/>
                  </a:lnTo>
                  <a:lnTo>
                    <a:pt x="3545" y="383"/>
                  </a:lnTo>
                  <a:lnTo>
                    <a:pt x="3545" y="379"/>
                  </a:lnTo>
                  <a:lnTo>
                    <a:pt x="3545" y="374"/>
                  </a:lnTo>
                  <a:lnTo>
                    <a:pt x="3544" y="368"/>
                  </a:lnTo>
                  <a:close/>
                  <a:moveTo>
                    <a:pt x="3516" y="299"/>
                  </a:moveTo>
                  <a:lnTo>
                    <a:pt x="3512" y="292"/>
                  </a:lnTo>
                  <a:lnTo>
                    <a:pt x="3508" y="285"/>
                  </a:lnTo>
                  <a:lnTo>
                    <a:pt x="3503" y="279"/>
                  </a:lnTo>
                  <a:lnTo>
                    <a:pt x="3498" y="272"/>
                  </a:lnTo>
                  <a:lnTo>
                    <a:pt x="3494" y="267"/>
                  </a:lnTo>
                  <a:lnTo>
                    <a:pt x="3489" y="262"/>
                  </a:lnTo>
                  <a:lnTo>
                    <a:pt x="3484" y="258"/>
                  </a:lnTo>
                  <a:lnTo>
                    <a:pt x="3477" y="254"/>
                  </a:lnTo>
                  <a:lnTo>
                    <a:pt x="3472" y="250"/>
                  </a:lnTo>
                  <a:lnTo>
                    <a:pt x="3466" y="247"/>
                  </a:lnTo>
                  <a:lnTo>
                    <a:pt x="3460" y="245"/>
                  </a:lnTo>
                  <a:lnTo>
                    <a:pt x="3453" y="243"/>
                  </a:lnTo>
                  <a:lnTo>
                    <a:pt x="3447" y="242"/>
                  </a:lnTo>
                  <a:lnTo>
                    <a:pt x="3441" y="241"/>
                  </a:lnTo>
                  <a:lnTo>
                    <a:pt x="3435" y="241"/>
                  </a:lnTo>
                  <a:lnTo>
                    <a:pt x="3429" y="241"/>
                  </a:lnTo>
                  <a:lnTo>
                    <a:pt x="3422" y="242"/>
                  </a:lnTo>
                  <a:lnTo>
                    <a:pt x="3416" y="243"/>
                  </a:lnTo>
                  <a:lnTo>
                    <a:pt x="3411" y="245"/>
                  </a:lnTo>
                  <a:lnTo>
                    <a:pt x="3406" y="247"/>
                  </a:lnTo>
                  <a:lnTo>
                    <a:pt x="3402" y="249"/>
                  </a:lnTo>
                  <a:lnTo>
                    <a:pt x="3398" y="253"/>
                  </a:lnTo>
                  <a:lnTo>
                    <a:pt x="3396" y="257"/>
                  </a:lnTo>
                  <a:lnTo>
                    <a:pt x="3394" y="261"/>
                  </a:lnTo>
                  <a:lnTo>
                    <a:pt x="3392" y="266"/>
                  </a:lnTo>
                  <a:lnTo>
                    <a:pt x="3391" y="271"/>
                  </a:lnTo>
                  <a:lnTo>
                    <a:pt x="3391" y="277"/>
                  </a:lnTo>
                  <a:lnTo>
                    <a:pt x="3391" y="282"/>
                  </a:lnTo>
                  <a:lnTo>
                    <a:pt x="3392" y="288"/>
                  </a:lnTo>
                  <a:lnTo>
                    <a:pt x="3393" y="294"/>
                  </a:lnTo>
                  <a:lnTo>
                    <a:pt x="3396" y="302"/>
                  </a:lnTo>
                  <a:lnTo>
                    <a:pt x="3399" y="308"/>
                  </a:lnTo>
                  <a:lnTo>
                    <a:pt x="3414" y="307"/>
                  </a:lnTo>
                  <a:lnTo>
                    <a:pt x="3428" y="306"/>
                  </a:lnTo>
                  <a:lnTo>
                    <a:pt x="3443" y="305"/>
                  </a:lnTo>
                  <a:lnTo>
                    <a:pt x="3458" y="304"/>
                  </a:lnTo>
                  <a:lnTo>
                    <a:pt x="3472" y="303"/>
                  </a:lnTo>
                  <a:lnTo>
                    <a:pt x="3487" y="302"/>
                  </a:lnTo>
                  <a:lnTo>
                    <a:pt x="3501" y="301"/>
                  </a:lnTo>
                  <a:lnTo>
                    <a:pt x="3516" y="299"/>
                  </a:lnTo>
                  <a:close/>
                  <a:moveTo>
                    <a:pt x="4005" y="424"/>
                  </a:moveTo>
                  <a:lnTo>
                    <a:pt x="3996" y="425"/>
                  </a:lnTo>
                  <a:lnTo>
                    <a:pt x="3986" y="425"/>
                  </a:lnTo>
                  <a:lnTo>
                    <a:pt x="3977" y="426"/>
                  </a:lnTo>
                  <a:lnTo>
                    <a:pt x="3968" y="426"/>
                  </a:lnTo>
                  <a:lnTo>
                    <a:pt x="3959" y="427"/>
                  </a:lnTo>
                  <a:lnTo>
                    <a:pt x="3950" y="427"/>
                  </a:lnTo>
                  <a:lnTo>
                    <a:pt x="3941" y="428"/>
                  </a:lnTo>
                  <a:lnTo>
                    <a:pt x="3931" y="428"/>
                  </a:lnTo>
                  <a:lnTo>
                    <a:pt x="3929" y="424"/>
                  </a:lnTo>
                  <a:lnTo>
                    <a:pt x="3927" y="418"/>
                  </a:lnTo>
                  <a:lnTo>
                    <a:pt x="3925" y="414"/>
                  </a:lnTo>
                  <a:lnTo>
                    <a:pt x="3923" y="409"/>
                  </a:lnTo>
                  <a:lnTo>
                    <a:pt x="3921" y="405"/>
                  </a:lnTo>
                  <a:lnTo>
                    <a:pt x="3919" y="400"/>
                  </a:lnTo>
                  <a:lnTo>
                    <a:pt x="3917" y="394"/>
                  </a:lnTo>
                  <a:lnTo>
                    <a:pt x="3914" y="389"/>
                  </a:lnTo>
                  <a:lnTo>
                    <a:pt x="3911" y="395"/>
                  </a:lnTo>
                  <a:lnTo>
                    <a:pt x="3908" y="401"/>
                  </a:lnTo>
                  <a:lnTo>
                    <a:pt x="3905" y="406"/>
                  </a:lnTo>
                  <a:lnTo>
                    <a:pt x="3902" y="411"/>
                  </a:lnTo>
                  <a:lnTo>
                    <a:pt x="3898" y="415"/>
                  </a:lnTo>
                  <a:lnTo>
                    <a:pt x="3894" y="419"/>
                  </a:lnTo>
                  <a:lnTo>
                    <a:pt x="3889" y="423"/>
                  </a:lnTo>
                  <a:lnTo>
                    <a:pt x="3885" y="426"/>
                  </a:lnTo>
                  <a:lnTo>
                    <a:pt x="3880" y="429"/>
                  </a:lnTo>
                  <a:lnTo>
                    <a:pt x="3875" y="432"/>
                  </a:lnTo>
                  <a:lnTo>
                    <a:pt x="3869" y="434"/>
                  </a:lnTo>
                  <a:lnTo>
                    <a:pt x="3863" y="436"/>
                  </a:lnTo>
                  <a:lnTo>
                    <a:pt x="3857" y="437"/>
                  </a:lnTo>
                  <a:lnTo>
                    <a:pt x="3851" y="439"/>
                  </a:lnTo>
                  <a:lnTo>
                    <a:pt x="3846" y="439"/>
                  </a:lnTo>
                  <a:lnTo>
                    <a:pt x="3839" y="440"/>
                  </a:lnTo>
                  <a:lnTo>
                    <a:pt x="3826" y="440"/>
                  </a:lnTo>
                  <a:lnTo>
                    <a:pt x="3812" y="440"/>
                  </a:lnTo>
                  <a:lnTo>
                    <a:pt x="3800" y="438"/>
                  </a:lnTo>
                  <a:lnTo>
                    <a:pt x="3787" y="435"/>
                  </a:lnTo>
                  <a:lnTo>
                    <a:pt x="3774" y="431"/>
                  </a:lnTo>
                  <a:lnTo>
                    <a:pt x="3761" y="426"/>
                  </a:lnTo>
                  <a:lnTo>
                    <a:pt x="3749" y="419"/>
                  </a:lnTo>
                  <a:lnTo>
                    <a:pt x="3735" y="411"/>
                  </a:lnTo>
                  <a:lnTo>
                    <a:pt x="3723" y="403"/>
                  </a:lnTo>
                  <a:lnTo>
                    <a:pt x="3710" y="392"/>
                  </a:lnTo>
                  <a:lnTo>
                    <a:pt x="3699" y="381"/>
                  </a:lnTo>
                  <a:lnTo>
                    <a:pt x="3688" y="369"/>
                  </a:lnTo>
                  <a:lnTo>
                    <a:pt x="3678" y="356"/>
                  </a:lnTo>
                  <a:lnTo>
                    <a:pt x="3669" y="342"/>
                  </a:lnTo>
                  <a:lnTo>
                    <a:pt x="3660" y="327"/>
                  </a:lnTo>
                  <a:lnTo>
                    <a:pt x="3653" y="311"/>
                  </a:lnTo>
                  <a:lnTo>
                    <a:pt x="3645" y="294"/>
                  </a:lnTo>
                  <a:lnTo>
                    <a:pt x="3640" y="279"/>
                  </a:lnTo>
                  <a:lnTo>
                    <a:pt x="3637" y="265"/>
                  </a:lnTo>
                  <a:lnTo>
                    <a:pt x="3634" y="251"/>
                  </a:lnTo>
                  <a:lnTo>
                    <a:pt x="3634" y="239"/>
                  </a:lnTo>
                  <a:lnTo>
                    <a:pt x="3634" y="227"/>
                  </a:lnTo>
                  <a:lnTo>
                    <a:pt x="3637" y="216"/>
                  </a:lnTo>
                  <a:lnTo>
                    <a:pt x="3641" y="207"/>
                  </a:lnTo>
                  <a:lnTo>
                    <a:pt x="3646" y="197"/>
                  </a:lnTo>
                  <a:lnTo>
                    <a:pt x="3652" y="190"/>
                  </a:lnTo>
                  <a:lnTo>
                    <a:pt x="3659" y="184"/>
                  </a:lnTo>
                  <a:lnTo>
                    <a:pt x="3668" y="177"/>
                  </a:lnTo>
                  <a:lnTo>
                    <a:pt x="3678" y="173"/>
                  </a:lnTo>
                  <a:lnTo>
                    <a:pt x="3688" y="169"/>
                  </a:lnTo>
                  <a:lnTo>
                    <a:pt x="3700" y="167"/>
                  </a:lnTo>
                  <a:lnTo>
                    <a:pt x="3713" y="165"/>
                  </a:lnTo>
                  <a:lnTo>
                    <a:pt x="3726" y="165"/>
                  </a:lnTo>
                  <a:lnTo>
                    <a:pt x="3738" y="166"/>
                  </a:lnTo>
                  <a:lnTo>
                    <a:pt x="3751" y="168"/>
                  </a:lnTo>
                  <a:lnTo>
                    <a:pt x="3764" y="171"/>
                  </a:lnTo>
                  <a:lnTo>
                    <a:pt x="3777" y="175"/>
                  </a:lnTo>
                  <a:lnTo>
                    <a:pt x="3790" y="181"/>
                  </a:lnTo>
                  <a:lnTo>
                    <a:pt x="3804" y="188"/>
                  </a:lnTo>
                  <a:lnTo>
                    <a:pt x="3817" y="195"/>
                  </a:lnTo>
                  <a:lnTo>
                    <a:pt x="3809" y="180"/>
                  </a:lnTo>
                  <a:lnTo>
                    <a:pt x="3801" y="163"/>
                  </a:lnTo>
                  <a:lnTo>
                    <a:pt x="3793" y="146"/>
                  </a:lnTo>
                  <a:lnTo>
                    <a:pt x="3785" y="130"/>
                  </a:lnTo>
                  <a:lnTo>
                    <a:pt x="3777" y="114"/>
                  </a:lnTo>
                  <a:lnTo>
                    <a:pt x="3768" y="97"/>
                  </a:lnTo>
                  <a:lnTo>
                    <a:pt x="3760" y="80"/>
                  </a:lnTo>
                  <a:lnTo>
                    <a:pt x="3752" y="65"/>
                  </a:lnTo>
                  <a:lnTo>
                    <a:pt x="3762" y="64"/>
                  </a:lnTo>
                  <a:lnTo>
                    <a:pt x="3772" y="64"/>
                  </a:lnTo>
                  <a:lnTo>
                    <a:pt x="3782" y="63"/>
                  </a:lnTo>
                  <a:lnTo>
                    <a:pt x="3791" y="63"/>
                  </a:lnTo>
                  <a:lnTo>
                    <a:pt x="3802" y="62"/>
                  </a:lnTo>
                  <a:lnTo>
                    <a:pt x="3811" y="62"/>
                  </a:lnTo>
                  <a:lnTo>
                    <a:pt x="3821" y="61"/>
                  </a:lnTo>
                  <a:lnTo>
                    <a:pt x="3830" y="60"/>
                  </a:lnTo>
                  <a:lnTo>
                    <a:pt x="3854" y="105"/>
                  </a:lnTo>
                  <a:lnTo>
                    <a:pt x="3877" y="150"/>
                  </a:lnTo>
                  <a:lnTo>
                    <a:pt x="3899" y="196"/>
                  </a:lnTo>
                  <a:lnTo>
                    <a:pt x="3921" y="242"/>
                  </a:lnTo>
                  <a:lnTo>
                    <a:pt x="3943" y="287"/>
                  </a:lnTo>
                  <a:lnTo>
                    <a:pt x="3964" y="333"/>
                  </a:lnTo>
                  <a:lnTo>
                    <a:pt x="3984" y="379"/>
                  </a:lnTo>
                  <a:lnTo>
                    <a:pt x="4005" y="424"/>
                  </a:lnTo>
                  <a:close/>
                  <a:moveTo>
                    <a:pt x="3733" y="302"/>
                  </a:moveTo>
                  <a:lnTo>
                    <a:pt x="3737" y="312"/>
                  </a:lnTo>
                  <a:lnTo>
                    <a:pt x="3742" y="320"/>
                  </a:lnTo>
                  <a:lnTo>
                    <a:pt x="3747" y="329"/>
                  </a:lnTo>
                  <a:lnTo>
                    <a:pt x="3752" y="337"/>
                  </a:lnTo>
                  <a:lnTo>
                    <a:pt x="3757" y="344"/>
                  </a:lnTo>
                  <a:lnTo>
                    <a:pt x="3761" y="351"/>
                  </a:lnTo>
                  <a:lnTo>
                    <a:pt x="3767" y="356"/>
                  </a:lnTo>
                  <a:lnTo>
                    <a:pt x="3773" y="361"/>
                  </a:lnTo>
                  <a:lnTo>
                    <a:pt x="3780" y="367"/>
                  </a:lnTo>
                  <a:lnTo>
                    <a:pt x="3788" y="372"/>
                  </a:lnTo>
                  <a:lnTo>
                    <a:pt x="3797" y="377"/>
                  </a:lnTo>
                  <a:lnTo>
                    <a:pt x="3805" y="380"/>
                  </a:lnTo>
                  <a:lnTo>
                    <a:pt x="3813" y="382"/>
                  </a:lnTo>
                  <a:lnTo>
                    <a:pt x="3822" y="384"/>
                  </a:lnTo>
                  <a:lnTo>
                    <a:pt x="3830" y="385"/>
                  </a:lnTo>
                  <a:lnTo>
                    <a:pt x="3839" y="384"/>
                  </a:lnTo>
                  <a:lnTo>
                    <a:pt x="3846" y="384"/>
                  </a:lnTo>
                  <a:lnTo>
                    <a:pt x="3851" y="382"/>
                  </a:lnTo>
                  <a:lnTo>
                    <a:pt x="3856" y="380"/>
                  </a:lnTo>
                  <a:lnTo>
                    <a:pt x="3861" y="377"/>
                  </a:lnTo>
                  <a:lnTo>
                    <a:pt x="3865" y="374"/>
                  </a:lnTo>
                  <a:lnTo>
                    <a:pt x="3869" y="369"/>
                  </a:lnTo>
                  <a:lnTo>
                    <a:pt x="3872" y="364"/>
                  </a:lnTo>
                  <a:lnTo>
                    <a:pt x="3875" y="359"/>
                  </a:lnTo>
                  <a:lnTo>
                    <a:pt x="3877" y="354"/>
                  </a:lnTo>
                  <a:lnTo>
                    <a:pt x="3878" y="347"/>
                  </a:lnTo>
                  <a:lnTo>
                    <a:pt x="3878" y="341"/>
                  </a:lnTo>
                  <a:lnTo>
                    <a:pt x="3878" y="334"/>
                  </a:lnTo>
                  <a:lnTo>
                    <a:pt x="3877" y="326"/>
                  </a:lnTo>
                  <a:lnTo>
                    <a:pt x="3875" y="317"/>
                  </a:lnTo>
                  <a:lnTo>
                    <a:pt x="3872" y="308"/>
                  </a:lnTo>
                  <a:lnTo>
                    <a:pt x="3868" y="298"/>
                  </a:lnTo>
                  <a:lnTo>
                    <a:pt x="3862" y="287"/>
                  </a:lnTo>
                  <a:lnTo>
                    <a:pt x="3856" y="277"/>
                  </a:lnTo>
                  <a:lnTo>
                    <a:pt x="3850" y="267"/>
                  </a:lnTo>
                  <a:lnTo>
                    <a:pt x="3845" y="259"/>
                  </a:lnTo>
                  <a:lnTo>
                    <a:pt x="3838" y="251"/>
                  </a:lnTo>
                  <a:lnTo>
                    <a:pt x="3831" y="245"/>
                  </a:lnTo>
                  <a:lnTo>
                    <a:pt x="3825" y="239"/>
                  </a:lnTo>
                  <a:lnTo>
                    <a:pt x="3818" y="235"/>
                  </a:lnTo>
                  <a:lnTo>
                    <a:pt x="3811" y="230"/>
                  </a:lnTo>
                  <a:lnTo>
                    <a:pt x="3804" y="225"/>
                  </a:lnTo>
                  <a:lnTo>
                    <a:pt x="3797" y="222"/>
                  </a:lnTo>
                  <a:lnTo>
                    <a:pt x="3789" y="220"/>
                  </a:lnTo>
                  <a:lnTo>
                    <a:pt x="3782" y="218"/>
                  </a:lnTo>
                  <a:lnTo>
                    <a:pt x="3775" y="217"/>
                  </a:lnTo>
                  <a:lnTo>
                    <a:pt x="3767" y="217"/>
                  </a:lnTo>
                  <a:lnTo>
                    <a:pt x="3761" y="217"/>
                  </a:lnTo>
                  <a:lnTo>
                    <a:pt x="3754" y="218"/>
                  </a:lnTo>
                  <a:lnTo>
                    <a:pt x="3748" y="219"/>
                  </a:lnTo>
                  <a:lnTo>
                    <a:pt x="3741" y="221"/>
                  </a:lnTo>
                  <a:lnTo>
                    <a:pt x="3737" y="224"/>
                  </a:lnTo>
                  <a:lnTo>
                    <a:pt x="3732" y="227"/>
                  </a:lnTo>
                  <a:lnTo>
                    <a:pt x="3729" y="232"/>
                  </a:lnTo>
                  <a:lnTo>
                    <a:pt x="3725" y="236"/>
                  </a:lnTo>
                  <a:lnTo>
                    <a:pt x="3723" y="241"/>
                  </a:lnTo>
                  <a:lnTo>
                    <a:pt x="3720" y="246"/>
                  </a:lnTo>
                  <a:lnTo>
                    <a:pt x="3719" y="253"/>
                  </a:lnTo>
                  <a:lnTo>
                    <a:pt x="3719" y="259"/>
                  </a:lnTo>
                  <a:lnTo>
                    <a:pt x="3720" y="266"/>
                  </a:lnTo>
                  <a:lnTo>
                    <a:pt x="3721" y="273"/>
                  </a:lnTo>
                  <a:lnTo>
                    <a:pt x="3725" y="283"/>
                  </a:lnTo>
                  <a:lnTo>
                    <a:pt x="3728" y="291"/>
                  </a:lnTo>
                  <a:lnTo>
                    <a:pt x="3733" y="302"/>
                  </a:lnTo>
                  <a:close/>
                  <a:moveTo>
                    <a:pt x="4423" y="210"/>
                  </a:moveTo>
                  <a:lnTo>
                    <a:pt x="4413" y="212"/>
                  </a:lnTo>
                  <a:lnTo>
                    <a:pt x="4404" y="214"/>
                  </a:lnTo>
                  <a:lnTo>
                    <a:pt x="4394" y="216"/>
                  </a:lnTo>
                  <a:lnTo>
                    <a:pt x="4385" y="218"/>
                  </a:lnTo>
                  <a:lnTo>
                    <a:pt x="4376" y="220"/>
                  </a:lnTo>
                  <a:lnTo>
                    <a:pt x="4366" y="222"/>
                  </a:lnTo>
                  <a:lnTo>
                    <a:pt x="4358" y="224"/>
                  </a:lnTo>
                  <a:lnTo>
                    <a:pt x="4348" y="226"/>
                  </a:lnTo>
                  <a:lnTo>
                    <a:pt x="4345" y="221"/>
                  </a:lnTo>
                  <a:lnTo>
                    <a:pt x="4341" y="217"/>
                  </a:lnTo>
                  <a:lnTo>
                    <a:pt x="4338" y="213"/>
                  </a:lnTo>
                  <a:lnTo>
                    <a:pt x="4334" y="209"/>
                  </a:lnTo>
                  <a:lnTo>
                    <a:pt x="4330" y="205"/>
                  </a:lnTo>
                  <a:lnTo>
                    <a:pt x="4326" y="201"/>
                  </a:lnTo>
                  <a:lnTo>
                    <a:pt x="4320" y="198"/>
                  </a:lnTo>
                  <a:lnTo>
                    <a:pt x="4316" y="195"/>
                  </a:lnTo>
                  <a:lnTo>
                    <a:pt x="4311" y="193"/>
                  </a:lnTo>
                  <a:lnTo>
                    <a:pt x="4306" y="191"/>
                  </a:lnTo>
                  <a:lnTo>
                    <a:pt x="4302" y="190"/>
                  </a:lnTo>
                  <a:lnTo>
                    <a:pt x="4296" y="189"/>
                  </a:lnTo>
                  <a:lnTo>
                    <a:pt x="4291" y="188"/>
                  </a:lnTo>
                  <a:lnTo>
                    <a:pt x="4286" y="188"/>
                  </a:lnTo>
                  <a:lnTo>
                    <a:pt x="4280" y="188"/>
                  </a:lnTo>
                  <a:lnTo>
                    <a:pt x="4274" y="188"/>
                  </a:lnTo>
                  <a:lnTo>
                    <a:pt x="4267" y="188"/>
                  </a:lnTo>
                  <a:lnTo>
                    <a:pt x="4261" y="189"/>
                  </a:lnTo>
                  <a:lnTo>
                    <a:pt x="4255" y="191"/>
                  </a:lnTo>
                  <a:lnTo>
                    <a:pt x="4249" y="193"/>
                  </a:lnTo>
                  <a:lnTo>
                    <a:pt x="4245" y="196"/>
                  </a:lnTo>
                  <a:lnTo>
                    <a:pt x="4241" y="199"/>
                  </a:lnTo>
                  <a:lnTo>
                    <a:pt x="4238" y="204"/>
                  </a:lnTo>
                  <a:lnTo>
                    <a:pt x="4236" y="208"/>
                  </a:lnTo>
                  <a:lnTo>
                    <a:pt x="4235" y="212"/>
                  </a:lnTo>
                  <a:lnTo>
                    <a:pt x="4234" y="218"/>
                  </a:lnTo>
                  <a:lnTo>
                    <a:pt x="4234" y="224"/>
                  </a:lnTo>
                  <a:lnTo>
                    <a:pt x="4235" y="232"/>
                  </a:lnTo>
                  <a:lnTo>
                    <a:pt x="4237" y="240"/>
                  </a:lnTo>
                  <a:lnTo>
                    <a:pt x="4240" y="248"/>
                  </a:lnTo>
                  <a:lnTo>
                    <a:pt x="4243" y="258"/>
                  </a:lnTo>
                  <a:lnTo>
                    <a:pt x="4248" y="268"/>
                  </a:lnTo>
                  <a:lnTo>
                    <a:pt x="4254" y="280"/>
                  </a:lnTo>
                  <a:lnTo>
                    <a:pt x="4259" y="290"/>
                  </a:lnTo>
                  <a:lnTo>
                    <a:pt x="4264" y="299"/>
                  </a:lnTo>
                  <a:lnTo>
                    <a:pt x="4270" y="308"/>
                  </a:lnTo>
                  <a:lnTo>
                    <a:pt x="4276" y="316"/>
                  </a:lnTo>
                  <a:lnTo>
                    <a:pt x="4283" y="322"/>
                  </a:lnTo>
                  <a:lnTo>
                    <a:pt x="4289" y="329"/>
                  </a:lnTo>
                  <a:lnTo>
                    <a:pt x="4295" y="334"/>
                  </a:lnTo>
                  <a:lnTo>
                    <a:pt x="4303" y="339"/>
                  </a:lnTo>
                  <a:lnTo>
                    <a:pt x="4309" y="342"/>
                  </a:lnTo>
                  <a:lnTo>
                    <a:pt x="4316" y="345"/>
                  </a:lnTo>
                  <a:lnTo>
                    <a:pt x="4323" y="348"/>
                  </a:lnTo>
                  <a:lnTo>
                    <a:pt x="4331" y="351"/>
                  </a:lnTo>
                  <a:lnTo>
                    <a:pt x="4338" y="352"/>
                  </a:lnTo>
                  <a:lnTo>
                    <a:pt x="4345" y="352"/>
                  </a:lnTo>
                  <a:lnTo>
                    <a:pt x="4353" y="352"/>
                  </a:lnTo>
                  <a:lnTo>
                    <a:pt x="4359" y="352"/>
                  </a:lnTo>
                  <a:lnTo>
                    <a:pt x="4363" y="351"/>
                  </a:lnTo>
                  <a:lnTo>
                    <a:pt x="4368" y="350"/>
                  </a:lnTo>
                  <a:lnTo>
                    <a:pt x="4372" y="348"/>
                  </a:lnTo>
                  <a:lnTo>
                    <a:pt x="4376" y="346"/>
                  </a:lnTo>
                  <a:lnTo>
                    <a:pt x="4379" y="344"/>
                  </a:lnTo>
                  <a:lnTo>
                    <a:pt x="4382" y="341"/>
                  </a:lnTo>
                  <a:lnTo>
                    <a:pt x="4384" y="339"/>
                  </a:lnTo>
                  <a:lnTo>
                    <a:pt x="4386" y="335"/>
                  </a:lnTo>
                  <a:lnTo>
                    <a:pt x="4388" y="331"/>
                  </a:lnTo>
                  <a:lnTo>
                    <a:pt x="4389" y="327"/>
                  </a:lnTo>
                  <a:lnTo>
                    <a:pt x="4390" y="322"/>
                  </a:lnTo>
                  <a:lnTo>
                    <a:pt x="4390" y="317"/>
                  </a:lnTo>
                  <a:lnTo>
                    <a:pt x="4389" y="311"/>
                  </a:lnTo>
                  <a:lnTo>
                    <a:pt x="4388" y="305"/>
                  </a:lnTo>
                  <a:lnTo>
                    <a:pt x="4387" y="298"/>
                  </a:lnTo>
                  <a:lnTo>
                    <a:pt x="4397" y="299"/>
                  </a:lnTo>
                  <a:lnTo>
                    <a:pt x="4408" y="301"/>
                  </a:lnTo>
                  <a:lnTo>
                    <a:pt x="4418" y="302"/>
                  </a:lnTo>
                  <a:lnTo>
                    <a:pt x="4429" y="303"/>
                  </a:lnTo>
                  <a:lnTo>
                    <a:pt x="4439" y="304"/>
                  </a:lnTo>
                  <a:lnTo>
                    <a:pt x="4450" y="305"/>
                  </a:lnTo>
                  <a:lnTo>
                    <a:pt x="4460" y="306"/>
                  </a:lnTo>
                  <a:lnTo>
                    <a:pt x="4472" y="307"/>
                  </a:lnTo>
                  <a:lnTo>
                    <a:pt x="4474" y="318"/>
                  </a:lnTo>
                  <a:lnTo>
                    <a:pt x="4474" y="330"/>
                  </a:lnTo>
                  <a:lnTo>
                    <a:pt x="4474" y="339"/>
                  </a:lnTo>
                  <a:lnTo>
                    <a:pt x="4473" y="348"/>
                  </a:lnTo>
                  <a:lnTo>
                    <a:pt x="4471" y="358"/>
                  </a:lnTo>
                  <a:lnTo>
                    <a:pt x="4466" y="366"/>
                  </a:lnTo>
                  <a:lnTo>
                    <a:pt x="4462" y="374"/>
                  </a:lnTo>
                  <a:lnTo>
                    <a:pt x="4457" y="380"/>
                  </a:lnTo>
                  <a:lnTo>
                    <a:pt x="4450" y="386"/>
                  </a:lnTo>
                  <a:lnTo>
                    <a:pt x="4442" y="391"/>
                  </a:lnTo>
                  <a:lnTo>
                    <a:pt x="4433" y="396"/>
                  </a:lnTo>
                  <a:lnTo>
                    <a:pt x="4424" y="401"/>
                  </a:lnTo>
                  <a:lnTo>
                    <a:pt x="4412" y="404"/>
                  </a:lnTo>
                  <a:lnTo>
                    <a:pt x="4400" y="406"/>
                  </a:lnTo>
                  <a:lnTo>
                    <a:pt x="4387" y="408"/>
                  </a:lnTo>
                  <a:lnTo>
                    <a:pt x="4372" y="409"/>
                  </a:lnTo>
                  <a:lnTo>
                    <a:pt x="4356" y="409"/>
                  </a:lnTo>
                  <a:lnTo>
                    <a:pt x="4340" y="408"/>
                  </a:lnTo>
                  <a:lnTo>
                    <a:pt x="4326" y="406"/>
                  </a:lnTo>
                  <a:lnTo>
                    <a:pt x="4310" y="403"/>
                  </a:lnTo>
                  <a:lnTo>
                    <a:pt x="4296" y="398"/>
                  </a:lnTo>
                  <a:lnTo>
                    <a:pt x="4282" y="392"/>
                  </a:lnTo>
                  <a:lnTo>
                    <a:pt x="4268" y="385"/>
                  </a:lnTo>
                  <a:lnTo>
                    <a:pt x="4254" y="378"/>
                  </a:lnTo>
                  <a:lnTo>
                    <a:pt x="4240" y="368"/>
                  </a:lnTo>
                  <a:lnTo>
                    <a:pt x="4227" y="358"/>
                  </a:lnTo>
                  <a:lnTo>
                    <a:pt x="4216" y="347"/>
                  </a:lnTo>
                  <a:lnTo>
                    <a:pt x="4204" y="335"/>
                  </a:lnTo>
                  <a:lnTo>
                    <a:pt x="4193" y="322"/>
                  </a:lnTo>
                  <a:lnTo>
                    <a:pt x="4184" y="309"/>
                  </a:lnTo>
                  <a:lnTo>
                    <a:pt x="4174" y="294"/>
                  </a:lnTo>
                  <a:lnTo>
                    <a:pt x="4167" y="279"/>
                  </a:lnTo>
                  <a:lnTo>
                    <a:pt x="4160" y="263"/>
                  </a:lnTo>
                  <a:lnTo>
                    <a:pt x="4154" y="247"/>
                  </a:lnTo>
                  <a:lnTo>
                    <a:pt x="4151" y="234"/>
                  </a:lnTo>
                  <a:lnTo>
                    <a:pt x="4149" y="220"/>
                  </a:lnTo>
                  <a:lnTo>
                    <a:pt x="4149" y="207"/>
                  </a:lnTo>
                  <a:lnTo>
                    <a:pt x="4150" y="195"/>
                  </a:lnTo>
                  <a:lnTo>
                    <a:pt x="4153" y="185"/>
                  </a:lnTo>
                  <a:lnTo>
                    <a:pt x="4158" y="174"/>
                  </a:lnTo>
                  <a:lnTo>
                    <a:pt x="4164" y="165"/>
                  </a:lnTo>
                  <a:lnTo>
                    <a:pt x="4171" y="157"/>
                  </a:lnTo>
                  <a:lnTo>
                    <a:pt x="4179" y="150"/>
                  </a:lnTo>
                  <a:lnTo>
                    <a:pt x="4190" y="144"/>
                  </a:lnTo>
                  <a:lnTo>
                    <a:pt x="4201" y="140"/>
                  </a:lnTo>
                  <a:lnTo>
                    <a:pt x="4215" y="136"/>
                  </a:lnTo>
                  <a:lnTo>
                    <a:pt x="4230" y="134"/>
                  </a:lnTo>
                  <a:lnTo>
                    <a:pt x="4246" y="133"/>
                  </a:lnTo>
                  <a:lnTo>
                    <a:pt x="4260" y="133"/>
                  </a:lnTo>
                  <a:lnTo>
                    <a:pt x="4273" y="134"/>
                  </a:lnTo>
                  <a:lnTo>
                    <a:pt x="4286" y="135"/>
                  </a:lnTo>
                  <a:lnTo>
                    <a:pt x="4298" y="136"/>
                  </a:lnTo>
                  <a:lnTo>
                    <a:pt x="4311" y="139"/>
                  </a:lnTo>
                  <a:lnTo>
                    <a:pt x="4322" y="142"/>
                  </a:lnTo>
                  <a:lnTo>
                    <a:pt x="4334" y="145"/>
                  </a:lnTo>
                  <a:lnTo>
                    <a:pt x="4344" y="149"/>
                  </a:lnTo>
                  <a:lnTo>
                    <a:pt x="4355" y="154"/>
                  </a:lnTo>
                  <a:lnTo>
                    <a:pt x="4365" y="161"/>
                  </a:lnTo>
                  <a:lnTo>
                    <a:pt x="4376" y="167"/>
                  </a:lnTo>
                  <a:lnTo>
                    <a:pt x="4386" y="174"/>
                  </a:lnTo>
                  <a:lnTo>
                    <a:pt x="4395" y="183"/>
                  </a:lnTo>
                  <a:lnTo>
                    <a:pt x="4405" y="191"/>
                  </a:lnTo>
                  <a:lnTo>
                    <a:pt x="4414" y="200"/>
                  </a:lnTo>
                  <a:lnTo>
                    <a:pt x="4423" y="210"/>
                  </a:lnTo>
                  <a:close/>
                  <a:moveTo>
                    <a:pt x="4705" y="303"/>
                  </a:moveTo>
                  <a:lnTo>
                    <a:pt x="4716" y="304"/>
                  </a:lnTo>
                  <a:lnTo>
                    <a:pt x="4726" y="306"/>
                  </a:lnTo>
                  <a:lnTo>
                    <a:pt x="4737" y="307"/>
                  </a:lnTo>
                  <a:lnTo>
                    <a:pt x="4747" y="308"/>
                  </a:lnTo>
                  <a:lnTo>
                    <a:pt x="4757" y="309"/>
                  </a:lnTo>
                  <a:lnTo>
                    <a:pt x="4768" y="310"/>
                  </a:lnTo>
                  <a:lnTo>
                    <a:pt x="4779" y="312"/>
                  </a:lnTo>
                  <a:lnTo>
                    <a:pt x="4790" y="313"/>
                  </a:lnTo>
                  <a:lnTo>
                    <a:pt x="4790" y="322"/>
                  </a:lnTo>
                  <a:lnTo>
                    <a:pt x="4790" y="331"/>
                  </a:lnTo>
                  <a:lnTo>
                    <a:pt x="4788" y="339"/>
                  </a:lnTo>
                  <a:lnTo>
                    <a:pt x="4785" y="347"/>
                  </a:lnTo>
                  <a:lnTo>
                    <a:pt x="4781" y="355"/>
                  </a:lnTo>
                  <a:lnTo>
                    <a:pt x="4777" y="361"/>
                  </a:lnTo>
                  <a:lnTo>
                    <a:pt x="4772" y="366"/>
                  </a:lnTo>
                  <a:lnTo>
                    <a:pt x="4766" y="371"/>
                  </a:lnTo>
                  <a:lnTo>
                    <a:pt x="4760" y="377"/>
                  </a:lnTo>
                  <a:lnTo>
                    <a:pt x="4752" y="381"/>
                  </a:lnTo>
                  <a:lnTo>
                    <a:pt x="4744" y="385"/>
                  </a:lnTo>
                  <a:lnTo>
                    <a:pt x="4736" y="388"/>
                  </a:lnTo>
                  <a:lnTo>
                    <a:pt x="4726" y="390"/>
                  </a:lnTo>
                  <a:lnTo>
                    <a:pt x="4715" y="392"/>
                  </a:lnTo>
                  <a:lnTo>
                    <a:pt x="4703" y="393"/>
                  </a:lnTo>
                  <a:lnTo>
                    <a:pt x="4691" y="394"/>
                  </a:lnTo>
                  <a:lnTo>
                    <a:pt x="4672" y="394"/>
                  </a:lnTo>
                  <a:lnTo>
                    <a:pt x="4654" y="392"/>
                  </a:lnTo>
                  <a:lnTo>
                    <a:pt x="4637" y="390"/>
                  </a:lnTo>
                  <a:lnTo>
                    <a:pt x="4621" y="386"/>
                  </a:lnTo>
                  <a:lnTo>
                    <a:pt x="4604" y="380"/>
                  </a:lnTo>
                  <a:lnTo>
                    <a:pt x="4588" y="372"/>
                  </a:lnTo>
                  <a:lnTo>
                    <a:pt x="4574" y="364"/>
                  </a:lnTo>
                  <a:lnTo>
                    <a:pt x="4559" y="354"/>
                  </a:lnTo>
                  <a:lnTo>
                    <a:pt x="4548" y="345"/>
                  </a:lnTo>
                  <a:lnTo>
                    <a:pt x="4536" y="335"/>
                  </a:lnTo>
                  <a:lnTo>
                    <a:pt x="4526" y="326"/>
                  </a:lnTo>
                  <a:lnTo>
                    <a:pt x="4516" y="314"/>
                  </a:lnTo>
                  <a:lnTo>
                    <a:pt x="4507" y="303"/>
                  </a:lnTo>
                  <a:lnTo>
                    <a:pt x="4499" y="291"/>
                  </a:lnTo>
                  <a:lnTo>
                    <a:pt x="4491" y="279"/>
                  </a:lnTo>
                  <a:lnTo>
                    <a:pt x="4485" y="265"/>
                  </a:lnTo>
                  <a:lnTo>
                    <a:pt x="4478" y="249"/>
                  </a:lnTo>
                  <a:lnTo>
                    <a:pt x="4474" y="234"/>
                  </a:lnTo>
                  <a:lnTo>
                    <a:pt x="4469" y="219"/>
                  </a:lnTo>
                  <a:lnTo>
                    <a:pt x="4467" y="206"/>
                  </a:lnTo>
                  <a:lnTo>
                    <a:pt x="4467" y="193"/>
                  </a:lnTo>
                  <a:lnTo>
                    <a:pt x="4468" y="182"/>
                  </a:lnTo>
                  <a:lnTo>
                    <a:pt x="4471" y="170"/>
                  </a:lnTo>
                  <a:lnTo>
                    <a:pt x="4475" y="161"/>
                  </a:lnTo>
                  <a:lnTo>
                    <a:pt x="4480" y="151"/>
                  </a:lnTo>
                  <a:lnTo>
                    <a:pt x="4487" y="143"/>
                  </a:lnTo>
                  <a:lnTo>
                    <a:pt x="4496" y="136"/>
                  </a:lnTo>
                  <a:lnTo>
                    <a:pt x="4505" y="129"/>
                  </a:lnTo>
                  <a:lnTo>
                    <a:pt x="4515" y="125"/>
                  </a:lnTo>
                  <a:lnTo>
                    <a:pt x="4527" y="121"/>
                  </a:lnTo>
                  <a:lnTo>
                    <a:pt x="4540" y="119"/>
                  </a:lnTo>
                  <a:lnTo>
                    <a:pt x="4554" y="118"/>
                  </a:lnTo>
                  <a:lnTo>
                    <a:pt x="4571" y="119"/>
                  </a:lnTo>
                  <a:lnTo>
                    <a:pt x="4587" y="120"/>
                  </a:lnTo>
                  <a:lnTo>
                    <a:pt x="4604" y="123"/>
                  </a:lnTo>
                  <a:lnTo>
                    <a:pt x="4620" y="126"/>
                  </a:lnTo>
                  <a:lnTo>
                    <a:pt x="4635" y="132"/>
                  </a:lnTo>
                  <a:lnTo>
                    <a:pt x="4651" y="138"/>
                  </a:lnTo>
                  <a:lnTo>
                    <a:pt x="4667" y="146"/>
                  </a:lnTo>
                  <a:lnTo>
                    <a:pt x="4682" y="156"/>
                  </a:lnTo>
                  <a:lnTo>
                    <a:pt x="4696" y="165"/>
                  </a:lnTo>
                  <a:lnTo>
                    <a:pt x="4708" y="176"/>
                  </a:lnTo>
                  <a:lnTo>
                    <a:pt x="4722" y="189"/>
                  </a:lnTo>
                  <a:lnTo>
                    <a:pt x="4733" y="204"/>
                  </a:lnTo>
                  <a:lnTo>
                    <a:pt x="4745" y="219"/>
                  </a:lnTo>
                  <a:lnTo>
                    <a:pt x="4756" y="236"/>
                  </a:lnTo>
                  <a:lnTo>
                    <a:pt x="4767" y="254"/>
                  </a:lnTo>
                  <a:lnTo>
                    <a:pt x="4776" y="273"/>
                  </a:lnTo>
                  <a:lnTo>
                    <a:pt x="4751" y="273"/>
                  </a:lnTo>
                  <a:lnTo>
                    <a:pt x="4726" y="274"/>
                  </a:lnTo>
                  <a:lnTo>
                    <a:pt x="4700" y="275"/>
                  </a:lnTo>
                  <a:lnTo>
                    <a:pt x="4675" y="275"/>
                  </a:lnTo>
                  <a:lnTo>
                    <a:pt x="4650" y="277"/>
                  </a:lnTo>
                  <a:lnTo>
                    <a:pt x="4625" y="278"/>
                  </a:lnTo>
                  <a:lnTo>
                    <a:pt x="4600" y="279"/>
                  </a:lnTo>
                  <a:lnTo>
                    <a:pt x="4575" y="280"/>
                  </a:lnTo>
                  <a:lnTo>
                    <a:pt x="4579" y="287"/>
                  </a:lnTo>
                  <a:lnTo>
                    <a:pt x="4583" y="294"/>
                  </a:lnTo>
                  <a:lnTo>
                    <a:pt x="4588" y="301"/>
                  </a:lnTo>
                  <a:lnTo>
                    <a:pt x="4593" y="307"/>
                  </a:lnTo>
                  <a:lnTo>
                    <a:pt x="4599" y="313"/>
                  </a:lnTo>
                  <a:lnTo>
                    <a:pt x="4604" y="318"/>
                  </a:lnTo>
                  <a:lnTo>
                    <a:pt x="4610" y="322"/>
                  </a:lnTo>
                  <a:lnTo>
                    <a:pt x="4617" y="327"/>
                  </a:lnTo>
                  <a:lnTo>
                    <a:pt x="4624" y="331"/>
                  </a:lnTo>
                  <a:lnTo>
                    <a:pt x="4631" y="334"/>
                  </a:lnTo>
                  <a:lnTo>
                    <a:pt x="4637" y="337"/>
                  </a:lnTo>
                  <a:lnTo>
                    <a:pt x="4645" y="339"/>
                  </a:lnTo>
                  <a:lnTo>
                    <a:pt x="4651" y="341"/>
                  </a:lnTo>
                  <a:lnTo>
                    <a:pt x="4658" y="342"/>
                  </a:lnTo>
                  <a:lnTo>
                    <a:pt x="4665" y="343"/>
                  </a:lnTo>
                  <a:lnTo>
                    <a:pt x="4672" y="343"/>
                  </a:lnTo>
                  <a:lnTo>
                    <a:pt x="4676" y="342"/>
                  </a:lnTo>
                  <a:lnTo>
                    <a:pt x="4680" y="342"/>
                  </a:lnTo>
                  <a:lnTo>
                    <a:pt x="4684" y="341"/>
                  </a:lnTo>
                  <a:lnTo>
                    <a:pt x="4689" y="340"/>
                  </a:lnTo>
                  <a:lnTo>
                    <a:pt x="4692" y="339"/>
                  </a:lnTo>
                  <a:lnTo>
                    <a:pt x="4695" y="337"/>
                  </a:lnTo>
                  <a:lnTo>
                    <a:pt x="4697" y="335"/>
                  </a:lnTo>
                  <a:lnTo>
                    <a:pt x="4700" y="333"/>
                  </a:lnTo>
                  <a:lnTo>
                    <a:pt x="4701" y="331"/>
                  </a:lnTo>
                  <a:lnTo>
                    <a:pt x="4703" y="328"/>
                  </a:lnTo>
                  <a:lnTo>
                    <a:pt x="4704" y="324"/>
                  </a:lnTo>
                  <a:lnTo>
                    <a:pt x="4705" y="320"/>
                  </a:lnTo>
                  <a:lnTo>
                    <a:pt x="4706" y="316"/>
                  </a:lnTo>
                  <a:lnTo>
                    <a:pt x="4706" y="312"/>
                  </a:lnTo>
                  <a:lnTo>
                    <a:pt x="4706" y="308"/>
                  </a:lnTo>
                  <a:lnTo>
                    <a:pt x="4705" y="303"/>
                  </a:lnTo>
                  <a:close/>
                  <a:moveTo>
                    <a:pt x="4677" y="234"/>
                  </a:moveTo>
                  <a:lnTo>
                    <a:pt x="4673" y="225"/>
                  </a:lnTo>
                  <a:lnTo>
                    <a:pt x="4668" y="218"/>
                  </a:lnTo>
                  <a:lnTo>
                    <a:pt x="4664" y="212"/>
                  </a:lnTo>
                  <a:lnTo>
                    <a:pt x="4658" y="206"/>
                  </a:lnTo>
                  <a:lnTo>
                    <a:pt x="4653" y="200"/>
                  </a:lnTo>
                  <a:lnTo>
                    <a:pt x="4648" y="196"/>
                  </a:lnTo>
                  <a:lnTo>
                    <a:pt x="4642" y="191"/>
                  </a:lnTo>
                  <a:lnTo>
                    <a:pt x="4636" y="188"/>
                  </a:lnTo>
                  <a:lnTo>
                    <a:pt x="4630" y="184"/>
                  </a:lnTo>
                  <a:lnTo>
                    <a:pt x="4624" y="181"/>
                  </a:lnTo>
                  <a:lnTo>
                    <a:pt x="4618" y="178"/>
                  </a:lnTo>
                  <a:lnTo>
                    <a:pt x="4611" y="176"/>
                  </a:lnTo>
                  <a:lnTo>
                    <a:pt x="4605" y="174"/>
                  </a:lnTo>
                  <a:lnTo>
                    <a:pt x="4599" y="173"/>
                  </a:lnTo>
                  <a:lnTo>
                    <a:pt x="4593" y="173"/>
                  </a:lnTo>
                  <a:lnTo>
                    <a:pt x="4585" y="173"/>
                  </a:lnTo>
                  <a:lnTo>
                    <a:pt x="4579" y="173"/>
                  </a:lnTo>
                  <a:lnTo>
                    <a:pt x="4574" y="174"/>
                  </a:lnTo>
                  <a:lnTo>
                    <a:pt x="4569" y="176"/>
                  </a:lnTo>
                  <a:lnTo>
                    <a:pt x="4564" y="177"/>
                  </a:lnTo>
                  <a:lnTo>
                    <a:pt x="4560" y="180"/>
                  </a:lnTo>
                  <a:lnTo>
                    <a:pt x="4557" y="183"/>
                  </a:lnTo>
                  <a:lnTo>
                    <a:pt x="4554" y="186"/>
                  </a:lnTo>
                  <a:lnTo>
                    <a:pt x="4552" y="190"/>
                  </a:lnTo>
                  <a:lnTo>
                    <a:pt x="4550" y="194"/>
                  </a:lnTo>
                  <a:lnTo>
                    <a:pt x="4549" y="199"/>
                  </a:lnTo>
                  <a:lnTo>
                    <a:pt x="4549" y="205"/>
                  </a:lnTo>
                  <a:lnTo>
                    <a:pt x="4549" y="211"/>
                  </a:lnTo>
                  <a:lnTo>
                    <a:pt x="4550" y="216"/>
                  </a:lnTo>
                  <a:lnTo>
                    <a:pt x="4552" y="223"/>
                  </a:lnTo>
                  <a:lnTo>
                    <a:pt x="4554" y="230"/>
                  </a:lnTo>
                  <a:lnTo>
                    <a:pt x="4557" y="237"/>
                  </a:lnTo>
                  <a:lnTo>
                    <a:pt x="4573" y="237"/>
                  </a:lnTo>
                  <a:lnTo>
                    <a:pt x="4587" y="236"/>
                  </a:lnTo>
                  <a:lnTo>
                    <a:pt x="4602" y="235"/>
                  </a:lnTo>
                  <a:lnTo>
                    <a:pt x="4618" y="235"/>
                  </a:lnTo>
                  <a:lnTo>
                    <a:pt x="4632" y="235"/>
                  </a:lnTo>
                  <a:lnTo>
                    <a:pt x="4648" y="234"/>
                  </a:lnTo>
                  <a:lnTo>
                    <a:pt x="4662" y="234"/>
                  </a:lnTo>
                  <a:lnTo>
                    <a:pt x="4677" y="234"/>
                  </a:lnTo>
                  <a:close/>
                  <a:moveTo>
                    <a:pt x="4969" y="381"/>
                  </a:moveTo>
                  <a:lnTo>
                    <a:pt x="4959" y="382"/>
                  </a:lnTo>
                  <a:lnTo>
                    <a:pt x="4949" y="382"/>
                  </a:lnTo>
                  <a:lnTo>
                    <a:pt x="4939" y="383"/>
                  </a:lnTo>
                  <a:lnTo>
                    <a:pt x="4930" y="383"/>
                  </a:lnTo>
                  <a:lnTo>
                    <a:pt x="4919" y="383"/>
                  </a:lnTo>
                  <a:lnTo>
                    <a:pt x="4909" y="384"/>
                  </a:lnTo>
                  <a:lnTo>
                    <a:pt x="4899" y="384"/>
                  </a:lnTo>
                  <a:lnTo>
                    <a:pt x="4889" y="384"/>
                  </a:lnTo>
                  <a:lnTo>
                    <a:pt x="4874" y="352"/>
                  </a:lnTo>
                  <a:lnTo>
                    <a:pt x="4859" y="319"/>
                  </a:lnTo>
                  <a:lnTo>
                    <a:pt x="4844" y="286"/>
                  </a:lnTo>
                  <a:lnTo>
                    <a:pt x="4828" y="254"/>
                  </a:lnTo>
                  <a:lnTo>
                    <a:pt x="4813" y="220"/>
                  </a:lnTo>
                  <a:lnTo>
                    <a:pt x="4797" y="187"/>
                  </a:lnTo>
                  <a:lnTo>
                    <a:pt x="4780" y="154"/>
                  </a:lnTo>
                  <a:lnTo>
                    <a:pt x="4765" y="121"/>
                  </a:lnTo>
                  <a:lnTo>
                    <a:pt x="4774" y="121"/>
                  </a:lnTo>
                  <a:lnTo>
                    <a:pt x="4782" y="120"/>
                  </a:lnTo>
                  <a:lnTo>
                    <a:pt x="4792" y="120"/>
                  </a:lnTo>
                  <a:lnTo>
                    <a:pt x="4800" y="120"/>
                  </a:lnTo>
                  <a:lnTo>
                    <a:pt x="4810" y="119"/>
                  </a:lnTo>
                  <a:lnTo>
                    <a:pt x="4819" y="119"/>
                  </a:lnTo>
                  <a:lnTo>
                    <a:pt x="4829" y="119"/>
                  </a:lnTo>
                  <a:lnTo>
                    <a:pt x="4839" y="118"/>
                  </a:lnTo>
                  <a:lnTo>
                    <a:pt x="4841" y="123"/>
                  </a:lnTo>
                  <a:lnTo>
                    <a:pt x="4843" y="127"/>
                  </a:lnTo>
                  <a:lnTo>
                    <a:pt x="4845" y="132"/>
                  </a:lnTo>
                  <a:lnTo>
                    <a:pt x="4847" y="137"/>
                  </a:lnTo>
                  <a:lnTo>
                    <a:pt x="4849" y="142"/>
                  </a:lnTo>
                  <a:lnTo>
                    <a:pt x="4851" y="146"/>
                  </a:lnTo>
                  <a:lnTo>
                    <a:pt x="4853" y="150"/>
                  </a:lnTo>
                  <a:lnTo>
                    <a:pt x="4855" y="156"/>
                  </a:lnTo>
                  <a:lnTo>
                    <a:pt x="4857" y="148"/>
                  </a:lnTo>
                  <a:lnTo>
                    <a:pt x="4859" y="142"/>
                  </a:lnTo>
                  <a:lnTo>
                    <a:pt x="4861" y="137"/>
                  </a:lnTo>
                  <a:lnTo>
                    <a:pt x="4863" y="133"/>
                  </a:lnTo>
                  <a:lnTo>
                    <a:pt x="4865" y="128"/>
                  </a:lnTo>
                  <a:lnTo>
                    <a:pt x="4868" y="125"/>
                  </a:lnTo>
                  <a:lnTo>
                    <a:pt x="4870" y="122"/>
                  </a:lnTo>
                  <a:lnTo>
                    <a:pt x="4873" y="120"/>
                  </a:lnTo>
                  <a:lnTo>
                    <a:pt x="4876" y="118"/>
                  </a:lnTo>
                  <a:lnTo>
                    <a:pt x="4879" y="116"/>
                  </a:lnTo>
                  <a:lnTo>
                    <a:pt x="4884" y="114"/>
                  </a:lnTo>
                  <a:lnTo>
                    <a:pt x="4887" y="113"/>
                  </a:lnTo>
                  <a:lnTo>
                    <a:pt x="4891" y="112"/>
                  </a:lnTo>
                  <a:lnTo>
                    <a:pt x="4895" y="111"/>
                  </a:lnTo>
                  <a:lnTo>
                    <a:pt x="4899" y="110"/>
                  </a:lnTo>
                  <a:lnTo>
                    <a:pt x="4903" y="110"/>
                  </a:lnTo>
                  <a:lnTo>
                    <a:pt x="4911" y="110"/>
                  </a:lnTo>
                  <a:lnTo>
                    <a:pt x="4918" y="110"/>
                  </a:lnTo>
                  <a:lnTo>
                    <a:pt x="4924" y="111"/>
                  </a:lnTo>
                  <a:lnTo>
                    <a:pt x="4932" y="112"/>
                  </a:lnTo>
                  <a:lnTo>
                    <a:pt x="4939" y="114"/>
                  </a:lnTo>
                  <a:lnTo>
                    <a:pt x="4947" y="116"/>
                  </a:lnTo>
                  <a:lnTo>
                    <a:pt x="4955" y="118"/>
                  </a:lnTo>
                  <a:lnTo>
                    <a:pt x="4963" y="120"/>
                  </a:lnTo>
                  <a:lnTo>
                    <a:pt x="4963" y="128"/>
                  </a:lnTo>
                  <a:lnTo>
                    <a:pt x="4964" y="136"/>
                  </a:lnTo>
                  <a:lnTo>
                    <a:pt x="4964" y="144"/>
                  </a:lnTo>
                  <a:lnTo>
                    <a:pt x="4965" y="151"/>
                  </a:lnTo>
                  <a:lnTo>
                    <a:pt x="4966" y="160"/>
                  </a:lnTo>
                  <a:lnTo>
                    <a:pt x="4966" y="167"/>
                  </a:lnTo>
                  <a:lnTo>
                    <a:pt x="4967" y="175"/>
                  </a:lnTo>
                  <a:lnTo>
                    <a:pt x="4968" y="183"/>
                  </a:lnTo>
                  <a:lnTo>
                    <a:pt x="4962" y="181"/>
                  </a:lnTo>
                  <a:lnTo>
                    <a:pt x="4956" y="178"/>
                  </a:lnTo>
                  <a:lnTo>
                    <a:pt x="4950" y="176"/>
                  </a:lnTo>
                  <a:lnTo>
                    <a:pt x="4945" y="174"/>
                  </a:lnTo>
                  <a:lnTo>
                    <a:pt x="4940" y="173"/>
                  </a:lnTo>
                  <a:lnTo>
                    <a:pt x="4936" y="173"/>
                  </a:lnTo>
                  <a:lnTo>
                    <a:pt x="4931" y="172"/>
                  </a:lnTo>
                  <a:lnTo>
                    <a:pt x="4926" y="172"/>
                  </a:lnTo>
                  <a:lnTo>
                    <a:pt x="4922" y="172"/>
                  </a:lnTo>
                  <a:lnTo>
                    <a:pt x="4918" y="173"/>
                  </a:lnTo>
                  <a:lnTo>
                    <a:pt x="4914" y="174"/>
                  </a:lnTo>
                  <a:lnTo>
                    <a:pt x="4911" y="175"/>
                  </a:lnTo>
                  <a:lnTo>
                    <a:pt x="4908" y="176"/>
                  </a:lnTo>
                  <a:lnTo>
                    <a:pt x="4906" y="178"/>
                  </a:lnTo>
                  <a:lnTo>
                    <a:pt x="4902" y="181"/>
                  </a:lnTo>
                  <a:lnTo>
                    <a:pt x="4901" y="183"/>
                  </a:lnTo>
                  <a:lnTo>
                    <a:pt x="4899" y="185"/>
                  </a:lnTo>
                  <a:lnTo>
                    <a:pt x="4897" y="187"/>
                  </a:lnTo>
                  <a:lnTo>
                    <a:pt x="4896" y="190"/>
                  </a:lnTo>
                  <a:lnTo>
                    <a:pt x="4895" y="193"/>
                  </a:lnTo>
                  <a:lnTo>
                    <a:pt x="4894" y="197"/>
                  </a:lnTo>
                  <a:lnTo>
                    <a:pt x="4894" y="201"/>
                  </a:lnTo>
                  <a:lnTo>
                    <a:pt x="4894" y="206"/>
                  </a:lnTo>
                  <a:lnTo>
                    <a:pt x="4895" y="211"/>
                  </a:lnTo>
                  <a:lnTo>
                    <a:pt x="4896" y="217"/>
                  </a:lnTo>
                  <a:lnTo>
                    <a:pt x="4899" y="224"/>
                  </a:lnTo>
                  <a:lnTo>
                    <a:pt x="4902" y="234"/>
                  </a:lnTo>
                  <a:lnTo>
                    <a:pt x="4907" y="244"/>
                  </a:lnTo>
                  <a:lnTo>
                    <a:pt x="4912" y="256"/>
                  </a:lnTo>
                  <a:lnTo>
                    <a:pt x="4918" y="269"/>
                  </a:lnTo>
                  <a:lnTo>
                    <a:pt x="4924" y="283"/>
                  </a:lnTo>
                  <a:lnTo>
                    <a:pt x="4932" y="299"/>
                  </a:lnTo>
                  <a:lnTo>
                    <a:pt x="4937" y="310"/>
                  </a:lnTo>
                  <a:lnTo>
                    <a:pt x="4942" y="320"/>
                  </a:lnTo>
                  <a:lnTo>
                    <a:pt x="4946" y="331"/>
                  </a:lnTo>
                  <a:lnTo>
                    <a:pt x="4950" y="340"/>
                  </a:lnTo>
                  <a:lnTo>
                    <a:pt x="4955" y="351"/>
                  </a:lnTo>
                  <a:lnTo>
                    <a:pt x="4960" y="361"/>
                  </a:lnTo>
                  <a:lnTo>
                    <a:pt x="4964" y="371"/>
                  </a:lnTo>
                  <a:lnTo>
                    <a:pt x="4969" y="381"/>
                  </a:lnTo>
                  <a:close/>
                  <a:moveTo>
                    <a:pt x="5134" y="112"/>
                  </a:moveTo>
                  <a:lnTo>
                    <a:pt x="5137" y="119"/>
                  </a:lnTo>
                  <a:lnTo>
                    <a:pt x="5140" y="125"/>
                  </a:lnTo>
                  <a:lnTo>
                    <a:pt x="5143" y="133"/>
                  </a:lnTo>
                  <a:lnTo>
                    <a:pt x="5147" y="140"/>
                  </a:lnTo>
                  <a:lnTo>
                    <a:pt x="5150" y="146"/>
                  </a:lnTo>
                  <a:lnTo>
                    <a:pt x="5154" y="153"/>
                  </a:lnTo>
                  <a:lnTo>
                    <a:pt x="5157" y="161"/>
                  </a:lnTo>
                  <a:lnTo>
                    <a:pt x="5160" y="168"/>
                  </a:lnTo>
                  <a:lnTo>
                    <a:pt x="5153" y="168"/>
                  </a:lnTo>
                  <a:lnTo>
                    <a:pt x="5146" y="168"/>
                  </a:lnTo>
                  <a:lnTo>
                    <a:pt x="5139" y="168"/>
                  </a:lnTo>
                  <a:lnTo>
                    <a:pt x="5132" y="168"/>
                  </a:lnTo>
                  <a:lnTo>
                    <a:pt x="5126" y="168"/>
                  </a:lnTo>
                  <a:lnTo>
                    <a:pt x="5118" y="168"/>
                  </a:lnTo>
                  <a:lnTo>
                    <a:pt x="5112" y="169"/>
                  </a:lnTo>
                  <a:lnTo>
                    <a:pt x="5106" y="169"/>
                  </a:lnTo>
                  <a:lnTo>
                    <a:pt x="5112" y="182"/>
                  </a:lnTo>
                  <a:lnTo>
                    <a:pt x="5118" y="195"/>
                  </a:lnTo>
                  <a:lnTo>
                    <a:pt x="5126" y="209"/>
                  </a:lnTo>
                  <a:lnTo>
                    <a:pt x="5132" y="221"/>
                  </a:lnTo>
                  <a:lnTo>
                    <a:pt x="5138" y="235"/>
                  </a:lnTo>
                  <a:lnTo>
                    <a:pt x="5144" y="248"/>
                  </a:lnTo>
                  <a:lnTo>
                    <a:pt x="5151" y="262"/>
                  </a:lnTo>
                  <a:lnTo>
                    <a:pt x="5157" y="274"/>
                  </a:lnTo>
                  <a:lnTo>
                    <a:pt x="5161" y="283"/>
                  </a:lnTo>
                  <a:lnTo>
                    <a:pt x="5164" y="289"/>
                  </a:lnTo>
                  <a:lnTo>
                    <a:pt x="5167" y="295"/>
                  </a:lnTo>
                  <a:lnTo>
                    <a:pt x="5169" y="301"/>
                  </a:lnTo>
                  <a:lnTo>
                    <a:pt x="5172" y="305"/>
                  </a:lnTo>
                  <a:lnTo>
                    <a:pt x="5174" y="308"/>
                  </a:lnTo>
                  <a:lnTo>
                    <a:pt x="5176" y="310"/>
                  </a:lnTo>
                  <a:lnTo>
                    <a:pt x="5177" y="312"/>
                  </a:lnTo>
                  <a:lnTo>
                    <a:pt x="5178" y="313"/>
                  </a:lnTo>
                  <a:lnTo>
                    <a:pt x="5179" y="314"/>
                  </a:lnTo>
                  <a:lnTo>
                    <a:pt x="5180" y="315"/>
                  </a:lnTo>
                  <a:lnTo>
                    <a:pt x="5182" y="317"/>
                  </a:lnTo>
                  <a:lnTo>
                    <a:pt x="5183" y="318"/>
                  </a:lnTo>
                  <a:lnTo>
                    <a:pt x="5184" y="319"/>
                  </a:lnTo>
                  <a:lnTo>
                    <a:pt x="5185" y="320"/>
                  </a:lnTo>
                  <a:lnTo>
                    <a:pt x="5187" y="320"/>
                  </a:lnTo>
                  <a:lnTo>
                    <a:pt x="5189" y="321"/>
                  </a:lnTo>
                  <a:lnTo>
                    <a:pt x="5191" y="322"/>
                  </a:lnTo>
                  <a:lnTo>
                    <a:pt x="5192" y="323"/>
                  </a:lnTo>
                  <a:lnTo>
                    <a:pt x="5195" y="323"/>
                  </a:lnTo>
                  <a:lnTo>
                    <a:pt x="5197" y="324"/>
                  </a:lnTo>
                  <a:lnTo>
                    <a:pt x="5199" y="324"/>
                  </a:lnTo>
                  <a:lnTo>
                    <a:pt x="5200" y="324"/>
                  </a:lnTo>
                  <a:lnTo>
                    <a:pt x="5202" y="324"/>
                  </a:lnTo>
                  <a:lnTo>
                    <a:pt x="5205" y="323"/>
                  </a:lnTo>
                  <a:lnTo>
                    <a:pt x="5208" y="323"/>
                  </a:lnTo>
                  <a:lnTo>
                    <a:pt x="5212" y="322"/>
                  </a:lnTo>
                  <a:lnTo>
                    <a:pt x="5215" y="322"/>
                  </a:lnTo>
                  <a:lnTo>
                    <a:pt x="5220" y="321"/>
                  </a:lnTo>
                  <a:lnTo>
                    <a:pt x="5224" y="320"/>
                  </a:lnTo>
                  <a:lnTo>
                    <a:pt x="5228" y="318"/>
                  </a:lnTo>
                  <a:lnTo>
                    <a:pt x="5233" y="317"/>
                  </a:lnTo>
                  <a:lnTo>
                    <a:pt x="5236" y="324"/>
                  </a:lnTo>
                  <a:lnTo>
                    <a:pt x="5240" y="331"/>
                  </a:lnTo>
                  <a:lnTo>
                    <a:pt x="5244" y="338"/>
                  </a:lnTo>
                  <a:lnTo>
                    <a:pt x="5248" y="344"/>
                  </a:lnTo>
                  <a:lnTo>
                    <a:pt x="5251" y="352"/>
                  </a:lnTo>
                  <a:lnTo>
                    <a:pt x="5255" y="358"/>
                  </a:lnTo>
                  <a:lnTo>
                    <a:pt x="5258" y="364"/>
                  </a:lnTo>
                  <a:lnTo>
                    <a:pt x="5262" y="371"/>
                  </a:lnTo>
                  <a:lnTo>
                    <a:pt x="5256" y="374"/>
                  </a:lnTo>
                  <a:lnTo>
                    <a:pt x="5250" y="376"/>
                  </a:lnTo>
                  <a:lnTo>
                    <a:pt x="5243" y="378"/>
                  </a:lnTo>
                  <a:lnTo>
                    <a:pt x="5235" y="379"/>
                  </a:lnTo>
                  <a:lnTo>
                    <a:pt x="5228" y="380"/>
                  </a:lnTo>
                  <a:lnTo>
                    <a:pt x="5220" y="381"/>
                  </a:lnTo>
                  <a:lnTo>
                    <a:pt x="5211" y="382"/>
                  </a:lnTo>
                  <a:lnTo>
                    <a:pt x="5202" y="382"/>
                  </a:lnTo>
                  <a:lnTo>
                    <a:pt x="5197" y="382"/>
                  </a:lnTo>
                  <a:lnTo>
                    <a:pt x="5191" y="382"/>
                  </a:lnTo>
                  <a:lnTo>
                    <a:pt x="5186" y="381"/>
                  </a:lnTo>
                  <a:lnTo>
                    <a:pt x="5182" y="381"/>
                  </a:lnTo>
                  <a:lnTo>
                    <a:pt x="5177" y="380"/>
                  </a:lnTo>
                  <a:lnTo>
                    <a:pt x="5172" y="379"/>
                  </a:lnTo>
                  <a:lnTo>
                    <a:pt x="5166" y="378"/>
                  </a:lnTo>
                  <a:lnTo>
                    <a:pt x="5161" y="377"/>
                  </a:lnTo>
                  <a:lnTo>
                    <a:pt x="5157" y="375"/>
                  </a:lnTo>
                  <a:lnTo>
                    <a:pt x="5152" y="374"/>
                  </a:lnTo>
                  <a:lnTo>
                    <a:pt x="5148" y="371"/>
                  </a:lnTo>
                  <a:lnTo>
                    <a:pt x="5143" y="369"/>
                  </a:lnTo>
                  <a:lnTo>
                    <a:pt x="5139" y="367"/>
                  </a:lnTo>
                  <a:lnTo>
                    <a:pt x="5135" y="365"/>
                  </a:lnTo>
                  <a:lnTo>
                    <a:pt x="5132" y="363"/>
                  </a:lnTo>
                  <a:lnTo>
                    <a:pt x="5129" y="361"/>
                  </a:lnTo>
                  <a:lnTo>
                    <a:pt x="5126" y="358"/>
                  </a:lnTo>
                  <a:lnTo>
                    <a:pt x="5123" y="356"/>
                  </a:lnTo>
                  <a:lnTo>
                    <a:pt x="5119" y="353"/>
                  </a:lnTo>
                  <a:lnTo>
                    <a:pt x="5117" y="350"/>
                  </a:lnTo>
                  <a:lnTo>
                    <a:pt x="5114" y="346"/>
                  </a:lnTo>
                  <a:lnTo>
                    <a:pt x="5111" y="342"/>
                  </a:lnTo>
                  <a:lnTo>
                    <a:pt x="5108" y="338"/>
                  </a:lnTo>
                  <a:lnTo>
                    <a:pt x="5106" y="334"/>
                  </a:lnTo>
                  <a:lnTo>
                    <a:pt x="5103" y="331"/>
                  </a:lnTo>
                  <a:lnTo>
                    <a:pt x="5101" y="327"/>
                  </a:lnTo>
                  <a:lnTo>
                    <a:pt x="5099" y="321"/>
                  </a:lnTo>
                  <a:lnTo>
                    <a:pt x="5095" y="315"/>
                  </a:lnTo>
                  <a:lnTo>
                    <a:pt x="5092" y="309"/>
                  </a:lnTo>
                  <a:lnTo>
                    <a:pt x="5088" y="302"/>
                  </a:lnTo>
                  <a:lnTo>
                    <a:pt x="5084" y="293"/>
                  </a:lnTo>
                  <a:lnTo>
                    <a:pt x="5080" y="284"/>
                  </a:lnTo>
                  <a:lnTo>
                    <a:pt x="5074" y="269"/>
                  </a:lnTo>
                  <a:lnTo>
                    <a:pt x="5066" y="256"/>
                  </a:lnTo>
                  <a:lnTo>
                    <a:pt x="5060" y="241"/>
                  </a:lnTo>
                  <a:lnTo>
                    <a:pt x="5053" y="227"/>
                  </a:lnTo>
                  <a:lnTo>
                    <a:pt x="5045" y="213"/>
                  </a:lnTo>
                  <a:lnTo>
                    <a:pt x="5038" y="198"/>
                  </a:lnTo>
                  <a:lnTo>
                    <a:pt x="5031" y="184"/>
                  </a:lnTo>
                  <a:lnTo>
                    <a:pt x="5023" y="169"/>
                  </a:lnTo>
                  <a:lnTo>
                    <a:pt x="5019" y="169"/>
                  </a:lnTo>
                  <a:lnTo>
                    <a:pt x="5015" y="170"/>
                  </a:lnTo>
                  <a:lnTo>
                    <a:pt x="5010" y="170"/>
                  </a:lnTo>
                  <a:lnTo>
                    <a:pt x="5006" y="170"/>
                  </a:lnTo>
                  <a:lnTo>
                    <a:pt x="5000" y="170"/>
                  </a:lnTo>
                  <a:lnTo>
                    <a:pt x="4996" y="170"/>
                  </a:lnTo>
                  <a:lnTo>
                    <a:pt x="4991" y="170"/>
                  </a:lnTo>
                  <a:lnTo>
                    <a:pt x="4987" y="170"/>
                  </a:lnTo>
                  <a:lnTo>
                    <a:pt x="4984" y="164"/>
                  </a:lnTo>
                  <a:lnTo>
                    <a:pt x="4981" y="157"/>
                  </a:lnTo>
                  <a:lnTo>
                    <a:pt x="4976" y="149"/>
                  </a:lnTo>
                  <a:lnTo>
                    <a:pt x="4973" y="142"/>
                  </a:lnTo>
                  <a:lnTo>
                    <a:pt x="4970" y="136"/>
                  </a:lnTo>
                  <a:lnTo>
                    <a:pt x="4967" y="128"/>
                  </a:lnTo>
                  <a:lnTo>
                    <a:pt x="4964" y="121"/>
                  </a:lnTo>
                  <a:lnTo>
                    <a:pt x="4960" y="115"/>
                  </a:lnTo>
                  <a:lnTo>
                    <a:pt x="4965" y="115"/>
                  </a:lnTo>
                  <a:lnTo>
                    <a:pt x="4969" y="115"/>
                  </a:lnTo>
                  <a:lnTo>
                    <a:pt x="4974" y="115"/>
                  </a:lnTo>
                  <a:lnTo>
                    <a:pt x="4979" y="114"/>
                  </a:lnTo>
                  <a:lnTo>
                    <a:pt x="4984" y="114"/>
                  </a:lnTo>
                  <a:lnTo>
                    <a:pt x="4988" y="114"/>
                  </a:lnTo>
                  <a:lnTo>
                    <a:pt x="4993" y="114"/>
                  </a:lnTo>
                  <a:lnTo>
                    <a:pt x="4997" y="114"/>
                  </a:lnTo>
                  <a:lnTo>
                    <a:pt x="4994" y="108"/>
                  </a:lnTo>
                  <a:lnTo>
                    <a:pt x="4990" y="100"/>
                  </a:lnTo>
                  <a:lnTo>
                    <a:pt x="4987" y="94"/>
                  </a:lnTo>
                  <a:lnTo>
                    <a:pt x="4984" y="87"/>
                  </a:lnTo>
                  <a:lnTo>
                    <a:pt x="4981" y="80"/>
                  </a:lnTo>
                  <a:lnTo>
                    <a:pt x="4976" y="74"/>
                  </a:lnTo>
                  <a:lnTo>
                    <a:pt x="4973" y="67"/>
                  </a:lnTo>
                  <a:lnTo>
                    <a:pt x="4969" y="61"/>
                  </a:lnTo>
                  <a:lnTo>
                    <a:pt x="4976" y="55"/>
                  </a:lnTo>
                  <a:lnTo>
                    <a:pt x="4985" y="50"/>
                  </a:lnTo>
                  <a:lnTo>
                    <a:pt x="4992" y="45"/>
                  </a:lnTo>
                  <a:lnTo>
                    <a:pt x="4999" y="40"/>
                  </a:lnTo>
                  <a:lnTo>
                    <a:pt x="5007" y="35"/>
                  </a:lnTo>
                  <a:lnTo>
                    <a:pt x="5014" y="29"/>
                  </a:lnTo>
                  <a:lnTo>
                    <a:pt x="5021" y="24"/>
                  </a:lnTo>
                  <a:lnTo>
                    <a:pt x="5029" y="19"/>
                  </a:lnTo>
                  <a:lnTo>
                    <a:pt x="5035" y="30"/>
                  </a:lnTo>
                  <a:lnTo>
                    <a:pt x="5041" y="42"/>
                  </a:lnTo>
                  <a:lnTo>
                    <a:pt x="5047" y="54"/>
                  </a:lnTo>
                  <a:lnTo>
                    <a:pt x="5054" y="66"/>
                  </a:lnTo>
                  <a:lnTo>
                    <a:pt x="5060" y="77"/>
                  </a:lnTo>
                  <a:lnTo>
                    <a:pt x="5066" y="90"/>
                  </a:lnTo>
                  <a:lnTo>
                    <a:pt x="5072" y="101"/>
                  </a:lnTo>
                  <a:lnTo>
                    <a:pt x="5079" y="113"/>
                  </a:lnTo>
                  <a:lnTo>
                    <a:pt x="5085" y="113"/>
                  </a:lnTo>
                  <a:lnTo>
                    <a:pt x="5092" y="113"/>
                  </a:lnTo>
                  <a:lnTo>
                    <a:pt x="5099" y="113"/>
                  </a:lnTo>
                  <a:lnTo>
                    <a:pt x="5106" y="113"/>
                  </a:lnTo>
                  <a:lnTo>
                    <a:pt x="5112" y="113"/>
                  </a:lnTo>
                  <a:lnTo>
                    <a:pt x="5119" y="112"/>
                  </a:lnTo>
                  <a:lnTo>
                    <a:pt x="5127" y="112"/>
                  </a:lnTo>
                  <a:lnTo>
                    <a:pt x="5134" y="112"/>
                  </a:lnTo>
                  <a:close/>
                  <a:moveTo>
                    <a:pt x="5169" y="74"/>
                  </a:moveTo>
                  <a:lnTo>
                    <a:pt x="5165" y="67"/>
                  </a:lnTo>
                  <a:lnTo>
                    <a:pt x="5161" y="59"/>
                  </a:lnTo>
                  <a:lnTo>
                    <a:pt x="5156" y="50"/>
                  </a:lnTo>
                  <a:lnTo>
                    <a:pt x="5152" y="42"/>
                  </a:lnTo>
                  <a:lnTo>
                    <a:pt x="5148" y="35"/>
                  </a:lnTo>
                  <a:lnTo>
                    <a:pt x="5142" y="26"/>
                  </a:lnTo>
                  <a:lnTo>
                    <a:pt x="5138" y="18"/>
                  </a:lnTo>
                  <a:lnTo>
                    <a:pt x="5134" y="11"/>
                  </a:lnTo>
                  <a:lnTo>
                    <a:pt x="5143" y="11"/>
                  </a:lnTo>
                  <a:lnTo>
                    <a:pt x="5154" y="10"/>
                  </a:lnTo>
                  <a:lnTo>
                    <a:pt x="5163" y="10"/>
                  </a:lnTo>
                  <a:lnTo>
                    <a:pt x="5174" y="10"/>
                  </a:lnTo>
                  <a:lnTo>
                    <a:pt x="5184" y="8"/>
                  </a:lnTo>
                  <a:lnTo>
                    <a:pt x="5195" y="8"/>
                  </a:lnTo>
                  <a:lnTo>
                    <a:pt x="5205" y="8"/>
                  </a:lnTo>
                  <a:lnTo>
                    <a:pt x="5215" y="8"/>
                  </a:lnTo>
                  <a:lnTo>
                    <a:pt x="5220" y="17"/>
                  </a:lnTo>
                  <a:lnTo>
                    <a:pt x="5225" y="25"/>
                  </a:lnTo>
                  <a:lnTo>
                    <a:pt x="5229" y="32"/>
                  </a:lnTo>
                  <a:lnTo>
                    <a:pt x="5233" y="41"/>
                  </a:lnTo>
                  <a:lnTo>
                    <a:pt x="5237" y="49"/>
                  </a:lnTo>
                  <a:lnTo>
                    <a:pt x="5241" y="56"/>
                  </a:lnTo>
                  <a:lnTo>
                    <a:pt x="5246" y="65"/>
                  </a:lnTo>
                  <a:lnTo>
                    <a:pt x="5251" y="72"/>
                  </a:lnTo>
                  <a:lnTo>
                    <a:pt x="5240" y="73"/>
                  </a:lnTo>
                  <a:lnTo>
                    <a:pt x="5230" y="73"/>
                  </a:lnTo>
                  <a:lnTo>
                    <a:pt x="5220" y="73"/>
                  </a:lnTo>
                  <a:lnTo>
                    <a:pt x="5210" y="74"/>
                  </a:lnTo>
                  <a:lnTo>
                    <a:pt x="5200" y="74"/>
                  </a:lnTo>
                  <a:lnTo>
                    <a:pt x="5189" y="74"/>
                  </a:lnTo>
                  <a:lnTo>
                    <a:pt x="5179" y="74"/>
                  </a:lnTo>
                  <a:lnTo>
                    <a:pt x="5169" y="74"/>
                  </a:lnTo>
                  <a:close/>
                  <a:moveTo>
                    <a:pt x="5315" y="376"/>
                  </a:moveTo>
                  <a:lnTo>
                    <a:pt x="5299" y="342"/>
                  </a:lnTo>
                  <a:lnTo>
                    <a:pt x="5283" y="310"/>
                  </a:lnTo>
                  <a:lnTo>
                    <a:pt x="5268" y="277"/>
                  </a:lnTo>
                  <a:lnTo>
                    <a:pt x="5252" y="243"/>
                  </a:lnTo>
                  <a:lnTo>
                    <a:pt x="5236" y="210"/>
                  </a:lnTo>
                  <a:lnTo>
                    <a:pt x="5221" y="177"/>
                  </a:lnTo>
                  <a:lnTo>
                    <a:pt x="5205" y="144"/>
                  </a:lnTo>
                  <a:lnTo>
                    <a:pt x="5188" y="111"/>
                  </a:lnTo>
                  <a:lnTo>
                    <a:pt x="5199" y="111"/>
                  </a:lnTo>
                  <a:lnTo>
                    <a:pt x="5208" y="111"/>
                  </a:lnTo>
                  <a:lnTo>
                    <a:pt x="5219" y="111"/>
                  </a:lnTo>
                  <a:lnTo>
                    <a:pt x="5228" y="110"/>
                  </a:lnTo>
                  <a:lnTo>
                    <a:pt x="5238" y="110"/>
                  </a:lnTo>
                  <a:lnTo>
                    <a:pt x="5249" y="110"/>
                  </a:lnTo>
                  <a:lnTo>
                    <a:pt x="5258" y="110"/>
                  </a:lnTo>
                  <a:lnTo>
                    <a:pt x="5269" y="110"/>
                  </a:lnTo>
                  <a:lnTo>
                    <a:pt x="5285" y="142"/>
                  </a:lnTo>
                  <a:lnTo>
                    <a:pt x="5301" y="175"/>
                  </a:lnTo>
                  <a:lnTo>
                    <a:pt x="5318" y="209"/>
                  </a:lnTo>
                  <a:lnTo>
                    <a:pt x="5333" y="241"/>
                  </a:lnTo>
                  <a:lnTo>
                    <a:pt x="5349" y="274"/>
                  </a:lnTo>
                  <a:lnTo>
                    <a:pt x="5365" y="308"/>
                  </a:lnTo>
                  <a:lnTo>
                    <a:pt x="5380" y="340"/>
                  </a:lnTo>
                  <a:lnTo>
                    <a:pt x="5396" y="374"/>
                  </a:lnTo>
                  <a:lnTo>
                    <a:pt x="5385" y="374"/>
                  </a:lnTo>
                  <a:lnTo>
                    <a:pt x="5375" y="374"/>
                  </a:lnTo>
                  <a:lnTo>
                    <a:pt x="5365" y="374"/>
                  </a:lnTo>
                  <a:lnTo>
                    <a:pt x="5355" y="375"/>
                  </a:lnTo>
                  <a:lnTo>
                    <a:pt x="5345" y="375"/>
                  </a:lnTo>
                  <a:lnTo>
                    <a:pt x="5334" y="375"/>
                  </a:lnTo>
                  <a:lnTo>
                    <a:pt x="5325" y="376"/>
                  </a:lnTo>
                  <a:lnTo>
                    <a:pt x="5315" y="376"/>
                  </a:lnTo>
                  <a:close/>
                  <a:moveTo>
                    <a:pt x="5316" y="109"/>
                  </a:moveTo>
                  <a:lnTo>
                    <a:pt x="5321" y="109"/>
                  </a:lnTo>
                  <a:lnTo>
                    <a:pt x="5327" y="108"/>
                  </a:lnTo>
                  <a:lnTo>
                    <a:pt x="5332" y="108"/>
                  </a:lnTo>
                  <a:lnTo>
                    <a:pt x="5337" y="108"/>
                  </a:lnTo>
                  <a:lnTo>
                    <a:pt x="5343" y="108"/>
                  </a:lnTo>
                  <a:lnTo>
                    <a:pt x="5348" y="108"/>
                  </a:lnTo>
                  <a:lnTo>
                    <a:pt x="5353" y="108"/>
                  </a:lnTo>
                  <a:lnTo>
                    <a:pt x="5358" y="108"/>
                  </a:lnTo>
                  <a:lnTo>
                    <a:pt x="5357" y="104"/>
                  </a:lnTo>
                  <a:lnTo>
                    <a:pt x="5356" y="102"/>
                  </a:lnTo>
                  <a:lnTo>
                    <a:pt x="5355" y="100"/>
                  </a:lnTo>
                  <a:lnTo>
                    <a:pt x="5354" y="97"/>
                  </a:lnTo>
                  <a:lnTo>
                    <a:pt x="5352" y="95"/>
                  </a:lnTo>
                  <a:lnTo>
                    <a:pt x="5351" y="92"/>
                  </a:lnTo>
                  <a:lnTo>
                    <a:pt x="5350" y="90"/>
                  </a:lnTo>
                  <a:lnTo>
                    <a:pt x="5348" y="87"/>
                  </a:lnTo>
                  <a:lnTo>
                    <a:pt x="5345" y="79"/>
                  </a:lnTo>
                  <a:lnTo>
                    <a:pt x="5342" y="72"/>
                  </a:lnTo>
                  <a:lnTo>
                    <a:pt x="5339" y="65"/>
                  </a:lnTo>
                  <a:lnTo>
                    <a:pt x="5336" y="59"/>
                  </a:lnTo>
                  <a:lnTo>
                    <a:pt x="5334" y="52"/>
                  </a:lnTo>
                  <a:lnTo>
                    <a:pt x="5333" y="47"/>
                  </a:lnTo>
                  <a:lnTo>
                    <a:pt x="5332" y="42"/>
                  </a:lnTo>
                  <a:lnTo>
                    <a:pt x="5332" y="38"/>
                  </a:lnTo>
                  <a:lnTo>
                    <a:pt x="5332" y="33"/>
                  </a:lnTo>
                  <a:lnTo>
                    <a:pt x="5332" y="29"/>
                  </a:lnTo>
                  <a:lnTo>
                    <a:pt x="5333" y="25"/>
                  </a:lnTo>
                  <a:lnTo>
                    <a:pt x="5334" y="22"/>
                  </a:lnTo>
                  <a:lnTo>
                    <a:pt x="5336" y="19"/>
                  </a:lnTo>
                  <a:lnTo>
                    <a:pt x="5339" y="16"/>
                  </a:lnTo>
                  <a:lnTo>
                    <a:pt x="5342" y="13"/>
                  </a:lnTo>
                  <a:lnTo>
                    <a:pt x="5346" y="11"/>
                  </a:lnTo>
                  <a:lnTo>
                    <a:pt x="5350" y="7"/>
                  </a:lnTo>
                  <a:lnTo>
                    <a:pt x="5355" y="5"/>
                  </a:lnTo>
                  <a:lnTo>
                    <a:pt x="5361" y="3"/>
                  </a:lnTo>
                  <a:lnTo>
                    <a:pt x="5368" y="2"/>
                  </a:lnTo>
                  <a:lnTo>
                    <a:pt x="5374" y="1"/>
                  </a:lnTo>
                  <a:lnTo>
                    <a:pt x="5381" y="0"/>
                  </a:lnTo>
                  <a:lnTo>
                    <a:pt x="5388" y="0"/>
                  </a:lnTo>
                  <a:lnTo>
                    <a:pt x="5396" y="0"/>
                  </a:lnTo>
                  <a:lnTo>
                    <a:pt x="5404" y="0"/>
                  </a:lnTo>
                  <a:lnTo>
                    <a:pt x="5414" y="0"/>
                  </a:lnTo>
                  <a:lnTo>
                    <a:pt x="5422" y="1"/>
                  </a:lnTo>
                  <a:lnTo>
                    <a:pt x="5431" y="1"/>
                  </a:lnTo>
                  <a:lnTo>
                    <a:pt x="5441" y="3"/>
                  </a:lnTo>
                  <a:lnTo>
                    <a:pt x="5449" y="4"/>
                  </a:lnTo>
                  <a:lnTo>
                    <a:pt x="5458" y="5"/>
                  </a:lnTo>
                  <a:lnTo>
                    <a:pt x="5468" y="7"/>
                  </a:lnTo>
                  <a:lnTo>
                    <a:pt x="5470" y="14"/>
                  </a:lnTo>
                  <a:lnTo>
                    <a:pt x="5472" y="20"/>
                  </a:lnTo>
                  <a:lnTo>
                    <a:pt x="5474" y="26"/>
                  </a:lnTo>
                  <a:lnTo>
                    <a:pt x="5475" y="32"/>
                  </a:lnTo>
                  <a:lnTo>
                    <a:pt x="5477" y="39"/>
                  </a:lnTo>
                  <a:lnTo>
                    <a:pt x="5479" y="45"/>
                  </a:lnTo>
                  <a:lnTo>
                    <a:pt x="5481" y="51"/>
                  </a:lnTo>
                  <a:lnTo>
                    <a:pt x="5484" y="57"/>
                  </a:lnTo>
                  <a:lnTo>
                    <a:pt x="5478" y="56"/>
                  </a:lnTo>
                  <a:lnTo>
                    <a:pt x="5473" y="55"/>
                  </a:lnTo>
                  <a:lnTo>
                    <a:pt x="5469" y="54"/>
                  </a:lnTo>
                  <a:lnTo>
                    <a:pt x="5464" y="54"/>
                  </a:lnTo>
                  <a:lnTo>
                    <a:pt x="5460" y="53"/>
                  </a:lnTo>
                  <a:lnTo>
                    <a:pt x="5454" y="53"/>
                  </a:lnTo>
                  <a:lnTo>
                    <a:pt x="5449" y="53"/>
                  </a:lnTo>
                  <a:lnTo>
                    <a:pt x="5445" y="53"/>
                  </a:lnTo>
                  <a:lnTo>
                    <a:pt x="5441" y="53"/>
                  </a:lnTo>
                  <a:lnTo>
                    <a:pt x="5437" y="54"/>
                  </a:lnTo>
                  <a:lnTo>
                    <a:pt x="5433" y="54"/>
                  </a:lnTo>
                  <a:lnTo>
                    <a:pt x="5430" y="55"/>
                  </a:lnTo>
                  <a:lnTo>
                    <a:pt x="5428" y="56"/>
                  </a:lnTo>
                  <a:lnTo>
                    <a:pt x="5426" y="57"/>
                  </a:lnTo>
                  <a:lnTo>
                    <a:pt x="5425" y="59"/>
                  </a:lnTo>
                  <a:lnTo>
                    <a:pt x="5424" y="61"/>
                  </a:lnTo>
                  <a:lnTo>
                    <a:pt x="5423" y="63"/>
                  </a:lnTo>
                  <a:lnTo>
                    <a:pt x="5423" y="65"/>
                  </a:lnTo>
                  <a:lnTo>
                    <a:pt x="5423" y="68"/>
                  </a:lnTo>
                  <a:lnTo>
                    <a:pt x="5423" y="71"/>
                  </a:lnTo>
                  <a:lnTo>
                    <a:pt x="5424" y="74"/>
                  </a:lnTo>
                  <a:lnTo>
                    <a:pt x="5425" y="78"/>
                  </a:lnTo>
                  <a:lnTo>
                    <a:pt x="5427" y="83"/>
                  </a:lnTo>
                  <a:lnTo>
                    <a:pt x="5429" y="87"/>
                  </a:lnTo>
                  <a:lnTo>
                    <a:pt x="5431" y="90"/>
                  </a:lnTo>
                  <a:lnTo>
                    <a:pt x="5432" y="92"/>
                  </a:lnTo>
                  <a:lnTo>
                    <a:pt x="5433" y="94"/>
                  </a:lnTo>
                  <a:lnTo>
                    <a:pt x="5436" y="97"/>
                  </a:lnTo>
                  <a:lnTo>
                    <a:pt x="5437" y="99"/>
                  </a:lnTo>
                  <a:lnTo>
                    <a:pt x="5438" y="102"/>
                  </a:lnTo>
                  <a:lnTo>
                    <a:pt x="5439" y="104"/>
                  </a:lnTo>
                  <a:lnTo>
                    <a:pt x="5440" y="107"/>
                  </a:lnTo>
                  <a:lnTo>
                    <a:pt x="5447" y="107"/>
                  </a:lnTo>
                  <a:lnTo>
                    <a:pt x="5454" y="107"/>
                  </a:lnTo>
                  <a:lnTo>
                    <a:pt x="5462" y="107"/>
                  </a:lnTo>
                  <a:lnTo>
                    <a:pt x="5469" y="107"/>
                  </a:lnTo>
                  <a:lnTo>
                    <a:pt x="5476" y="107"/>
                  </a:lnTo>
                  <a:lnTo>
                    <a:pt x="5484" y="107"/>
                  </a:lnTo>
                  <a:lnTo>
                    <a:pt x="5492" y="107"/>
                  </a:lnTo>
                  <a:lnTo>
                    <a:pt x="5499" y="107"/>
                  </a:lnTo>
                  <a:lnTo>
                    <a:pt x="5502" y="114"/>
                  </a:lnTo>
                  <a:lnTo>
                    <a:pt x="5506" y="121"/>
                  </a:lnTo>
                  <a:lnTo>
                    <a:pt x="5510" y="127"/>
                  </a:lnTo>
                  <a:lnTo>
                    <a:pt x="5513" y="135"/>
                  </a:lnTo>
                  <a:lnTo>
                    <a:pt x="5516" y="141"/>
                  </a:lnTo>
                  <a:lnTo>
                    <a:pt x="5520" y="148"/>
                  </a:lnTo>
                  <a:lnTo>
                    <a:pt x="5523" y="154"/>
                  </a:lnTo>
                  <a:lnTo>
                    <a:pt x="5527" y="162"/>
                  </a:lnTo>
                  <a:lnTo>
                    <a:pt x="5520" y="162"/>
                  </a:lnTo>
                  <a:lnTo>
                    <a:pt x="5513" y="162"/>
                  </a:lnTo>
                  <a:lnTo>
                    <a:pt x="5504" y="162"/>
                  </a:lnTo>
                  <a:lnTo>
                    <a:pt x="5497" y="162"/>
                  </a:lnTo>
                  <a:lnTo>
                    <a:pt x="5490" y="162"/>
                  </a:lnTo>
                  <a:lnTo>
                    <a:pt x="5481" y="162"/>
                  </a:lnTo>
                  <a:lnTo>
                    <a:pt x="5474" y="162"/>
                  </a:lnTo>
                  <a:lnTo>
                    <a:pt x="5467" y="162"/>
                  </a:lnTo>
                  <a:lnTo>
                    <a:pt x="5480" y="188"/>
                  </a:lnTo>
                  <a:lnTo>
                    <a:pt x="5493" y="214"/>
                  </a:lnTo>
                  <a:lnTo>
                    <a:pt x="5505" y="240"/>
                  </a:lnTo>
                  <a:lnTo>
                    <a:pt x="5518" y="266"/>
                  </a:lnTo>
                  <a:lnTo>
                    <a:pt x="5530" y="293"/>
                  </a:lnTo>
                  <a:lnTo>
                    <a:pt x="5543" y="319"/>
                  </a:lnTo>
                  <a:lnTo>
                    <a:pt x="5556" y="345"/>
                  </a:lnTo>
                  <a:lnTo>
                    <a:pt x="5567" y="371"/>
                  </a:lnTo>
                  <a:lnTo>
                    <a:pt x="5558" y="371"/>
                  </a:lnTo>
                  <a:lnTo>
                    <a:pt x="5547" y="371"/>
                  </a:lnTo>
                  <a:lnTo>
                    <a:pt x="5537" y="371"/>
                  </a:lnTo>
                  <a:lnTo>
                    <a:pt x="5526" y="371"/>
                  </a:lnTo>
                  <a:lnTo>
                    <a:pt x="5517" y="371"/>
                  </a:lnTo>
                  <a:lnTo>
                    <a:pt x="5506" y="371"/>
                  </a:lnTo>
                  <a:lnTo>
                    <a:pt x="5496" y="371"/>
                  </a:lnTo>
                  <a:lnTo>
                    <a:pt x="5486" y="371"/>
                  </a:lnTo>
                  <a:lnTo>
                    <a:pt x="5474" y="346"/>
                  </a:lnTo>
                  <a:lnTo>
                    <a:pt x="5462" y="319"/>
                  </a:lnTo>
                  <a:lnTo>
                    <a:pt x="5449" y="293"/>
                  </a:lnTo>
                  <a:lnTo>
                    <a:pt x="5437" y="267"/>
                  </a:lnTo>
                  <a:lnTo>
                    <a:pt x="5424" y="241"/>
                  </a:lnTo>
                  <a:lnTo>
                    <a:pt x="5412" y="215"/>
                  </a:lnTo>
                  <a:lnTo>
                    <a:pt x="5399" y="189"/>
                  </a:lnTo>
                  <a:lnTo>
                    <a:pt x="5386" y="163"/>
                  </a:lnTo>
                  <a:lnTo>
                    <a:pt x="5381" y="163"/>
                  </a:lnTo>
                  <a:lnTo>
                    <a:pt x="5375" y="163"/>
                  </a:lnTo>
                  <a:lnTo>
                    <a:pt x="5370" y="163"/>
                  </a:lnTo>
                  <a:lnTo>
                    <a:pt x="5364" y="163"/>
                  </a:lnTo>
                  <a:lnTo>
                    <a:pt x="5358" y="163"/>
                  </a:lnTo>
                  <a:lnTo>
                    <a:pt x="5353" y="163"/>
                  </a:lnTo>
                  <a:lnTo>
                    <a:pt x="5348" y="163"/>
                  </a:lnTo>
                  <a:lnTo>
                    <a:pt x="5343" y="163"/>
                  </a:lnTo>
                  <a:lnTo>
                    <a:pt x="5339" y="157"/>
                  </a:lnTo>
                  <a:lnTo>
                    <a:pt x="5335" y="149"/>
                  </a:lnTo>
                  <a:lnTo>
                    <a:pt x="5332" y="143"/>
                  </a:lnTo>
                  <a:lnTo>
                    <a:pt x="5329" y="136"/>
                  </a:lnTo>
                  <a:lnTo>
                    <a:pt x="5326" y="129"/>
                  </a:lnTo>
                  <a:lnTo>
                    <a:pt x="5322" y="122"/>
                  </a:lnTo>
                  <a:lnTo>
                    <a:pt x="5319" y="116"/>
                  </a:lnTo>
                  <a:lnTo>
                    <a:pt x="5316" y="109"/>
                  </a:lnTo>
                  <a:close/>
                  <a:moveTo>
                    <a:pt x="5526" y="71"/>
                  </a:moveTo>
                  <a:lnTo>
                    <a:pt x="5521" y="63"/>
                  </a:lnTo>
                  <a:lnTo>
                    <a:pt x="5517" y="54"/>
                  </a:lnTo>
                  <a:lnTo>
                    <a:pt x="5513" y="46"/>
                  </a:lnTo>
                  <a:lnTo>
                    <a:pt x="5509" y="39"/>
                  </a:lnTo>
                  <a:lnTo>
                    <a:pt x="5504" y="30"/>
                  </a:lnTo>
                  <a:lnTo>
                    <a:pt x="5500" y="22"/>
                  </a:lnTo>
                  <a:lnTo>
                    <a:pt x="5496" y="14"/>
                  </a:lnTo>
                  <a:lnTo>
                    <a:pt x="5492" y="6"/>
                  </a:lnTo>
                  <a:lnTo>
                    <a:pt x="5502" y="5"/>
                  </a:lnTo>
                  <a:lnTo>
                    <a:pt x="5512" y="5"/>
                  </a:lnTo>
                  <a:lnTo>
                    <a:pt x="5522" y="5"/>
                  </a:lnTo>
                  <a:lnTo>
                    <a:pt x="5532" y="4"/>
                  </a:lnTo>
                  <a:lnTo>
                    <a:pt x="5542" y="4"/>
                  </a:lnTo>
                  <a:lnTo>
                    <a:pt x="5552" y="4"/>
                  </a:lnTo>
                  <a:lnTo>
                    <a:pt x="5562" y="4"/>
                  </a:lnTo>
                  <a:lnTo>
                    <a:pt x="5572" y="4"/>
                  </a:lnTo>
                  <a:lnTo>
                    <a:pt x="5576" y="13"/>
                  </a:lnTo>
                  <a:lnTo>
                    <a:pt x="5581" y="21"/>
                  </a:lnTo>
                  <a:lnTo>
                    <a:pt x="5585" y="28"/>
                  </a:lnTo>
                  <a:lnTo>
                    <a:pt x="5590" y="37"/>
                  </a:lnTo>
                  <a:lnTo>
                    <a:pt x="5594" y="45"/>
                  </a:lnTo>
                  <a:lnTo>
                    <a:pt x="5598" y="52"/>
                  </a:lnTo>
                  <a:lnTo>
                    <a:pt x="5602" y="61"/>
                  </a:lnTo>
                  <a:lnTo>
                    <a:pt x="5606" y="69"/>
                  </a:lnTo>
                  <a:lnTo>
                    <a:pt x="5596" y="69"/>
                  </a:lnTo>
                  <a:lnTo>
                    <a:pt x="5586" y="69"/>
                  </a:lnTo>
                  <a:lnTo>
                    <a:pt x="5576" y="69"/>
                  </a:lnTo>
                  <a:lnTo>
                    <a:pt x="5566" y="69"/>
                  </a:lnTo>
                  <a:lnTo>
                    <a:pt x="5556" y="70"/>
                  </a:lnTo>
                  <a:lnTo>
                    <a:pt x="5546" y="70"/>
                  </a:lnTo>
                  <a:lnTo>
                    <a:pt x="5536" y="70"/>
                  </a:lnTo>
                  <a:lnTo>
                    <a:pt x="5526" y="71"/>
                  </a:lnTo>
                  <a:close/>
                  <a:moveTo>
                    <a:pt x="5672" y="370"/>
                  </a:moveTo>
                  <a:lnTo>
                    <a:pt x="5657" y="337"/>
                  </a:lnTo>
                  <a:lnTo>
                    <a:pt x="5641" y="305"/>
                  </a:lnTo>
                  <a:lnTo>
                    <a:pt x="5625" y="271"/>
                  </a:lnTo>
                  <a:lnTo>
                    <a:pt x="5610" y="239"/>
                  </a:lnTo>
                  <a:lnTo>
                    <a:pt x="5593" y="206"/>
                  </a:lnTo>
                  <a:lnTo>
                    <a:pt x="5577" y="173"/>
                  </a:lnTo>
                  <a:lnTo>
                    <a:pt x="5561" y="140"/>
                  </a:lnTo>
                  <a:lnTo>
                    <a:pt x="5544" y="107"/>
                  </a:lnTo>
                  <a:lnTo>
                    <a:pt x="5554" y="107"/>
                  </a:lnTo>
                  <a:lnTo>
                    <a:pt x="5565" y="105"/>
                  </a:lnTo>
                  <a:lnTo>
                    <a:pt x="5575" y="105"/>
                  </a:lnTo>
                  <a:lnTo>
                    <a:pt x="5585" y="105"/>
                  </a:lnTo>
                  <a:lnTo>
                    <a:pt x="5595" y="105"/>
                  </a:lnTo>
                  <a:lnTo>
                    <a:pt x="5606" y="105"/>
                  </a:lnTo>
                  <a:lnTo>
                    <a:pt x="5615" y="104"/>
                  </a:lnTo>
                  <a:lnTo>
                    <a:pt x="5625" y="104"/>
                  </a:lnTo>
                  <a:lnTo>
                    <a:pt x="5642" y="138"/>
                  </a:lnTo>
                  <a:lnTo>
                    <a:pt x="5658" y="171"/>
                  </a:lnTo>
                  <a:lnTo>
                    <a:pt x="5674" y="205"/>
                  </a:lnTo>
                  <a:lnTo>
                    <a:pt x="5690" y="237"/>
                  </a:lnTo>
                  <a:lnTo>
                    <a:pt x="5706" y="269"/>
                  </a:lnTo>
                  <a:lnTo>
                    <a:pt x="5721" y="303"/>
                  </a:lnTo>
                  <a:lnTo>
                    <a:pt x="5737" y="335"/>
                  </a:lnTo>
                  <a:lnTo>
                    <a:pt x="5753" y="368"/>
                  </a:lnTo>
                  <a:lnTo>
                    <a:pt x="5742" y="368"/>
                  </a:lnTo>
                  <a:lnTo>
                    <a:pt x="5733" y="368"/>
                  </a:lnTo>
                  <a:lnTo>
                    <a:pt x="5722" y="368"/>
                  </a:lnTo>
                  <a:lnTo>
                    <a:pt x="5713" y="369"/>
                  </a:lnTo>
                  <a:lnTo>
                    <a:pt x="5703" y="369"/>
                  </a:lnTo>
                  <a:lnTo>
                    <a:pt x="5692" y="369"/>
                  </a:lnTo>
                  <a:lnTo>
                    <a:pt x="5683" y="369"/>
                  </a:lnTo>
                  <a:lnTo>
                    <a:pt x="5672" y="370"/>
                  </a:lnTo>
                  <a:close/>
                  <a:moveTo>
                    <a:pt x="6011" y="180"/>
                  </a:moveTo>
                  <a:lnTo>
                    <a:pt x="6002" y="182"/>
                  </a:lnTo>
                  <a:lnTo>
                    <a:pt x="5993" y="183"/>
                  </a:lnTo>
                  <a:lnTo>
                    <a:pt x="5983" y="185"/>
                  </a:lnTo>
                  <a:lnTo>
                    <a:pt x="5974" y="186"/>
                  </a:lnTo>
                  <a:lnTo>
                    <a:pt x="5964" y="188"/>
                  </a:lnTo>
                  <a:lnTo>
                    <a:pt x="5955" y="190"/>
                  </a:lnTo>
                  <a:lnTo>
                    <a:pt x="5946" y="191"/>
                  </a:lnTo>
                  <a:lnTo>
                    <a:pt x="5936" y="193"/>
                  </a:lnTo>
                  <a:lnTo>
                    <a:pt x="5933" y="188"/>
                  </a:lnTo>
                  <a:lnTo>
                    <a:pt x="5929" y="184"/>
                  </a:lnTo>
                  <a:lnTo>
                    <a:pt x="5926" y="178"/>
                  </a:lnTo>
                  <a:lnTo>
                    <a:pt x="5922" y="174"/>
                  </a:lnTo>
                  <a:lnTo>
                    <a:pt x="5916" y="171"/>
                  </a:lnTo>
                  <a:lnTo>
                    <a:pt x="5912" y="167"/>
                  </a:lnTo>
                  <a:lnTo>
                    <a:pt x="5907" y="164"/>
                  </a:lnTo>
                  <a:lnTo>
                    <a:pt x="5902" y="162"/>
                  </a:lnTo>
                  <a:lnTo>
                    <a:pt x="5898" y="160"/>
                  </a:lnTo>
                  <a:lnTo>
                    <a:pt x="5892" y="158"/>
                  </a:lnTo>
                  <a:lnTo>
                    <a:pt x="5888" y="157"/>
                  </a:lnTo>
                  <a:lnTo>
                    <a:pt x="5883" y="154"/>
                  </a:lnTo>
                  <a:lnTo>
                    <a:pt x="5878" y="153"/>
                  </a:lnTo>
                  <a:lnTo>
                    <a:pt x="5873" y="153"/>
                  </a:lnTo>
                  <a:lnTo>
                    <a:pt x="5867" y="152"/>
                  </a:lnTo>
                  <a:lnTo>
                    <a:pt x="5862" y="152"/>
                  </a:lnTo>
                  <a:lnTo>
                    <a:pt x="5855" y="152"/>
                  </a:lnTo>
                  <a:lnTo>
                    <a:pt x="5848" y="153"/>
                  </a:lnTo>
                  <a:lnTo>
                    <a:pt x="5842" y="154"/>
                  </a:lnTo>
                  <a:lnTo>
                    <a:pt x="5837" y="157"/>
                  </a:lnTo>
                  <a:lnTo>
                    <a:pt x="5832" y="159"/>
                  </a:lnTo>
                  <a:lnTo>
                    <a:pt x="5828" y="162"/>
                  </a:lnTo>
                  <a:lnTo>
                    <a:pt x="5825" y="165"/>
                  </a:lnTo>
                  <a:lnTo>
                    <a:pt x="5823" y="169"/>
                  </a:lnTo>
                  <a:lnTo>
                    <a:pt x="5820" y="174"/>
                  </a:lnTo>
                  <a:lnTo>
                    <a:pt x="5819" y="180"/>
                  </a:lnTo>
                  <a:lnTo>
                    <a:pt x="5819" y="186"/>
                  </a:lnTo>
                  <a:lnTo>
                    <a:pt x="5820" y="193"/>
                  </a:lnTo>
                  <a:lnTo>
                    <a:pt x="5823" y="201"/>
                  </a:lnTo>
                  <a:lnTo>
                    <a:pt x="5826" y="211"/>
                  </a:lnTo>
                  <a:lnTo>
                    <a:pt x="5829" y="220"/>
                  </a:lnTo>
                  <a:lnTo>
                    <a:pt x="5834" y="230"/>
                  </a:lnTo>
                  <a:lnTo>
                    <a:pt x="5840" y="241"/>
                  </a:lnTo>
                  <a:lnTo>
                    <a:pt x="5847" y="251"/>
                  </a:lnTo>
                  <a:lnTo>
                    <a:pt x="5852" y="261"/>
                  </a:lnTo>
                  <a:lnTo>
                    <a:pt x="5859" y="270"/>
                  </a:lnTo>
                  <a:lnTo>
                    <a:pt x="5865" y="278"/>
                  </a:lnTo>
                  <a:lnTo>
                    <a:pt x="5872" y="285"/>
                  </a:lnTo>
                  <a:lnTo>
                    <a:pt x="5879" y="291"/>
                  </a:lnTo>
                  <a:lnTo>
                    <a:pt x="5886" y="296"/>
                  </a:lnTo>
                  <a:lnTo>
                    <a:pt x="5892" y="301"/>
                  </a:lnTo>
                  <a:lnTo>
                    <a:pt x="5900" y="305"/>
                  </a:lnTo>
                  <a:lnTo>
                    <a:pt x="5906" y="308"/>
                  </a:lnTo>
                  <a:lnTo>
                    <a:pt x="5913" y="311"/>
                  </a:lnTo>
                  <a:lnTo>
                    <a:pt x="5921" y="313"/>
                  </a:lnTo>
                  <a:lnTo>
                    <a:pt x="5928" y="315"/>
                  </a:lnTo>
                  <a:lnTo>
                    <a:pt x="5936" y="316"/>
                  </a:lnTo>
                  <a:lnTo>
                    <a:pt x="5944" y="316"/>
                  </a:lnTo>
                  <a:lnTo>
                    <a:pt x="5949" y="316"/>
                  </a:lnTo>
                  <a:lnTo>
                    <a:pt x="5953" y="315"/>
                  </a:lnTo>
                  <a:lnTo>
                    <a:pt x="5957" y="314"/>
                  </a:lnTo>
                  <a:lnTo>
                    <a:pt x="5961" y="313"/>
                  </a:lnTo>
                  <a:lnTo>
                    <a:pt x="5965" y="311"/>
                  </a:lnTo>
                  <a:lnTo>
                    <a:pt x="5969" y="309"/>
                  </a:lnTo>
                  <a:lnTo>
                    <a:pt x="5972" y="307"/>
                  </a:lnTo>
                  <a:lnTo>
                    <a:pt x="5975" y="304"/>
                  </a:lnTo>
                  <a:lnTo>
                    <a:pt x="5977" y="301"/>
                  </a:lnTo>
                  <a:lnTo>
                    <a:pt x="5978" y="297"/>
                  </a:lnTo>
                  <a:lnTo>
                    <a:pt x="5979" y="293"/>
                  </a:lnTo>
                  <a:lnTo>
                    <a:pt x="5980" y="289"/>
                  </a:lnTo>
                  <a:lnTo>
                    <a:pt x="5980" y="284"/>
                  </a:lnTo>
                  <a:lnTo>
                    <a:pt x="5980" y="278"/>
                  </a:lnTo>
                  <a:lnTo>
                    <a:pt x="5979" y="271"/>
                  </a:lnTo>
                  <a:lnTo>
                    <a:pt x="5978" y="265"/>
                  </a:lnTo>
                  <a:lnTo>
                    <a:pt x="5987" y="266"/>
                  </a:lnTo>
                  <a:lnTo>
                    <a:pt x="5998" y="268"/>
                  </a:lnTo>
                  <a:lnTo>
                    <a:pt x="6008" y="269"/>
                  </a:lnTo>
                  <a:lnTo>
                    <a:pt x="6019" y="271"/>
                  </a:lnTo>
                  <a:lnTo>
                    <a:pt x="6029" y="272"/>
                  </a:lnTo>
                  <a:lnTo>
                    <a:pt x="6040" y="273"/>
                  </a:lnTo>
                  <a:lnTo>
                    <a:pt x="6050" y="275"/>
                  </a:lnTo>
                  <a:lnTo>
                    <a:pt x="6060" y="277"/>
                  </a:lnTo>
                  <a:lnTo>
                    <a:pt x="6063" y="288"/>
                  </a:lnTo>
                  <a:lnTo>
                    <a:pt x="6064" y="298"/>
                  </a:lnTo>
                  <a:lnTo>
                    <a:pt x="6064" y="308"/>
                  </a:lnTo>
                  <a:lnTo>
                    <a:pt x="6063" y="317"/>
                  </a:lnTo>
                  <a:lnTo>
                    <a:pt x="6060" y="326"/>
                  </a:lnTo>
                  <a:lnTo>
                    <a:pt x="6057" y="334"/>
                  </a:lnTo>
                  <a:lnTo>
                    <a:pt x="6053" y="341"/>
                  </a:lnTo>
                  <a:lnTo>
                    <a:pt x="6047" y="347"/>
                  </a:lnTo>
                  <a:lnTo>
                    <a:pt x="6041" y="353"/>
                  </a:lnTo>
                  <a:lnTo>
                    <a:pt x="6033" y="358"/>
                  </a:lnTo>
                  <a:lnTo>
                    <a:pt x="6025" y="362"/>
                  </a:lnTo>
                  <a:lnTo>
                    <a:pt x="6016" y="365"/>
                  </a:lnTo>
                  <a:lnTo>
                    <a:pt x="6004" y="368"/>
                  </a:lnTo>
                  <a:lnTo>
                    <a:pt x="5992" y="370"/>
                  </a:lnTo>
                  <a:lnTo>
                    <a:pt x="5979" y="371"/>
                  </a:lnTo>
                  <a:lnTo>
                    <a:pt x="5964" y="371"/>
                  </a:lnTo>
                  <a:lnTo>
                    <a:pt x="5948" y="371"/>
                  </a:lnTo>
                  <a:lnTo>
                    <a:pt x="5932" y="369"/>
                  </a:lnTo>
                  <a:lnTo>
                    <a:pt x="5916" y="367"/>
                  </a:lnTo>
                  <a:lnTo>
                    <a:pt x="5901" y="363"/>
                  </a:lnTo>
                  <a:lnTo>
                    <a:pt x="5885" y="358"/>
                  </a:lnTo>
                  <a:lnTo>
                    <a:pt x="5871" y="352"/>
                  </a:lnTo>
                  <a:lnTo>
                    <a:pt x="5857" y="344"/>
                  </a:lnTo>
                  <a:lnTo>
                    <a:pt x="5843" y="336"/>
                  </a:lnTo>
                  <a:lnTo>
                    <a:pt x="5829" y="327"/>
                  </a:lnTo>
                  <a:lnTo>
                    <a:pt x="5816" y="316"/>
                  </a:lnTo>
                  <a:lnTo>
                    <a:pt x="5804" y="305"/>
                  </a:lnTo>
                  <a:lnTo>
                    <a:pt x="5792" y="292"/>
                  </a:lnTo>
                  <a:lnTo>
                    <a:pt x="5782" y="280"/>
                  </a:lnTo>
                  <a:lnTo>
                    <a:pt x="5771" y="266"/>
                  </a:lnTo>
                  <a:lnTo>
                    <a:pt x="5762" y="251"/>
                  </a:lnTo>
                  <a:lnTo>
                    <a:pt x="5754" y="235"/>
                  </a:lnTo>
                  <a:lnTo>
                    <a:pt x="5747" y="219"/>
                  </a:lnTo>
                  <a:lnTo>
                    <a:pt x="5741" y="205"/>
                  </a:lnTo>
                  <a:lnTo>
                    <a:pt x="5738" y="191"/>
                  </a:lnTo>
                  <a:lnTo>
                    <a:pt x="5736" y="177"/>
                  </a:lnTo>
                  <a:lnTo>
                    <a:pt x="5736" y="166"/>
                  </a:lnTo>
                  <a:lnTo>
                    <a:pt x="5738" y="154"/>
                  </a:lnTo>
                  <a:lnTo>
                    <a:pt x="5740" y="144"/>
                  </a:lnTo>
                  <a:lnTo>
                    <a:pt x="5745" y="135"/>
                  </a:lnTo>
                  <a:lnTo>
                    <a:pt x="5752" y="125"/>
                  </a:lnTo>
                  <a:lnTo>
                    <a:pt x="5759" y="118"/>
                  </a:lnTo>
                  <a:lnTo>
                    <a:pt x="5767" y="112"/>
                  </a:lnTo>
                  <a:lnTo>
                    <a:pt x="5778" y="107"/>
                  </a:lnTo>
                  <a:lnTo>
                    <a:pt x="5789" y="101"/>
                  </a:lnTo>
                  <a:lnTo>
                    <a:pt x="5803" y="98"/>
                  </a:lnTo>
                  <a:lnTo>
                    <a:pt x="5817" y="97"/>
                  </a:lnTo>
                  <a:lnTo>
                    <a:pt x="5834" y="96"/>
                  </a:lnTo>
                  <a:lnTo>
                    <a:pt x="5848" y="96"/>
                  </a:lnTo>
                  <a:lnTo>
                    <a:pt x="5861" y="97"/>
                  </a:lnTo>
                  <a:lnTo>
                    <a:pt x="5874" y="99"/>
                  </a:lnTo>
                  <a:lnTo>
                    <a:pt x="5886" y="101"/>
                  </a:lnTo>
                  <a:lnTo>
                    <a:pt x="5898" y="104"/>
                  </a:lnTo>
                  <a:lnTo>
                    <a:pt x="5910" y="109"/>
                  </a:lnTo>
                  <a:lnTo>
                    <a:pt x="5921" y="113"/>
                  </a:lnTo>
                  <a:lnTo>
                    <a:pt x="5932" y="117"/>
                  </a:lnTo>
                  <a:lnTo>
                    <a:pt x="5943" y="123"/>
                  </a:lnTo>
                  <a:lnTo>
                    <a:pt x="5953" y="129"/>
                  </a:lnTo>
                  <a:lnTo>
                    <a:pt x="5963" y="136"/>
                  </a:lnTo>
                  <a:lnTo>
                    <a:pt x="5973" y="144"/>
                  </a:lnTo>
                  <a:lnTo>
                    <a:pt x="5983" y="151"/>
                  </a:lnTo>
                  <a:lnTo>
                    <a:pt x="5993" y="161"/>
                  </a:lnTo>
                  <a:lnTo>
                    <a:pt x="6002" y="170"/>
                  </a:lnTo>
                  <a:lnTo>
                    <a:pt x="6011" y="180"/>
                  </a:lnTo>
                  <a:close/>
                  <a:moveTo>
                    <a:pt x="6131" y="181"/>
                  </a:moveTo>
                  <a:lnTo>
                    <a:pt x="6122" y="180"/>
                  </a:lnTo>
                  <a:lnTo>
                    <a:pt x="6113" y="178"/>
                  </a:lnTo>
                  <a:lnTo>
                    <a:pt x="6103" y="177"/>
                  </a:lnTo>
                  <a:lnTo>
                    <a:pt x="6093" y="176"/>
                  </a:lnTo>
                  <a:lnTo>
                    <a:pt x="6083" y="175"/>
                  </a:lnTo>
                  <a:lnTo>
                    <a:pt x="6074" y="173"/>
                  </a:lnTo>
                  <a:lnTo>
                    <a:pt x="6065" y="172"/>
                  </a:lnTo>
                  <a:lnTo>
                    <a:pt x="6054" y="170"/>
                  </a:lnTo>
                  <a:lnTo>
                    <a:pt x="6053" y="162"/>
                  </a:lnTo>
                  <a:lnTo>
                    <a:pt x="6053" y="152"/>
                  </a:lnTo>
                  <a:lnTo>
                    <a:pt x="6053" y="144"/>
                  </a:lnTo>
                  <a:lnTo>
                    <a:pt x="6053" y="137"/>
                  </a:lnTo>
                  <a:lnTo>
                    <a:pt x="6055" y="130"/>
                  </a:lnTo>
                  <a:lnTo>
                    <a:pt x="6058" y="123"/>
                  </a:lnTo>
                  <a:lnTo>
                    <a:pt x="6061" y="118"/>
                  </a:lnTo>
                  <a:lnTo>
                    <a:pt x="6067" y="113"/>
                  </a:lnTo>
                  <a:lnTo>
                    <a:pt x="6072" y="109"/>
                  </a:lnTo>
                  <a:lnTo>
                    <a:pt x="6079" y="104"/>
                  </a:lnTo>
                  <a:lnTo>
                    <a:pt x="6088" y="101"/>
                  </a:lnTo>
                  <a:lnTo>
                    <a:pt x="6097" y="99"/>
                  </a:lnTo>
                  <a:lnTo>
                    <a:pt x="6107" y="97"/>
                  </a:lnTo>
                  <a:lnTo>
                    <a:pt x="6119" y="96"/>
                  </a:lnTo>
                  <a:lnTo>
                    <a:pt x="6132" y="95"/>
                  </a:lnTo>
                  <a:lnTo>
                    <a:pt x="6147" y="95"/>
                  </a:lnTo>
                  <a:lnTo>
                    <a:pt x="6160" y="95"/>
                  </a:lnTo>
                  <a:lnTo>
                    <a:pt x="6172" y="96"/>
                  </a:lnTo>
                  <a:lnTo>
                    <a:pt x="6185" y="97"/>
                  </a:lnTo>
                  <a:lnTo>
                    <a:pt x="6195" y="98"/>
                  </a:lnTo>
                  <a:lnTo>
                    <a:pt x="6205" y="100"/>
                  </a:lnTo>
                  <a:lnTo>
                    <a:pt x="6216" y="102"/>
                  </a:lnTo>
                  <a:lnTo>
                    <a:pt x="6224" y="104"/>
                  </a:lnTo>
                  <a:lnTo>
                    <a:pt x="6233" y="107"/>
                  </a:lnTo>
                  <a:lnTo>
                    <a:pt x="6240" y="110"/>
                  </a:lnTo>
                  <a:lnTo>
                    <a:pt x="6247" y="112"/>
                  </a:lnTo>
                  <a:lnTo>
                    <a:pt x="6254" y="115"/>
                  </a:lnTo>
                  <a:lnTo>
                    <a:pt x="6262" y="118"/>
                  </a:lnTo>
                  <a:lnTo>
                    <a:pt x="6268" y="122"/>
                  </a:lnTo>
                  <a:lnTo>
                    <a:pt x="6274" y="125"/>
                  </a:lnTo>
                  <a:lnTo>
                    <a:pt x="6280" y="129"/>
                  </a:lnTo>
                  <a:lnTo>
                    <a:pt x="6285" y="134"/>
                  </a:lnTo>
                  <a:lnTo>
                    <a:pt x="6289" y="139"/>
                  </a:lnTo>
                  <a:lnTo>
                    <a:pt x="6294" y="144"/>
                  </a:lnTo>
                  <a:lnTo>
                    <a:pt x="6299" y="150"/>
                  </a:lnTo>
                  <a:lnTo>
                    <a:pt x="6306" y="158"/>
                  </a:lnTo>
                  <a:lnTo>
                    <a:pt x="6311" y="166"/>
                  </a:lnTo>
                  <a:lnTo>
                    <a:pt x="6316" y="175"/>
                  </a:lnTo>
                  <a:lnTo>
                    <a:pt x="6321" y="185"/>
                  </a:lnTo>
                  <a:lnTo>
                    <a:pt x="6328" y="195"/>
                  </a:lnTo>
                  <a:lnTo>
                    <a:pt x="6332" y="206"/>
                  </a:lnTo>
                  <a:lnTo>
                    <a:pt x="6337" y="216"/>
                  </a:lnTo>
                  <a:lnTo>
                    <a:pt x="6342" y="226"/>
                  </a:lnTo>
                  <a:lnTo>
                    <a:pt x="6346" y="237"/>
                  </a:lnTo>
                  <a:lnTo>
                    <a:pt x="6352" y="246"/>
                  </a:lnTo>
                  <a:lnTo>
                    <a:pt x="6356" y="257"/>
                  </a:lnTo>
                  <a:lnTo>
                    <a:pt x="6361" y="266"/>
                  </a:lnTo>
                  <a:lnTo>
                    <a:pt x="6366" y="277"/>
                  </a:lnTo>
                  <a:lnTo>
                    <a:pt x="6370" y="285"/>
                  </a:lnTo>
                  <a:lnTo>
                    <a:pt x="6373" y="293"/>
                  </a:lnTo>
                  <a:lnTo>
                    <a:pt x="6378" y="301"/>
                  </a:lnTo>
                  <a:lnTo>
                    <a:pt x="6381" y="307"/>
                  </a:lnTo>
                  <a:lnTo>
                    <a:pt x="6384" y="313"/>
                  </a:lnTo>
                  <a:lnTo>
                    <a:pt x="6387" y="318"/>
                  </a:lnTo>
                  <a:lnTo>
                    <a:pt x="6390" y="323"/>
                  </a:lnTo>
                  <a:lnTo>
                    <a:pt x="6392" y="328"/>
                  </a:lnTo>
                  <a:lnTo>
                    <a:pt x="6395" y="332"/>
                  </a:lnTo>
                  <a:lnTo>
                    <a:pt x="6398" y="336"/>
                  </a:lnTo>
                  <a:lnTo>
                    <a:pt x="6403" y="341"/>
                  </a:lnTo>
                  <a:lnTo>
                    <a:pt x="6407" y="345"/>
                  </a:lnTo>
                  <a:lnTo>
                    <a:pt x="6410" y="350"/>
                  </a:lnTo>
                  <a:lnTo>
                    <a:pt x="6415" y="354"/>
                  </a:lnTo>
                  <a:lnTo>
                    <a:pt x="6419" y="358"/>
                  </a:lnTo>
                  <a:lnTo>
                    <a:pt x="6423" y="362"/>
                  </a:lnTo>
                  <a:lnTo>
                    <a:pt x="6413" y="362"/>
                  </a:lnTo>
                  <a:lnTo>
                    <a:pt x="6404" y="362"/>
                  </a:lnTo>
                  <a:lnTo>
                    <a:pt x="6393" y="363"/>
                  </a:lnTo>
                  <a:lnTo>
                    <a:pt x="6384" y="363"/>
                  </a:lnTo>
                  <a:lnTo>
                    <a:pt x="6373" y="363"/>
                  </a:lnTo>
                  <a:lnTo>
                    <a:pt x="6364" y="363"/>
                  </a:lnTo>
                  <a:lnTo>
                    <a:pt x="6355" y="363"/>
                  </a:lnTo>
                  <a:lnTo>
                    <a:pt x="6345" y="363"/>
                  </a:lnTo>
                  <a:lnTo>
                    <a:pt x="6343" y="361"/>
                  </a:lnTo>
                  <a:lnTo>
                    <a:pt x="6341" y="359"/>
                  </a:lnTo>
                  <a:lnTo>
                    <a:pt x="6339" y="357"/>
                  </a:lnTo>
                  <a:lnTo>
                    <a:pt x="6337" y="355"/>
                  </a:lnTo>
                  <a:lnTo>
                    <a:pt x="6335" y="353"/>
                  </a:lnTo>
                  <a:lnTo>
                    <a:pt x="6333" y="350"/>
                  </a:lnTo>
                  <a:lnTo>
                    <a:pt x="6330" y="346"/>
                  </a:lnTo>
                  <a:lnTo>
                    <a:pt x="6328" y="343"/>
                  </a:lnTo>
                  <a:lnTo>
                    <a:pt x="6326" y="341"/>
                  </a:lnTo>
                  <a:lnTo>
                    <a:pt x="6325" y="340"/>
                  </a:lnTo>
                  <a:lnTo>
                    <a:pt x="6324" y="339"/>
                  </a:lnTo>
                  <a:lnTo>
                    <a:pt x="6323" y="338"/>
                  </a:lnTo>
                  <a:lnTo>
                    <a:pt x="6323" y="337"/>
                  </a:lnTo>
                  <a:lnTo>
                    <a:pt x="6322" y="336"/>
                  </a:lnTo>
                  <a:lnTo>
                    <a:pt x="6322" y="335"/>
                  </a:lnTo>
                  <a:lnTo>
                    <a:pt x="6321" y="334"/>
                  </a:lnTo>
                  <a:lnTo>
                    <a:pt x="6318" y="339"/>
                  </a:lnTo>
                  <a:lnTo>
                    <a:pt x="6314" y="343"/>
                  </a:lnTo>
                  <a:lnTo>
                    <a:pt x="6311" y="346"/>
                  </a:lnTo>
                  <a:lnTo>
                    <a:pt x="6307" y="351"/>
                  </a:lnTo>
                  <a:lnTo>
                    <a:pt x="6302" y="354"/>
                  </a:lnTo>
                  <a:lnTo>
                    <a:pt x="6298" y="356"/>
                  </a:lnTo>
                  <a:lnTo>
                    <a:pt x="6293" y="359"/>
                  </a:lnTo>
                  <a:lnTo>
                    <a:pt x="6289" y="361"/>
                  </a:lnTo>
                  <a:lnTo>
                    <a:pt x="6284" y="363"/>
                  </a:lnTo>
                  <a:lnTo>
                    <a:pt x="6278" y="365"/>
                  </a:lnTo>
                  <a:lnTo>
                    <a:pt x="6273" y="366"/>
                  </a:lnTo>
                  <a:lnTo>
                    <a:pt x="6267" y="367"/>
                  </a:lnTo>
                  <a:lnTo>
                    <a:pt x="6262" y="368"/>
                  </a:lnTo>
                  <a:lnTo>
                    <a:pt x="6256" y="368"/>
                  </a:lnTo>
                  <a:lnTo>
                    <a:pt x="6249" y="369"/>
                  </a:lnTo>
                  <a:lnTo>
                    <a:pt x="6243" y="369"/>
                  </a:lnTo>
                  <a:lnTo>
                    <a:pt x="6230" y="369"/>
                  </a:lnTo>
                  <a:lnTo>
                    <a:pt x="6219" y="368"/>
                  </a:lnTo>
                  <a:lnTo>
                    <a:pt x="6209" y="366"/>
                  </a:lnTo>
                  <a:lnTo>
                    <a:pt x="6198" y="364"/>
                  </a:lnTo>
                  <a:lnTo>
                    <a:pt x="6188" y="361"/>
                  </a:lnTo>
                  <a:lnTo>
                    <a:pt x="6177" y="357"/>
                  </a:lnTo>
                  <a:lnTo>
                    <a:pt x="6168" y="353"/>
                  </a:lnTo>
                  <a:lnTo>
                    <a:pt x="6158" y="347"/>
                  </a:lnTo>
                  <a:lnTo>
                    <a:pt x="6150" y="342"/>
                  </a:lnTo>
                  <a:lnTo>
                    <a:pt x="6142" y="336"/>
                  </a:lnTo>
                  <a:lnTo>
                    <a:pt x="6135" y="330"/>
                  </a:lnTo>
                  <a:lnTo>
                    <a:pt x="6127" y="323"/>
                  </a:lnTo>
                  <a:lnTo>
                    <a:pt x="6121" y="316"/>
                  </a:lnTo>
                  <a:lnTo>
                    <a:pt x="6115" y="309"/>
                  </a:lnTo>
                  <a:lnTo>
                    <a:pt x="6109" y="301"/>
                  </a:lnTo>
                  <a:lnTo>
                    <a:pt x="6105" y="293"/>
                  </a:lnTo>
                  <a:lnTo>
                    <a:pt x="6102" y="287"/>
                  </a:lnTo>
                  <a:lnTo>
                    <a:pt x="6100" y="282"/>
                  </a:lnTo>
                  <a:lnTo>
                    <a:pt x="6099" y="278"/>
                  </a:lnTo>
                  <a:lnTo>
                    <a:pt x="6098" y="272"/>
                  </a:lnTo>
                  <a:lnTo>
                    <a:pt x="6098" y="267"/>
                  </a:lnTo>
                  <a:lnTo>
                    <a:pt x="6098" y="263"/>
                  </a:lnTo>
                  <a:lnTo>
                    <a:pt x="6098" y="258"/>
                  </a:lnTo>
                  <a:lnTo>
                    <a:pt x="6099" y="254"/>
                  </a:lnTo>
                  <a:lnTo>
                    <a:pt x="6100" y="249"/>
                  </a:lnTo>
                  <a:lnTo>
                    <a:pt x="6102" y="245"/>
                  </a:lnTo>
                  <a:lnTo>
                    <a:pt x="6104" y="241"/>
                  </a:lnTo>
                  <a:lnTo>
                    <a:pt x="6106" y="238"/>
                  </a:lnTo>
                  <a:lnTo>
                    <a:pt x="6109" y="234"/>
                  </a:lnTo>
                  <a:lnTo>
                    <a:pt x="6113" y="231"/>
                  </a:lnTo>
                  <a:lnTo>
                    <a:pt x="6117" y="229"/>
                  </a:lnTo>
                  <a:lnTo>
                    <a:pt x="6121" y="225"/>
                  </a:lnTo>
                  <a:lnTo>
                    <a:pt x="6126" y="223"/>
                  </a:lnTo>
                  <a:lnTo>
                    <a:pt x="6131" y="221"/>
                  </a:lnTo>
                  <a:lnTo>
                    <a:pt x="6138" y="219"/>
                  </a:lnTo>
                  <a:lnTo>
                    <a:pt x="6144" y="217"/>
                  </a:lnTo>
                  <a:lnTo>
                    <a:pt x="6151" y="215"/>
                  </a:lnTo>
                  <a:lnTo>
                    <a:pt x="6158" y="213"/>
                  </a:lnTo>
                  <a:lnTo>
                    <a:pt x="6167" y="212"/>
                  </a:lnTo>
                  <a:lnTo>
                    <a:pt x="6176" y="210"/>
                  </a:lnTo>
                  <a:lnTo>
                    <a:pt x="6189" y="208"/>
                  </a:lnTo>
                  <a:lnTo>
                    <a:pt x="6200" y="206"/>
                  </a:lnTo>
                  <a:lnTo>
                    <a:pt x="6211" y="204"/>
                  </a:lnTo>
                  <a:lnTo>
                    <a:pt x="6220" y="200"/>
                  </a:lnTo>
                  <a:lnTo>
                    <a:pt x="6227" y="198"/>
                  </a:lnTo>
                  <a:lnTo>
                    <a:pt x="6235" y="196"/>
                  </a:lnTo>
                  <a:lnTo>
                    <a:pt x="6241" y="194"/>
                  </a:lnTo>
                  <a:lnTo>
                    <a:pt x="6246" y="192"/>
                  </a:lnTo>
                  <a:lnTo>
                    <a:pt x="6245" y="191"/>
                  </a:lnTo>
                  <a:lnTo>
                    <a:pt x="6245" y="191"/>
                  </a:lnTo>
                  <a:lnTo>
                    <a:pt x="6244" y="190"/>
                  </a:lnTo>
                  <a:lnTo>
                    <a:pt x="6244" y="189"/>
                  </a:lnTo>
                  <a:lnTo>
                    <a:pt x="6244" y="188"/>
                  </a:lnTo>
                  <a:lnTo>
                    <a:pt x="6243" y="187"/>
                  </a:lnTo>
                  <a:lnTo>
                    <a:pt x="6243" y="186"/>
                  </a:lnTo>
                  <a:lnTo>
                    <a:pt x="6243" y="185"/>
                  </a:lnTo>
                  <a:lnTo>
                    <a:pt x="6240" y="180"/>
                  </a:lnTo>
                  <a:lnTo>
                    <a:pt x="6238" y="175"/>
                  </a:lnTo>
                  <a:lnTo>
                    <a:pt x="6235" y="171"/>
                  </a:lnTo>
                  <a:lnTo>
                    <a:pt x="6230" y="168"/>
                  </a:lnTo>
                  <a:lnTo>
                    <a:pt x="6227" y="165"/>
                  </a:lnTo>
                  <a:lnTo>
                    <a:pt x="6223" y="162"/>
                  </a:lnTo>
                  <a:lnTo>
                    <a:pt x="6220" y="160"/>
                  </a:lnTo>
                  <a:lnTo>
                    <a:pt x="6216" y="157"/>
                  </a:lnTo>
                  <a:lnTo>
                    <a:pt x="6212" y="154"/>
                  </a:lnTo>
                  <a:lnTo>
                    <a:pt x="6208" y="153"/>
                  </a:lnTo>
                  <a:lnTo>
                    <a:pt x="6202" y="152"/>
                  </a:lnTo>
                  <a:lnTo>
                    <a:pt x="6197" y="151"/>
                  </a:lnTo>
                  <a:lnTo>
                    <a:pt x="6191" y="150"/>
                  </a:lnTo>
                  <a:lnTo>
                    <a:pt x="6185" y="149"/>
                  </a:lnTo>
                  <a:lnTo>
                    <a:pt x="6177" y="149"/>
                  </a:lnTo>
                  <a:lnTo>
                    <a:pt x="6170" y="149"/>
                  </a:lnTo>
                  <a:lnTo>
                    <a:pt x="6165" y="149"/>
                  </a:lnTo>
                  <a:lnTo>
                    <a:pt x="6160" y="149"/>
                  </a:lnTo>
                  <a:lnTo>
                    <a:pt x="6155" y="150"/>
                  </a:lnTo>
                  <a:lnTo>
                    <a:pt x="6151" y="151"/>
                  </a:lnTo>
                  <a:lnTo>
                    <a:pt x="6148" y="152"/>
                  </a:lnTo>
                  <a:lnTo>
                    <a:pt x="6146" y="153"/>
                  </a:lnTo>
                  <a:lnTo>
                    <a:pt x="6143" y="154"/>
                  </a:lnTo>
                  <a:lnTo>
                    <a:pt x="6141" y="157"/>
                  </a:lnTo>
                  <a:lnTo>
                    <a:pt x="6139" y="158"/>
                  </a:lnTo>
                  <a:lnTo>
                    <a:pt x="6137" y="160"/>
                  </a:lnTo>
                  <a:lnTo>
                    <a:pt x="6135" y="163"/>
                  </a:lnTo>
                  <a:lnTo>
                    <a:pt x="6133" y="166"/>
                  </a:lnTo>
                  <a:lnTo>
                    <a:pt x="6132" y="169"/>
                  </a:lnTo>
                  <a:lnTo>
                    <a:pt x="6132" y="172"/>
                  </a:lnTo>
                  <a:lnTo>
                    <a:pt x="6131" y="176"/>
                  </a:lnTo>
                  <a:lnTo>
                    <a:pt x="6131" y="181"/>
                  </a:lnTo>
                  <a:close/>
                  <a:moveTo>
                    <a:pt x="6269" y="237"/>
                  </a:moveTo>
                  <a:lnTo>
                    <a:pt x="6265" y="238"/>
                  </a:lnTo>
                  <a:lnTo>
                    <a:pt x="6261" y="240"/>
                  </a:lnTo>
                  <a:lnTo>
                    <a:pt x="6256" y="241"/>
                  </a:lnTo>
                  <a:lnTo>
                    <a:pt x="6250" y="242"/>
                  </a:lnTo>
                  <a:lnTo>
                    <a:pt x="6244" y="243"/>
                  </a:lnTo>
                  <a:lnTo>
                    <a:pt x="6238" y="244"/>
                  </a:lnTo>
                  <a:lnTo>
                    <a:pt x="6230" y="246"/>
                  </a:lnTo>
                  <a:lnTo>
                    <a:pt x="6223" y="247"/>
                  </a:lnTo>
                  <a:lnTo>
                    <a:pt x="6217" y="249"/>
                  </a:lnTo>
                  <a:lnTo>
                    <a:pt x="6210" y="251"/>
                  </a:lnTo>
                  <a:lnTo>
                    <a:pt x="6204" y="253"/>
                  </a:lnTo>
                  <a:lnTo>
                    <a:pt x="6199" y="255"/>
                  </a:lnTo>
                  <a:lnTo>
                    <a:pt x="6195" y="256"/>
                  </a:lnTo>
                  <a:lnTo>
                    <a:pt x="6191" y="258"/>
                  </a:lnTo>
                  <a:lnTo>
                    <a:pt x="6189" y="259"/>
                  </a:lnTo>
                  <a:lnTo>
                    <a:pt x="6187" y="261"/>
                  </a:lnTo>
                  <a:lnTo>
                    <a:pt x="6185" y="263"/>
                  </a:lnTo>
                  <a:lnTo>
                    <a:pt x="6182" y="266"/>
                  </a:lnTo>
                  <a:lnTo>
                    <a:pt x="6180" y="268"/>
                  </a:lnTo>
                  <a:lnTo>
                    <a:pt x="6179" y="271"/>
                  </a:lnTo>
                  <a:lnTo>
                    <a:pt x="6179" y="274"/>
                  </a:lnTo>
                  <a:lnTo>
                    <a:pt x="6179" y="278"/>
                  </a:lnTo>
                  <a:lnTo>
                    <a:pt x="6180" y="281"/>
                  </a:lnTo>
                  <a:lnTo>
                    <a:pt x="6182" y="285"/>
                  </a:lnTo>
                  <a:lnTo>
                    <a:pt x="6185" y="288"/>
                  </a:lnTo>
                  <a:lnTo>
                    <a:pt x="6187" y="292"/>
                  </a:lnTo>
                  <a:lnTo>
                    <a:pt x="6190" y="295"/>
                  </a:lnTo>
                  <a:lnTo>
                    <a:pt x="6193" y="298"/>
                  </a:lnTo>
                  <a:lnTo>
                    <a:pt x="6196" y="302"/>
                  </a:lnTo>
                  <a:lnTo>
                    <a:pt x="6200" y="305"/>
                  </a:lnTo>
                  <a:lnTo>
                    <a:pt x="6204" y="307"/>
                  </a:lnTo>
                  <a:lnTo>
                    <a:pt x="6209" y="310"/>
                  </a:lnTo>
                  <a:lnTo>
                    <a:pt x="6213" y="312"/>
                  </a:lnTo>
                  <a:lnTo>
                    <a:pt x="6218" y="314"/>
                  </a:lnTo>
                  <a:lnTo>
                    <a:pt x="6222" y="316"/>
                  </a:lnTo>
                  <a:lnTo>
                    <a:pt x="6226" y="318"/>
                  </a:lnTo>
                  <a:lnTo>
                    <a:pt x="6230" y="319"/>
                  </a:lnTo>
                  <a:lnTo>
                    <a:pt x="6236" y="320"/>
                  </a:lnTo>
                  <a:lnTo>
                    <a:pt x="6240" y="320"/>
                  </a:lnTo>
                  <a:lnTo>
                    <a:pt x="6244" y="320"/>
                  </a:lnTo>
                  <a:lnTo>
                    <a:pt x="6250" y="320"/>
                  </a:lnTo>
                  <a:lnTo>
                    <a:pt x="6256" y="320"/>
                  </a:lnTo>
                  <a:lnTo>
                    <a:pt x="6261" y="319"/>
                  </a:lnTo>
                  <a:lnTo>
                    <a:pt x="6265" y="318"/>
                  </a:lnTo>
                  <a:lnTo>
                    <a:pt x="6269" y="316"/>
                  </a:lnTo>
                  <a:lnTo>
                    <a:pt x="6273" y="314"/>
                  </a:lnTo>
                  <a:lnTo>
                    <a:pt x="6276" y="311"/>
                  </a:lnTo>
                  <a:lnTo>
                    <a:pt x="6280" y="308"/>
                  </a:lnTo>
                  <a:lnTo>
                    <a:pt x="6282" y="306"/>
                  </a:lnTo>
                  <a:lnTo>
                    <a:pt x="6284" y="303"/>
                  </a:lnTo>
                  <a:lnTo>
                    <a:pt x="6286" y="301"/>
                  </a:lnTo>
                  <a:lnTo>
                    <a:pt x="6287" y="297"/>
                  </a:lnTo>
                  <a:lnTo>
                    <a:pt x="6288" y="294"/>
                  </a:lnTo>
                  <a:lnTo>
                    <a:pt x="6289" y="291"/>
                  </a:lnTo>
                  <a:lnTo>
                    <a:pt x="6289" y="289"/>
                  </a:lnTo>
                  <a:lnTo>
                    <a:pt x="6289" y="286"/>
                  </a:lnTo>
                  <a:lnTo>
                    <a:pt x="6288" y="283"/>
                  </a:lnTo>
                  <a:lnTo>
                    <a:pt x="6287" y="280"/>
                  </a:lnTo>
                  <a:lnTo>
                    <a:pt x="6286" y="277"/>
                  </a:lnTo>
                  <a:lnTo>
                    <a:pt x="6285" y="272"/>
                  </a:lnTo>
                  <a:lnTo>
                    <a:pt x="6283" y="268"/>
                  </a:lnTo>
                  <a:lnTo>
                    <a:pt x="6280" y="263"/>
                  </a:lnTo>
                  <a:lnTo>
                    <a:pt x="6277" y="257"/>
                  </a:lnTo>
                  <a:lnTo>
                    <a:pt x="6274" y="250"/>
                  </a:lnTo>
                  <a:lnTo>
                    <a:pt x="6273" y="249"/>
                  </a:lnTo>
                  <a:lnTo>
                    <a:pt x="6272" y="247"/>
                  </a:lnTo>
                  <a:lnTo>
                    <a:pt x="6272" y="246"/>
                  </a:lnTo>
                  <a:lnTo>
                    <a:pt x="6271" y="244"/>
                  </a:lnTo>
                  <a:lnTo>
                    <a:pt x="6271" y="243"/>
                  </a:lnTo>
                  <a:lnTo>
                    <a:pt x="6270" y="241"/>
                  </a:lnTo>
                  <a:lnTo>
                    <a:pt x="6270" y="239"/>
                  </a:lnTo>
                  <a:lnTo>
                    <a:pt x="6269" y="237"/>
                  </a:lnTo>
                  <a:close/>
                  <a:moveTo>
                    <a:pt x="6497" y="101"/>
                  </a:moveTo>
                  <a:lnTo>
                    <a:pt x="6500" y="108"/>
                  </a:lnTo>
                  <a:lnTo>
                    <a:pt x="6504" y="115"/>
                  </a:lnTo>
                  <a:lnTo>
                    <a:pt x="6508" y="121"/>
                  </a:lnTo>
                  <a:lnTo>
                    <a:pt x="6511" y="128"/>
                  </a:lnTo>
                  <a:lnTo>
                    <a:pt x="6515" y="135"/>
                  </a:lnTo>
                  <a:lnTo>
                    <a:pt x="6518" y="142"/>
                  </a:lnTo>
                  <a:lnTo>
                    <a:pt x="6523" y="149"/>
                  </a:lnTo>
                  <a:lnTo>
                    <a:pt x="6526" y="157"/>
                  </a:lnTo>
                  <a:lnTo>
                    <a:pt x="6518" y="156"/>
                  </a:lnTo>
                  <a:lnTo>
                    <a:pt x="6511" y="156"/>
                  </a:lnTo>
                  <a:lnTo>
                    <a:pt x="6505" y="156"/>
                  </a:lnTo>
                  <a:lnTo>
                    <a:pt x="6498" y="156"/>
                  </a:lnTo>
                  <a:lnTo>
                    <a:pt x="6491" y="156"/>
                  </a:lnTo>
                  <a:lnTo>
                    <a:pt x="6484" y="156"/>
                  </a:lnTo>
                  <a:lnTo>
                    <a:pt x="6478" y="156"/>
                  </a:lnTo>
                  <a:lnTo>
                    <a:pt x="6470" y="157"/>
                  </a:lnTo>
                  <a:lnTo>
                    <a:pt x="6478" y="169"/>
                  </a:lnTo>
                  <a:lnTo>
                    <a:pt x="6484" y="182"/>
                  </a:lnTo>
                  <a:lnTo>
                    <a:pt x="6490" y="195"/>
                  </a:lnTo>
                  <a:lnTo>
                    <a:pt x="6497" y="209"/>
                  </a:lnTo>
                  <a:lnTo>
                    <a:pt x="6503" y="221"/>
                  </a:lnTo>
                  <a:lnTo>
                    <a:pt x="6509" y="235"/>
                  </a:lnTo>
                  <a:lnTo>
                    <a:pt x="6515" y="247"/>
                  </a:lnTo>
                  <a:lnTo>
                    <a:pt x="6522" y="261"/>
                  </a:lnTo>
                  <a:lnTo>
                    <a:pt x="6526" y="268"/>
                  </a:lnTo>
                  <a:lnTo>
                    <a:pt x="6529" y="275"/>
                  </a:lnTo>
                  <a:lnTo>
                    <a:pt x="6532" y="282"/>
                  </a:lnTo>
                  <a:lnTo>
                    <a:pt x="6535" y="287"/>
                  </a:lnTo>
                  <a:lnTo>
                    <a:pt x="6537" y="291"/>
                  </a:lnTo>
                  <a:lnTo>
                    <a:pt x="6539" y="294"/>
                  </a:lnTo>
                  <a:lnTo>
                    <a:pt x="6541" y="296"/>
                  </a:lnTo>
                  <a:lnTo>
                    <a:pt x="6542" y="298"/>
                  </a:lnTo>
                  <a:lnTo>
                    <a:pt x="6543" y="299"/>
                  </a:lnTo>
                  <a:lnTo>
                    <a:pt x="6545" y="301"/>
                  </a:lnTo>
                  <a:lnTo>
                    <a:pt x="6546" y="302"/>
                  </a:lnTo>
                  <a:lnTo>
                    <a:pt x="6548" y="303"/>
                  </a:lnTo>
                  <a:lnTo>
                    <a:pt x="6549" y="304"/>
                  </a:lnTo>
                  <a:lnTo>
                    <a:pt x="6551" y="305"/>
                  </a:lnTo>
                  <a:lnTo>
                    <a:pt x="6552" y="306"/>
                  </a:lnTo>
                  <a:lnTo>
                    <a:pt x="6554" y="306"/>
                  </a:lnTo>
                  <a:lnTo>
                    <a:pt x="6556" y="307"/>
                  </a:lnTo>
                  <a:lnTo>
                    <a:pt x="6558" y="308"/>
                  </a:lnTo>
                  <a:lnTo>
                    <a:pt x="6560" y="309"/>
                  </a:lnTo>
                  <a:lnTo>
                    <a:pt x="6562" y="310"/>
                  </a:lnTo>
                  <a:lnTo>
                    <a:pt x="6563" y="310"/>
                  </a:lnTo>
                  <a:lnTo>
                    <a:pt x="6565" y="311"/>
                  </a:lnTo>
                  <a:lnTo>
                    <a:pt x="6566" y="311"/>
                  </a:lnTo>
                  <a:lnTo>
                    <a:pt x="6568" y="311"/>
                  </a:lnTo>
                  <a:lnTo>
                    <a:pt x="6572" y="311"/>
                  </a:lnTo>
                  <a:lnTo>
                    <a:pt x="6576" y="310"/>
                  </a:lnTo>
                  <a:lnTo>
                    <a:pt x="6579" y="310"/>
                  </a:lnTo>
                  <a:lnTo>
                    <a:pt x="6582" y="309"/>
                  </a:lnTo>
                  <a:lnTo>
                    <a:pt x="6586" y="308"/>
                  </a:lnTo>
                  <a:lnTo>
                    <a:pt x="6590" y="307"/>
                  </a:lnTo>
                  <a:lnTo>
                    <a:pt x="6595" y="305"/>
                  </a:lnTo>
                  <a:lnTo>
                    <a:pt x="6600" y="304"/>
                  </a:lnTo>
                  <a:lnTo>
                    <a:pt x="6604" y="310"/>
                  </a:lnTo>
                  <a:lnTo>
                    <a:pt x="6607" y="317"/>
                  </a:lnTo>
                  <a:lnTo>
                    <a:pt x="6611" y="323"/>
                  </a:lnTo>
                  <a:lnTo>
                    <a:pt x="6615" y="331"/>
                  </a:lnTo>
                  <a:lnTo>
                    <a:pt x="6619" y="337"/>
                  </a:lnTo>
                  <a:lnTo>
                    <a:pt x="6623" y="344"/>
                  </a:lnTo>
                  <a:lnTo>
                    <a:pt x="6627" y="351"/>
                  </a:lnTo>
                  <a:lnTo>
                    <a:pt x="6631" y="358"/>
                  </a:lnTo>
                  <a:lnTo>
                    <a:pt x="6624" y="360"/>
                  </a:lnTo>
                  <a:lnTo>
                    <a:pt x="6618" y="362"/>
                  </a:lnTo>
                  <a:lnTo>
                    <a:pt x="6610" y="364"/>
                  </a:lnTo>
                  <a:lnTo>
                    <a:pt x="6603" y="365"/>
                  </a:lnTo>
                  <a:lnTo>
                    <a:pt x="6596" y="366"/>
                  </a:lnTo>
                  <a:lnTo>
                    <a:pt x="6587" y="366"/>
                  </a:lnTo>
                  <a:lnTo>
                    <a:pt x="6579" y="367"/>
                  </a:lnTo>
                  <a:lnTo>
                    <a:pt x="6571" y="367"/>
                  </a:lnTo>
                  <a:lnTo>
                    <a:pt x="6565" y="367"/>
                  </a:lnTo>
                  <a:lnTo>
                    <a:pt x="6560" y="367"/>
                  </a:lnTo>
                  <a:lnTo>
                    <a:pt x="6555" y="367"/>
                  </a:lnTo>
                  <a:lnTo>
                    <a:pt x="6550" y="366"/>
                  </a:lnTo>
                  <a:lnTo>
                    <a:pt x="6545" y="366"/>
                  </a:lnTo>
                  <a:lnTo>
                    <a:pt x="6540" y="365"/>
                  </a:lnTo>
                  <a:lnTo>
                    <a:pt x="6535" y="364"/>
                  </a:lnTo>
                  <a:lnTo>
                    <a:pt x="6530" y="363"/>
                  </a:lnTo>
                  <a:lnTo>
                    <a:pt x="6525" y="361"/>
                  </a:lnTo>
                  <a:lnTo>
                    <a:pt x="6521" y="360"/>
                  </a:lnTo>
                  <a:lnTo>
                    <a:pt x="6516" y="358"/>
                  </a:lnTo>
                  <a:lnTo>
                    <a:pt x="6511" y="356"/>
                  </a:lnTo>
                  <a:lnTo>
                    <a:pt x="6508" y="354"/>
                  </a:lnTo>
                  <a:lnTo>
                    <a:pt x="6504" y="351"/>
                  </a:lnTo>
                  <a:lnTo>
                    <a:pt x="6501" y="348"/>
                  </a:lnTo>
                  <a:lnTo>
                    <a:pt x="6498" y="345"/>
                  </a:lnTo>
                  <a:lnTo>
                    <a:pt x="6494" y="343"/>
                  </a:lnTo>
                  <a:lnTo>
                    <a:pt x="6491" y="340"/>
                  </a:lnTo>
                  <a:lnTo>
                    <a:pt x="6487" y="337"/>
                  </a:lnTo>
                  <a:lnTo>
                    <a:pt x="6484" y="334"/>
                  </a:lnTo>
                  <a:lnTo>
                    <a:pt x="6481" y="331"/>
                  </a:lnTo>
                  <a:lnTo>
                    <a:pt x="6477" y="328"/>
                  </a:lnTo>
                  <a:lnTo>
                    <a:pt x="6474" y="323"/>
                  </a:lnTo>
                  <a:lnTo>
                    <a:pt x="6470" y="319"/>
                  </a:lnTo>
                  <a:lnTo>
                    <a:pt x="6468" y="315"/>
                  </a:lnTo>
                  <a:lnTo>
                    <a:pt x="6466" y="311"/>
                  </a:lnTo>
                  <a:lnTo>
                    <a:pt x="6464" y="307"/>
                  </a:lnTo>
                  <a:lnTo>
                    <a:pt x="6461" y="301"/>
                  </a:lnTo>
                  <a:lnTo>
                    <a:pt x="6458" y="294"/>
                  </a:lnTo>
                  <a:lnTo>
                    <a:pt x="6454" y="287"/>
                  </a:lnTo>
                  <a:lnTo>
                    <a:pt x="6450" y="280"/>
                  </a:lnTo>
                  <a:lnTo>
                    <a:pt x="6445" y="270"/>
                  </a:lnTo>
                  <a:lnTo>
                    <a:pt x="6439" y="256"/>
                  </a:lnTo>
                  <a:lnTo>
                    <a:pt x="6432" y="242"/>
                  </a:lnTo>
                  <a:lnTo>
                    <a:pt x="6425" y="227"/>
                  </a:lnTo>
                  <a:lnTo>
                    <a:pt x="6418" y="214"/>
                  </a:lnTo>
                  <a:lnTo>
                    <a:pt x="6411" y="199"/>
                  </a:lnTo>
                  <a:lnTo>
                    <a:pt x="6404" y="186"/>
                  </a:lnTo>
                  <a:lnTo>
                    <a:pt x="6396" y="171"/>
                  </a:lnTo>
                  <a:lnTo>
                    <a:pt x="6388" y="157"/>
                  </a:lnTo>
                  <a:lnTo>
                    <a:pt x="6384" y="157"/>
                  </a:lnTo>
                  <a:lnTo>
                    <a:pt x="6379" y="157"/>
                  </a:lnTo>
                  <a:lnTo>
                    <a:pt x="6374" y="157"/>
                  </a:lnTo>
                  <a:lnTo>
                    <a:pt x="6369" y="157"/>
                  </a:lnTo>
                  <a:lnTo>
                    <a:pt x="6365" y="157"/>
                  </a:lnTo>
                  <a:lnTo>
                    <a:pt x="6360" y="157"/>
                  </a:lnTo>
                  <a:lnTo>
                    <a:pt x="6356" y="157"/>
                  </a:lnTo>
                  <a:lnTo>
                    <a:pt x="6350" y="157"/>
                  </a:lnTo>
                  <a:lnTo>
                    <a:pt x="6347" y="149"/>
                  </a:lnTo>
                  <a:lnTo>
                    <a:pt x="6344" y="142"/>
                  </a:lnTo>
                  <a:lnTo>
                    <a:pt x="6341" y="135"/>
                  </a:lnTo>
                  <a:lnTo>
                    <a:pt x="6338" y="128"/>
                  </a:lnTo>
                  <a:lnTo>
                    <a:pt x="6334" y="121"/>
                  </a:lnTo>
                  <a:lnTo>
                    <a:pt x="6331" y="115"/>
                  </a:lnTo>
                  <a:lnTo>
                    <a:pt x="6328" y="108"/>
                  </a:lnTo>
                  <a:lnTo>
                    <a:pt x="6324" y="101"/>
                  </a:lnTo>
                  <a:lnTo>
                    <a:pt x="6329" y="101"/>
                  </a:lnTo>
                  <a:lnTo>
                    <a:pt x="6333" y="101"/>
                  </a:lnTo>
                  <a:lnTo>
                    <a:pt x="6338" y="101"/>
                  </a:lnTo>
                  <a:lnTo>
                    <a:pt x="6342" y="101"/>
                  </a:lnTo>
                  <a:lnTo>
                    <a:pt x="6346" y="101"/>
                  </a:lnTo>
                  <a:lnTo>
                    <a:pt x="6352" y="101"/>
                  </a:lnTo>
                  <a:lnTo>
                    <a:pt x="6357" y="101"/>
                  </a:lnTo>
                  <a:lnTo>
                    <a:pt x="6361" y="101"/>
                  </a:lnTo>
                  <a:lnTo>
                    <a:pt x="6358" y="95"/>
                  </a:lnTo>
                  <a:lnTo>
                    <a:pt x="6355" y="89"/>
                  </a:lnTo>
                  <a:lnTo>
                    <a:pt x="6350" y="81"/>
                  </a:lnTo>
                  <a:lnTo>
                    <a:pt x="6347" y="75"/>
                  </a:lnTo>
                  <a:lnTo>
                    <a:pt x="6343" y="69"/>
                  </a:lnTo>
                  <a:lnTo>
                    <a:pt x="6340" y="62"/>
                  </a:lnTo>
                  <a:lnTo>
                    <a:pt x="6337" y="55"/>
                  </a:lnTo>
                  <a:lnTo>
                    <a:pt x="6333" y="49"/>
                  </a:lnTo>
                  <a:lnTo>
                    <a:pt x="6340" y="44"/>
                  </a:lnTo>
                  <a:lnTo>
                    <a:pt x="6347" y="39"/>
                  </a:lnTo>
                  <a:lnTo>
                    <a:pt x="6355" y="33"/>
                  </a:lnTo>
                  <a:lnTo>
                    <a:pt x="6362" y="28"/>
                  </a:lnTo>
                  <a:lnTo>
                    <a:pt x="6369" y="23"/>
                  </a:lnTo>
                  <a:lnTo>
                    <a:pt x="6377" y="18"/>
                  </a:lnTo>
                  <a:lnTo>
                    <a:pt x="6384" y="13"/>
                  </a:lnTo>
                  <a:lnTo>
                    <a:pt x="6391" y="7"/>
                  </a:lnTo>
                  <a:lnTo>
                    <a:pt x="6397" y="20"/>
                  </a:lnTo>
                  <a:lnTo>
                    <a:pt x="6404" y="31"/>
                  </a:lnTo>
                  <a:lnTo>
                    <a:pt x="6410" y="43"/>
                  </a:lnTo>
                  <a:lnTo>
                    <a:pt x="6416" y="54"/>
                  </a:lnTo>
                  <a:lnTo>
                    <a:pt x="6422" y="66"/>
                  </a:lnTo>
                  <a:lnTo>
                    <a:pt x="6429" y="77"/>
                  </a:lnTo>
                  <a:lnTo>
                    <a:pt x="6435" y="90"/>
                  </a:lnTo>
                  <a:lnTo>
                    <a:pt x="6441" y="101"/>
                  </a:lnTo>
                  <a:lnTo>
                    <a:pt x="6447" y="101"/>
                  </a:lnTo>
                  <a:lnTo>
                    <a:pt x="6455" y="100"/>
                  </a:lnTo>
                  <a:lnTo>
                    <a:pt x="6461" y="100"/>
                  </a:lnTo>
                  <a:lnTo>
                    <a:pt x="6468" y="100"/>
                  </a:lnTo>
                  <a:lnTo>
                    <a:pt x="6475" y="100"/>
                  </a:lnTo>
                  <a:lnTo>
                    <a:pt x="6482" y="100"/>
                  </a:lnTo>
                  <a:lnTo>
                    <a:pt x="6489" y="101"/>
                  </a:lnTo>
                  <a:lnTo>
                    <a:pt x="6497" y="101"/>
                  </a:lnTo>
                  <a:close/>
                  <a:moveTo>
                    <a:pt x="6818" y="278"/>
                  </a:moveTo>
                  <a:lnTo>
                    <a:pt x="6828" y="279"/>
                  </a:lnTo>
                  <a:lnTo>
                    <a:pt x="6839" y="281"/>
                  </a:lnTo>
                  <a:lnTo>
                    <a:pt x="6849" y="282"/>
                  </a:lnTo>
                  <a:lnTo>
                    <a:pt x="6860" y="284"/>
                  </a:lnTo>
                  <a:lnTo>
                    <a:pt x="6871" y="285"/>
                  </a:lnTo>
                  <a:lnTo>
                    <a:pt x="6881" y="286"/>
                  </a:lnTo>
                  <a:lnTo>
                    <a:pt x="6893" y="288"/>
                  </a:lnTo>
                  <a:lnTo>
                    <a:pt x="6904" y="289"/>
                  </a:lnTo>
                  <a:lnTo>
                    <a:pt x="6905" y="298"/>
                  </a:lnTo>
                  <a:lnTo>
                    <a:pt x="6904" y="307"/>
                  </a:lnTo>
                  <a:lnTo>
                    <a:pt x="6903" y="315"/>
                  </a:lnTo>
                  <a:lnTo>
                    <a:pt x="6901" y="322"/>
                  </a:lnTo>
                  <a:lnTo>
                    <a:pt x="6898" y="330"/>
                  </a:lnTo>
                  <a:lnTo>
                    <a:pt x="6894" y="335"/>
                  </a:lnTo>
                  <a:lnTo>
                    <a:pt x="6890" y="341"/>
                  </a:lnTo>
                  <a:lnTo>
                    <a:pt x="6884" y="345"/>
                  </a:lnTo>
                  <a:lnTo>
                    <a:pt x="6877" y="351"/>
                  </a:lnTo>
                  <a:lnTo>
                    <a:pt x="6869" y="356"/>
                  </a:lnTo>
                  <a:lnTo>
                    <a:pt x="6861" y="359"/>
                  </a:lnTo>
                  <a:lnTo>
                    <a:pt x="6852" y="362"/>
                  </a:lnTo>
                  <a:lnTo>
                    <a:pt x="6842" y="364"/>
                  </a:lnTo>
                  <a:lnTo>
                    <a:pt x="6831" y="366"/>
                  </a:lnTo>
                  <a:lnTo>
                    <a:pt x="6820" y="367"/>
                  </a:lnTo>
                  <a:lnTo>
                    <a:pt x="6808" y="367"/>
                  </a:lnTo>
                  <a:lnTo>
                    <a:pt x="6789" y="367"/>
                  </a:lnTo>
                  <a:lnTo>
                    <a:pt x="6770" y="365"/>
                  </a:lnTo>
                  <a:lnTo>
                    <a:pt x="6751" y="362"/>
                  </a:lnTo>
                  <a:lnTo>
                    <a:pt x="6733" y="357"/>
                  </a:lnTo>
                  <a:lnTo>
                    <a:pt x="6717" y="351"/>
                  </a:lnTo>
                  <a:lnTo>
                    <a:pt x="6700" y="342"/>
                  </a:lnTo>
                  <a:lnTo>
                    <a:pt x="6684" y="333"/>
                  </a:lnTo>
                  <a:lnTo>
                    <a:pt x="6670" y="322"/>
                  </a:lnTo>
                  <a:lnTo>
                    <a:pt x="6658" y="313"/>
                  </a:lnTo>
                  <a:lnTo>
                    <a:pt x="6648" y="304"/>
                  </a:lnTo>
                  <a:lnTo>
                    <a:pt x="6637" y="294"/>
                  </a:lnTo>
                  <a:lnTo>
                    <a:pt x="6628" y="283"/>
                  </a:lnTo>
                  <a:lnTo>
                    <a:pt x="6619" y="271"/>
                  </a:lnTo>
                  <a:lnTo>
                    <a:pt x="6610" y="260"/>
                  </a:lnTo>
                  <a:lnTo>
                    <a:pt x="6603" y="246"/>
                  </a:lnTo>
                  <a:lnTo>
                    <a:pt x="6596" y="234"/>
                  </a:lnTo>
                  <a:lnTo>
                    <a:pt x="6588" y="217"/>
                  </a:lnTo>
                  <a:lnTo>
                    <a:pt x="6582" y="202"/>
                  </a:lnTo>
                  <a:lnTo>
                    <a:pt x="6579" y="189"/>
                  </a:lnTo>
                  <a:lnTo>
                    <a:pt x="6577" y="175"/>
                  </a:lnTo>
                  <a:lnTo>
                    <a:pt x="6577" y="163"/>
                  </a:lnTo>
                  <a:lnTo>
                    <a:pt x="6578" y="151"/>
                  </a:lnTo>
                  <a:lnTo>
                    <a:pt x="6580" y="141"/>
                  </a:lnTo>
                  <a:lnTo>
                    <a:pt x="6585" y="130"/>
                  </a:lnTo>
                  <a:lnTo>
                    <a:pt x="6590" y="122"/>
                  </a:lnTo>
                  <a:lnTo>
                    <a:pt x="6598" y="115"/>
                  </a:lnTo>
                  <a:lnTo>
                    <a:pt x="6605" y="109"/>
                  </a:lnTo>
                  <a:lnTo>
                    <a:pt x="6614" y="103"/>
                  </a:lnTo>
                  <a:lnTo>
                    <a:pt x="6625" y="99"/>
                  </a:lnTo>
                  <a:lnTo>
                    <a:pt x="6636" y="96"/>
                  </a:lnTo>
                  <a:lnTo>
                    <a:pt x="6650" y="95"/>
                  </a:lnTo>
                  <a:lnTo>
                    <a:pt x="6663" y="94"/>
                  </a:lnTo>
                  <a:lnTo>
                    <a:pt x="6680" y="95"/>
                  </a:lnTo>
                  <a:lnTo>
                    <a:pt x="6697" y="96"/>
                  </a:lnTo>
                  <a:lnTo>
                    <a:pt x="6714" y="99"/>
                  </a:lnTo>
                  <a:lnTo>
                    <a:pt x="6730" y="103"/>
                  </a:lnTo>
                  <a:lnTo>
                    <a:pt x="6747" y="110"/>
                  </a:lnTo>
                  <a:lnTo>
                    <a:pt x="6763" y="116"/>
                  </a:lnTo>
                  <a:lnTo>
                    <a:pt x="6778" y="124"/>
                  </a:lnTo>
                  <a:lnTo>
                    <a:pt x="6794" y="134"/>
                  </a:lnTo>
                  <a:lnTo>
                    <a:pt x="6807" y="143"/>
                  </a:lnTo>
                  <a:lnTo>
                    <a:pt x="6821" y="154"/>
                  </a:lnTo>
                  <a:lnTo>
                    <a:pt x="6833" y="167"/>
                  </a:lnTo>
                  <a:lnTo>
                    <a:pt x="6846" y="182"/>
                  </a:lnTo>
                  <a:lnTo>
                    <a:pt x="6859" y="196"/>
                  </a:lnTo>
                  <a:lnTo>
                    <a:pt x="6870" y="213"/>
                  </a:lnTo>
                  <a:lnTo>
                    <a:pt x="6880" y="232"/>
                  </a:lnTo>
                  <a:lnTo>
                    <a:pt x="6890" y="250"/>
                  </a:lnTo>
                  <a:lnTo>
                    <a:pt x="6864" y="250"/>
                  </a:lnTo>
                  <a:lnTo>
                    <a:pt x="6839" y="250"/>
                  </a:lnTo>
                  <a:lnTo>
                    <a:pt x="6813" y="250"/>
                  </a:lnTo>
                  <a:lnTo>
                    <a:pt x="6788" y="250"/>
                  </a:lnTo>
                  <a:lnTo>
                    <a:pt x="6763" y="250"/>
                  </a:lnTo>
                  <a:lnTo>
                    <a:pt x="6738" y="250"/>
                  </a:lnTo>
                  <a:lnTo>
                    <a:pt x="6712" y="249"/>
                  </a:lnTo>
                  <a:lnTo>
                    <a:pt x="6687" y="249"/>
                  </a:lnTo>
                  <a:lnTo>
                    <a:pt x="6692" y="258"/>
                  </a:lnTo>
                  <a:lnTo>
                    <a:pt x="6696" y="265"/>
                  </a:lnTo>
                  <a:lnTo>
                    <a:pt x="6701" y="271"/>
                  </a:lnTo>
                  <a:lnTo>
                    <a:pt x="6706" y="278"/>
                  </a:lnTo>
                  <a:lnTo>
                    <a:pt x="6711" y="284"/>
                  </a:lnTo>
                  <a:lnTo>
                    <a:pt x="6718" y="289"/>
                  </a:lnTo>
                  <a:lnTo>
                    <a:pt x="6723" y="294"/>
                  </a:lnTo>
                  <a:lnTo>
                    <a:pt x="6730" y="299"/>
                  </a:lnTo>
                  <a:lnTo>
                    <a:pt x="6736" y="303"/>
                  </a:lnTo>
                  <a:lnTo>
                    <a:pt x="6744" y="306"/>
                  </a:lnTo>
                  <a:lnTo>
                    <a:pt x="6750" y="309"/>
                  </a:lnTo>
                  <a:lnTo>
                    <a:pt x="6757" y="311"/>
                  </a:lnTo>
                  <a:lnTo>
                    <a:pt x="6765" y="313"/>
                  </a:lnTo>
                  <a:lnTo>
                    <a:pt x="6771" y="314"/>
                  </a:lnTo>
                  <a:lnTo>
                    <a:pt x="6778" y="315"/>
                  </a:lnTo>
                  <a:lnTo>
                    <a:pt x="6784" y="315"/>
                  </a:lnTo>
                  <a:lnTo>
                    <a:pt x="6790" y="315"/>
                  </a:lnTo>
                  <a:lnTo>
                    <a:pt x="6794" y="315"/>
                  </a:lnTo>
                  <a:lnTo>
                    <a:pt x="6798" y="314"/>
                  </a:lnTo>
                  <a:lnTo>
                    <a:pt x="6801" y="313"/>
                  </a:lnTo>
                  <a:lnTo>
                    <a:pt x="6804" y="312"/>
                  </a:lnTo>
                  <a:lnTo>
                    <a:pt x="6807" y="311"/>
                  </a:lnTo>
                  <a:lnTo>
                    <a:pt x="6811" y="309"/>
                  </a:lnTo>
                  <a:lnTo>
                    <a:pt x="6813" y="307"/>
                  </a:lnTo>
                  <a:lnTo>
                    <a:pt x="6815" y="305"/>
                  </a:lnTo>
                  <a:lnTo>
                    <a:pt x="6817" y="302"/>
                  </a:lnTo>
                  <a:lnTo>
                    <a:pt x="6818" y="298"/>
                  </a:lnTo>
                  <a:lnTo>
                    <a:pt x="6819" y="295"/>
                  </a:lnTo>
                  <a:lnTo>
                    <a:pt x="6819" y="291"/>
                  </a:lnTo>
                  <a:lnTo>
                    <a:pt x="6819" y="287"/>
                  </a:lnTo>
                  <a:lnTo>
                    <a:pt x="6818" y="283"/>
                  </a:lnTo>
                  <a:lnTo>
                    <a:pt x="6818" y="278"/>
                  </a:lnTo>
                  <a:close/>
                  <a:moveTo>
                    <a:pt x="6790" y="209"/>
                  </a:moveTo>
                  <a:lnTo>
                    <a:pt x="6784" y="201"/>
                  </a:lnTo>
                  <a:lnTo>
                    <a:pt x="6780" y="194"/>
                  </a:lnTo>
                  <a:lnTo>
                    <a:pt x="6775" y="188"/>
                  </a:lnTo>
                  <a:lnTo>
                    <a:pt x="6771" y="183"/>
                  </a:lnTo>
                  <a:lnTo>
                    <a:pt x="6766" y="177"/>
                  </a:lnTo>
                  <a:lnTo>
                    <a:pt x="6759" y="172"/>
                  </a:lnTo>
                  <a:lnTo>
                    <a:pt x="6754" y="167"/>
                  </a:lnTo>
                  <a:lnTo>
                    <a:pt x="6748" y="163"/>
                  </a:lnTo>
                  <a:lnTo>
                    <a:pt x="6741" y="160"/>
                  </a:lnTo>
                  <a:lnTo>
                    <a:pt x="6734" y="157"/>
                  </a:lnTo>
                  <a:lnTo>
                    <a:pt x="6728" y="153"/>
                  </a:lnTo>
                  <a:lnTo>
                    <a:pt x="6722" y="151"/>
                  </a:lnTo>
                  <a:lnTo>
                    <a:pt x="6716" y="149"/>
                  </a:lnTo>
                  <a:lnTo>
                    <a:pt x="6709" y="148"/>
                  </a:lnTo>
                  <a:lnTo>
                    <a:pt x="6702" y="147"/>
                  </a:lnTo>
                  <a:lnTo>
                    <a:pt x="6696" y="147"/>
                  </a:lnTo>
                  <a:lnTo>
                    <a:pt x="6690" y="147"/>
                  </a:lnTo>
                  <a:lnTo>
                    <a:pt x="6684" y="148"/>
                  </a:lnTo>
                  <a:lnTo>
                    <a:pt x="6679" y="149"/>
                  </a:lnTo>
                  <a:lnTo>
                    <a:pt x="6675" y="151"/>
                  </a:lnTo>
                  <a:lnTo>
                    <a:pt x="6671" y="153"/>
                  </a:lnTo>
                  <a:lnTo>
                    <a:pt x="6668" y="157"/>
                  </a:lnTo>
                  <a:lnTo>
                    <a:pt x="6664" y="161"/>
                  </a:lnTo>
                  <a:lnTo>
                    <a:pt x="6662" y="164"/>
                  </a:lnTo>
                  <a:lnTo>
                    <a:pt x="6660" y="168"/>
                  </a:lnTo>
                  <a:lnTo>
                    <a:pt x="6659" y="173"/>
                  </a:lnTo>
                  <a:lnTo>
                    <a:pt x="6659" y="177"/>
                  </a:lnTo>
                  <a:lnTo>
                    <a:pt x="6659" y="183"/>
                  </a:lnTo>
                  <a:lnTo>
                    <a:pt x="6660" y="189"/>
                  </a:lnTo>
                  <a:lnTo>
                    <a:pt x="6661" y="195"/>
                  </a:lnTo>
                  <a:lnTo>
                    <a:pt x="6664" y="201"/>
                  </a:lnTo>
                  <a:lnTo>
                    <a:pt x="6668" y="209"/>
                  </a:lnTo>
                  <a:lnTo>
                    <a:pt x="6683" y="209"/>
                  </a:lnTo>
                  <a:lnTo>
                    <a:pt x="6699" y="209"/>
                  </a:lnTo>
                  <a:lnTo>
                    <a:pt x="6714" y="209"/>
                  </a:lnTo>
                  <a:lnTo>
                    <a:pt x="6729" y="209"/>
                  </a:lnTo>
                  <a:lnTo>
                    <a:pt x="6744" y="209"/>
                  </a:lnTo>
                  <a:lnTo>
                    <a:pt x="6759" y="209"/>
                  </a:lnTo>
                  <a:lnTo>
                    <a:pt x="6774" y="209"/>
                  </a:lnTo>
                  <a:lnTo>
                    <a:pt x="6790" y="209"/>
                  </a:lnTo>
                  <a:close/>
                  <a:moveTo>
                    <a:pt x="7108" y="287"/>
                  </a:moveTo>
                  <a:lnTo>
                    <a:pt x="7117" y="285"/>
                  </a:lnTo>
                  <a:lnTo>
                    <a:pt x="7127" y="284"/>
                  </a:lnTo>
                  <a:lnTo>
                    <a:pt x="7136" y="283"/>
                  </a:lnTo>
                  <a:lnTo>
                    <a:pt x="7145" y="281"/>
                  </a:lnTo>
                  <a:lnTo>
                    <a:pt x="7155" y="280"/>
                  </a:lnTo>
                  <a:lnTo>
                    <a:pt x="7164" y="279"/>
                  </a:lnTo>
                  <a:lnTo>
                    <a:pt x="7174" y="277"/>
                  </a:lnTo>
                  <a:lnTo>
                    <a:pt x="7183" y="275"/>
                  </a:lnTo>
                  <a:lnTo>
                    <a:pt x="7187" y="281"/>
                  </a:lnTo>
                  <a:lnTo>
                    <a:pt x="7191" y="285"/>
                  </a:lnTo>
                  <a:lnTo>
                    <a:pt x="7195" y="289"/>
                  </a:lnTo>
                  <a:lnTo>
                    <a:pt x="7200" y="293"/>
                  </a:lnTo>
                  <a:lnTo>
                    <a:pt x="7205" y="296"/>
                  </a:lnTo>
                  <a:lnTo>
                    <a:pt x="7210" y="299"/>
                  </a:lnTo>
                  <a:lnTo>
                    <a:pt x="7214" y="304"/>
                  </a:lnTo>
                  <a:lnTo>
                    <a:pt x="7221" y="306"/>
                  </a:lnTo>
                  <a:lnTo>
                    <a:pt x="7225" y="309"/>
                  </a:lnTo>
                  <a:lnTo>
                    <a:pt x="7230" y="311"/>
                  </a:lnTo>
                  <a:lnTo>
                    <a:pt x="7235" y="312"/>
                  </a:lnTo>
                  <a:lnTo>
                    <a:pt x="7241" y="314"/>
                  </a:lnTo>
                  <a:lnTo>
                    <a:pt x="7248" y="315"/>
                  </a:lnTo>
                  <a:lnTo>
                    <a:pt x="7254" y="315"/>
                  </a:lnTo>
                  <a:lnTo>
                    <a:pt x="7260" y="316"/>
                  </a:lnTo>
                  <a:lnTo>
                    <a:pt x="7267" y="316"/>
                  </a:lnTo>
                  <a:lnTo>
                    <a:pt x="7275" y="316"/>
                  </a:lnTo>
                  <a:lnTo>
                    <a:pt x="7282" y="315"/>
                  </a:lnTo>
                  <a:lnTo>
                    <a:pt x="7288" y="315"/>
                  </a:lnTo>
                  <a:lnTo>
                    <a:pt x="7295" y="314"/>
                  </a:lnTo>
                  <a:lnTo>
                    <a:pt x="7300" y="313"/>
                  </a:lnTo>
                  <a:lnTo>
                    <a:pt x="7304" y="311"/>
                  </a:lnTo>
                  <a:lnTo>
                    <a:pt x="7307" y="309"/>
                  </a:lnTo>
                  <a:lnTo>
                    <a:pt x="7310" y="307"/>
                  </a:lnTo>
                  <a:lnTo>
                    <a:pt x="7312" y="306"/>
                  </a:lnTo>
                  <a:lnTo>
                    <a:pt x="7313" y="304"/>
                  </a:lnTo>
                  <a:lnTo>
                    <a:pt x="7313" y="302"/>
                  </a:lnTo>
                  <a:lnTo>
                    <a:pt x="7313" y="299"/>
                  </a:lnTo>
                  <a:lnTo>
                    <a:pt x="7313" y="296"/>
                  </a:lnTo>
                  <a:lnTo>
                    <a:pt x="7312" y="294"/>
                  </a:lnTo>
                  <a:lnTo>
                    <a:pt x="7311" y="291"/>
                  </a:lnTo>
                  <a:lnTo>
                    <a:pt x="7310" y="288"/>
                  </a:lnTo>
                  <a:lnTo>
                    <a:pt x="7309" y="286"/>
                  </a:lnTo>
                  <a:lnTo>
                    <a:pt x="7308" y="285"/>
                  </a:lnTo>
                  <a:lnTo>
                    <a:pt x="7307" y="283"/>
                  </a:lnTo>
                  <a:lnTo>
                    <a:pt x="7306" y="282"/>
                  </a:lnTo>
                  <a:lnTo>
                    <a:pt x="7305" y="280"/>
                  </a:lnTo>
                  <a:lnTo>
                    <a:pt x="7303" y="279"/>
                  </a:lnTo>
                  <a:lnTo>
                    <a:pt x="7302" y="278"/>
                  </a:lnTo>
                  <a:lnTo>
                    <a:pt x="7300" y="277"/>
                  </a:lnTo>
                  <a:lnTo>
                    <a:pt x="7298" y="275"/>
                  </a:lnTo>
                  <a:lnTo>
                    <a:pt x="7295" y="274"/>
                  </a:lnTo>
                  <a:lnTo>
                    <a:pt x="7291" y="272"/>
                  </a:lnTo>
                  <a:lnTo>
                    <a:pt x="7287" y="271"/>
                  </a:lnTo>
                  <a:lnTo>
                    <a:pt x="7283" y="270"/>
                  </a:lnTo>
                  <a:lnTo>
                    <a:pt x="7279" y="269"/>
                  </a:lnTo>
                  <a:lnTo>
                    <a:pt x="7274" y="268"/>
                  </a:lnTo>
                  <a:lnTo>
                    <a:pt x="7270" y="267"/>
                  </a:lnTo>
                  <a:lnTo>
                    <a:pt x="7243" y="262"/>
                  </a:lnTo>
                  <a:lnTo>
                    <a:pt x="7219" y="258"/>
                  </a:lnTo>
                  <a:lnTo>
                    <a:pt x="7199" y="253"/>
                  </a:lnTo>
                  <a:lnTo>
                    <a:pt x="7180" y="248"/>
                  </a:lnTo>
                  <a:lnTo>
                    <a:pt x="7163" y="244"/>
                  </a:lnTo>
                  <a:lnTo>
                    <a:pt x="7150" y="240"/>
                  </a:lnTo>
                  <a:lnTo>
                    <a:pt x="7138" y="237"/>
                  </a:lnTo>
                  <a:lnTo>
                    <a:pt x="7129" y="233"/>
                  </a:lnTo>
                  <a:lnTo>
                    <a:pt x="7117" y="226"/>
                  </a:lnTo>
                  <a:lnTo>
                    <a:pt x="7107" y="221"/>
                  </a:lnTo>
                  <a:lnTo>
                    <a:pt x="7097" y="214"/>
                  </a:lnTo>
                  <a:lnTo>
                    <a:pt x="7089" y="208"/>
                  </a:lnTo>
                  <a:lnTo>
                    <a:pt x="7081" y="200"/>
                  </a:lnTo>
                  <a:lnTo>
                    <a:pt x="7074" y="192"/>
                  </a:lnTo>
                  <a:lnTo>
                    <a:pt x="7068" y="184"/>
                  </a:lnTo>
                  <a:lnTo>
                    <a:pt x="7063" y="175"/>
                  </a:lnTo>
                  <a:lnTo>
                    <a:pt x="7060" y="167"/>
                  </a:lnTo>
                  <a:lnTo>
                    <a:pt x="7057" y="159"/>
                  </a:lnTo>
                  <a:lnTo>
                    <a:pt x="7056" y="151"/>
                  </a:lnTo>
                  <a:lnTo>
                    <a:pt x="7056" y="144"/>
                  </a:lnTo>
                  <a:lnTo>
                    <a:pt x="7056" y="137"/>
                  </a:lnTo>
                  <a:lnTo>
                    <a:pt x="7058" y="130"/>
                  </a:lnTo>
                  <a:lnTo>
                    <a:pt x="7061" y="124"/>
                  </a:lnTo>
                  <a:lnTo>
                    <a:pt x="7065" y="118"/>
                  </a:lnTo>
                  <a:lnTo>
                    <a:pt x="7070" y="113"/>
                  </a:lnTo>
                  <a:lnTo>
                    <a:pt x="7077" y="109"/>
                  </a:lnTo>
                  <a:lnTo>
                    <a:pt x="7085" y="104"/>
                  </a:lnTo>
                  <a:lnTo>
                    <a:pt x="7094" y="100"/>
                  </a:lnTo>
                  <a:lnTo>
                    <a:pt x="7106" y="98"/>
                  </a:lnTo>
                  <a:lnTo>
                    <a:pt x="7118" y="96"/>
                  </a:lnTo>
                  <a:lnTo>
                    <a:pt x="7132" y="95"/>
                  </a:lnTo>
                  <a:lnTo>
                    <a:pt x="7147" y="95"/>
                  </a:lnTo>
                  <a:lnTo>
                    <a:pt x="7163" y="95"/>
                  </a:lnTo>
                  <a:lnTo>
                    <a:pt x="7178" y="96"/>
                  </a:lnTo>
                  <a:lnTo>
                    <a:pt x="7191" y="98"/>
                  </a:lnTo>
                  <a:lnTo>
                    <a:pt x="7205" y="100"/>
                  </a:lnTo>
                  <a:lnTo>
                    <a:pt x="7217" y="102"/>
                  </a:lnTo>
                  <a:lnTo>
                    <a:pt x="7229" y="105"/>
                  </a:lnTo>
                  <a:lnTo>
                    <a:pt x="7239" y="109"/>
                  </a:lnTo>
                  <a:lnTo>
                    <a:pt x="7250" y="113"/>
                  </a:lnTo>
                  <a:lnTo>
                    <a:pt x="7260" y="118"/>
                  </a:lnTo>
                  <a:lnTo>
                    <a:pt x="7270" y="123"/>
                  </a:lnTo>
                  <a:lnTo>
                    <a:pt x="7279" y="128"/>
                  </a:lnTo>
                  <a:lnTo>
                    <a:pt x="7288" y="135"/>
                  </a:lnTo>
                  <a:lnTo>
                    <a:pt x="7297" y="141"/>
                  </a:lnTo>
                  <a:lnTo>
                    <a:pt x="7305" y="148"/>
                  </a:lnTo>
                  <a:lnTo>
                    <a:pt x="7313" y="156"/>
                  </a:lnTo>
                  <a:lnTo>
                    <a:pt x="7321" y="164"/>
                  </a:lnTo>
                  <a:lnTo>
                    <a:pt x="7312" y="166"/>
                  </a:lnTo>
                  <a:lnTo>
                    <a:pt x="7303" y="167"/>
                  </a:lnTo>
                  <a:lnTo>
                    <a:pt x="7294" y="168"/>
                  </a:lnTo>
                  <a:lnTo>
                    <a:pt x="7285" y="170"/>
                  </a:lnTo>
                  <a:lnTo>
                    <a:pt x="7276" y="171"/>
                  </a:lnTo>
                  <a:lnTo>
                    <a:pt x="7267" y="172"/>
                  </a:lnTo>
                  <a:lnTo>
                    <a:pt x="7259" y="174"/>
                  </a:lnTo>
                  <a:lnTo>
                    <a:pt x="7252" y="175"/>
                  </a:lnTo>
                  <a:lnTo>
                    <a:pt x="7248" y="172"/>
                  </a:lnTo>
                  <a:lnTo>
                    <a:pt x="7243" y="169"/>
                  </a:lnTo>
                  <a:lnTo>
                    <a:pt x="7239" y="166"/>
                  </a:lnTo>
                  <a:lnTo>
                    <a:pt x="7235" y="163"/>
                  </a:lnTo>
                  <a:lnTo>
                    <a:pt x="7231" y="160"/>
                  </a:lnTo>
                  <a:lnTo>
                    <a:pt x="7227" y="158"/>
                  </a:lnTo>
                  <a:lnTo>
                    <a:pt x="7223" y="156"/>
                  </a:lnTo>
                  <a:lnTo>
                    <a:pt x="7218" y="153"/>
                  </a:lnTo>
                  <a:lnTo>
                    <a:pt x="7213" y="151"/>
                  </a:lnTo>
                  <a:lnTo>
                    <a:pt x="7209" y="150"/>
                  </a:lnTo>
                  <a:lnTo>
                    <a:pt x="7204" y="148"/>
                  </a:lnTo>
                  <a:lnTo>
                    <a:pt x="7199" y="147"/>
                  </a:lnTo>
                  <a:lnTo>
                    <a:pt x="7193" y="146"/>
                  </a:lnTo>
                  <a:lnTo>
                    <a:pt x="7187" y="146"/>
                  </a:lnTo>
                  <a:lnTo>
                    <a:pt x="7182" y="145"/>
                  </a:lnTo>
                  <a:lnTo>
                    <a:pt x="7176" y="145"/>
                  </a:lnTo>
                  <a:lnTo>
                    <a:pt x="7168" y="145"/>
                  </a:lnTo>
                  <a:lnTo>
                    <a:pt x="7161" y="146"/>
                  </a:lnTo>
                  <a:lnTo>
                    <a:pt x="7155" y="146"/>
                  </a:lnTo>
                  <a:lnTo>
                    <a:pt x="7150" y="147"/>
                  </a:lnTo>
                  <a:lnTo>
                    <a:pt x="7145" y="148"/>
                  </a:lnTo>
                  <a:lnTo>
                    <a:pt x="7141" y="149"/>
                  </a:lnTo>
                  <a:lnTo>
                    <a:pt x="7138" y="150"/>
                  </a:lnTo>
                  <a:lnTo>
                    <a:pt x="7136" y="151"/>
                  </a:lnTo>
                  <a:lnTo>
                    <a:pt x="7134" y="153"/>
                  </a:lnTo>
                  <a:lnTo>
                    <a:pt x="7133" y="156"/>
                  </a:lnTo>
                  <a:lnTo>
                    <a:pt x="7132" y="157"/>
                  </a:lnTo>
                  <a:lnTo>
                    <a:pt x="7132" y="159"/>
                  </a:lnTo>
                  <a:lnTo>
                    <a:pt x="7131" y="160"/>
                  </a:lnTo>
                  <a:lnTo>
                    <a:pt x="7132" y="162"/>
                  </a:lnTo>
                  <a:lnTo>
                    <a:pt x="7132" y="164"/>
                  </a:lnTo>
                  <a:lnTo>
                    <a:pt x="7133" y="166"/>
                  </a:lnTo>
                  <a:lnTo>
                    <a:pt x="7134" y="168"/>
                  </a:lnTo>
                  <a:lnTo>
                    <a:pt x="7135" y="170"/>
                  </a:lnTo>
                  <a:lnTo>
                    <a:pt x="7137" y="171"/>
                  </a:lnTo>
                  <a:lnTo>
                    <a:pt x="7139" y="173"/>
                  </a:lnTo>
                  <a:lnTo>
                    <a:pt x="7141" y="174"/>
                  </a:lnTo>
                  <a:lnTo>
                    <a:pt x="7143" y="176"/>
                  </a:lnTo>
                  <a:lnTo>
                    <a:pt x="7145" y="177"/>
                  </a:lnTo>
                  <a:lnTo>
                    <a:pt x="7147" y="178"/>
                  </a:lnTo>
                  <a:lnTo>
                    <a:pt x="7153" y="181"/>
                  </a:lnTo>
                  <a:lnTo>
                    <a:pt x="7158" y="183"/>
                  </a:lnTo>
                  <a:lnTo>
                    <a:pt x="7166" y="185"/>
                  </a:lnTo>
                  <a:lnTo>
                    <a:pt x="7176" y="187"/>
                  </a:lnTo>
                  <a:lnTo>
                    <a:pt x="7187" y="189"/>
                  </a:lnTo>
                  <a:lnTo>
                    <a:pt x="7201" y="192"/>
                  </a:lnTo>
                  <a:lnTo>
                    <a:pt x="7216" y="195"/>
                  </a:lnTo>
                  <a:lnTo>
                    <a:pt x="7233" y="198"/>
                  </a:lnTo>
                  <a:lnTo>
                    <a:pt x="7251" y="201"/>
                  </a:lnTo>
                  <a:lnTo>
                    <a:pt x="7266" y="205"/>
                  </a:lnTo>
                  <a:lnTo>
                    <a:pt x="7281" y="209"/>
                  </a:lnTo>
                  <a:lnTo>
                    <a:pt x="7295" y="212"/>
                  </a:lnTo>
                  <a:lnTo>
                    <a:pt x="7307" y="216"/>
                  </a:lnTo>
                  <a:lnTo>
                    <a:pt x="7319" y="219"/>
                  </a:lnTo>
                  <a:lnTo>
                    <a:pt x="7328" y="223"/>
                  </a:lnTo>
                  <a:lnTo>
                    <a:pt x="7337" y="227"/>
                  </a:lnTo>
                  <a:lnTo>
                    <a:pt x="7346" y="233"/>
                  </a:lnTo>
                  <a:lnTo>
                    <a:pt x="7353" y="238"/>
                  </a:lnTo>
                  <a:lnTo>
                    <a:pt x="7360" y="244"/>
                  </a:lnTo>
                  <a:lnTo>
                    <a:pt x="7367" y="250"/>
                  </a:lnTo>
                  <a:lnTo>
                    <a:pt x="7373" y="258"/>
                  </a:lnTo>
                  <a:lnTo>
                    <a:pt x="7378" y="264"/>
                  </a:lnTo>
                  <a:lnTo>
                    <a:pt x="7383" y="271"/>
                  </a:lnTo>
                  <a:lnTo>
                    <a:pt x="7387" y="280"/>
                  </a:lnTo>
                  <a:lnTo>
                    <a:pt x="7392" y="288"/>
                  </a:lnTo>
                  <a:lnTo>
                    <a:pt x="7395" y="297"/>
                  </a:lnTo>
                  <a:lnTo>
                    <a:pt x="7396" y="305"/>
                  </a:lnTo>
                  <a:lnTo>
                    <a:pt x="7397" y="313"/>
                  </a:lnTo>
                  <a:lnTo>
                    <a:pt x="7396" y="320"/>
                  </a:lnTo>
                  <a:lnTo>
                    <a:pt x="7393" y="328"/>
                  </a:lnTo>
                  <a:lnTo>
                    <a:pt x="7390" y="334"/>
                  </a:lnTo>
                  <a:lnTo>
                    <a:pt x="7384" y="339"/>
                  </a:lnTo>
                  <a:lnTo>
                    <a:pt x="7377" y="345"/>
                  </a:lnTo>
                  <a:lnTo>
                    <a:pt x="7369" y="352"/>
                  </a:lnTo>
                  <a:lnTo>
                    <a:pt x="7359" y="356"/>
                  </a:lnTo>
                  <a:lnTo>
                    <a:pt x="7348" y="359"/>
                  </a:lnTo>
                  <a:lnTo>
                    <a:pt x="7335" y="362"/>
                  </a:lnTo>
                  <a:lnTo>
                    <a:pt x="7322" y="364"/>
                  </a:lnTo>
                  <a:lnTo>
                    <a:pt x="7306" y="365"/>
                  </a:lnTo>
                  <a:lnTo>
                    <a:pt x="7289" y="365"/>
                  </a:lnTo>
                  <a:lnTo>
                    <a:pt x="7275" y="365"/>
                  </a:lnTo>
                  <a:lnTo>
                    <a:pt x="7260" y="364"/>
                  </a:lnTo>
                  <a:lnTo>
                    <a:pt x="7247" y="362"/>
                  </a:lnTo>
                  <a:lnTo>
                    <a:pt x="7233" y="360"/>
                  </a:lnTo>
                  <a:lnTo>
                    <a:pt x="7219" y="357"/>
                  </a:lnTo>
                  <a:lnTo>
                    <a:pt x="7207" y="354"/>
                  </a:lnTo>
                  <a:lnTo>
                    <a:pt x="7194" y="348"/>
                  </a:lnTo>
                  <a:lnTo>
                    <a:pt x="7183" y="344"/>
                  </a:lnTo>
                  <a:lnTo>
                    <a:pt x="7171" y="338"/>
                  </a:lnTo>
                  <a:lnTo>
                    <a:pt x="7161" y="332"/>
                  </a:lnTo>
                  <a:lnTo>
                    <a:pt x="7151" y="326"/>
                  </a:lnTo>
                  <a:lnTo>
                    <a:pt x="7141" y="319"/>
                  </a:lnTo>
                  <a:lnTo>
                    <a:pt x="7132" y="312"/>
                  </a:lnTo>
                  <a:lnTo>
                    <a:pt x="7124" y="304"/>
                  </a:lnTo>
                  <a:lnTo>
                    <a:pt x="7115" y="295"/>
                  </a:lnTo>
                  <a:lnTo>
                    <a:pt x="7108" y="287"/>
                  </a:lnTo>
                  <a:close/>
                  <a:moveTo>
                    <a:pt x="7635" y="279"/>
                  </a:moveTo>
                  <a:lnTo>
                    <a:pt x="7645" y="280"/>
                  </a:lnTo>
                  <a:lnTo>
                    <a:pt x="7656" y="281"/>
                  </a:lnTo>
                  <a:lnTo>
                    <a:pt x="7666" y="283"/>
                  </a:lnTo>
                  <a:lnTo>
                    <a:pt x="7676" y="284"/>
                  </a:lnTo>
                  <a:lnTo>
                    <a:pt x="7688" y="286"/>
                  </a:lnTo>
                  <a:lnTo>
                    <a:pt x="7698" y="287"/>
                  </a:lnTo>
                  <a:lnTo>
                    <a:pt x="7710" y="289"/>
                  </a:lnTo>
                  <a:lnTo>
                    <a:pt x="7721" y="290"/>
                  </a:lnTo>
                  <a:lnTo>
                    <a:pt x="7721" y="299"/>
                  </a:lnTo>
                  <a:lnTo>
                    <a:pt x="7721" y="308"/>
                  </a:lnTo>
                  <a:lnTo>
                    <a:pt x="7719" y="315"/>
                  </a:lnTo>
                  <a:lnTo>
                    <a:pt x="7717" y="322"/>
                  </a:lnTo>
                  <a:lnTo>
                    <a:pt x="7714" y="330"/>
                  </a:lnTo>
                  <a:lnTo>
                    <a:pt x="7710" y="336"/>
                  </a:lnTo>
                  <a:lnTo>
                    <a:pt x="7706" y="342"/>
                  </a:lnTo>
                  <a:lnTo>
                    <a:pt x="7700" y="346"/>
                  </a:lnTo>
                  <a:lnTo>
                    <a:pt x="7693" y="352"/>
                  </a:lnTo>
                  <a:lnTo>
                    <a:pt x="7686" y="355"/>
                  </a:lnTo>
                  <a:lnTo>
                    <a:pt x="7679" y="359"/>
                  </a:lnTo>
                  <a:lnTo>
                    <a:pt x="7669" y="361"/>
                  </a:lnTo>
                  <a:lnTo>
                    <a:pt x="7659" y="363"/>
                  </a:lnTo>
                  <a:lnTo>
                    <a:pt x="7648" y="364"/>
                  </a:lnTo>
                  <a:lnTo>
                    <a:pt x="7637" y="365"/>
                  </a:lnTo>
                  <a:lnTo>
                    <a:pt x="7624" y="365"/>
                  </a:lnTo>
                  <a:lnTo>
                    <a:pt x="7604" y="365"/>
                  </a:lnTo>
                  <a:lnTo>
                    <a:pt x="7586" y="363"/>
                  </a:lnTo>
                  <a:lnTo>
                    <a:pt x="7568" y="359"/>
                  </a:lnTo>
                  <a:lnTo>
                    <a:pt x="7550" y="355"/>
                  </a:lnTo>
                  <a:lnTo>
                    <a:pt x="7534" y="348"/>
                  </a:lnTo>
                  <a:lnTo>
                    <a:pt x="7517" y="341"/>
                  </a:lnTo>
                  <a:lnTo>
                    <a:pt x="7501" y="333"/>
                  </a:lnTo>
                  <a:lnTo>
                    <a:pt x="7487" y="322"/>
                  </a:lnTo>
                  <a:lnTo>
                    <a:pt x="7475" y="313"/>
                  </a:lnTo>
                  <a:lnTo>
                    <a:pt x="7465" y="304"/>
                  </a:lnTo>
                  <a:lnTo>
                    <a:pt x="7454" y="293"/>
                  </a:lnTo>
                  <a:lnTo>
                    <a:pt x="7444" y="283"/>
                  </a:lnTo>
                  <a:lnTo>
                    <a:pt x="7434" y="271"/>
                  </a:lnTo>
                  <a:lnTo>
                    <a:pt x="7426" y="259"/>
                  </a:lnTo>
                  <a:lnTo>
                    <a:pt x="7419" y="246"/>
                  </a:lnTo>
                  <a:lnTo>
                    <a:pt x="7411" y="234"/>
                  </a:lnTo>
                  <a:lnTo>
                    <a:pt x="7404" y="218"/>
                  </a:lnTo>
                  <a:lnTo>
                    <a:pt x="7399" y="204"/>
                  </a:lnTo>
                  <a:lnTo>
                    <a:pt x="7395" y="190"/>
                  </a:lnTo>
                  <a:lnTo>
                    <a:pt x="7393" y="176"/>
                  </a:lnTo>
                  <a:lnTo>
                    <a:pt x="7392" y="165"/>
                  </a:lnTo>
                  <a:lnTo>
                    <a:pt x="7393" y="153"/>
                  </a:lnTo>
                  <a:lnTo>
                    <a:pt x="7396" y="143"/>
                  </a:lnTo>
                  <a:lnTo>
                    <a:pt x="7399" y="134"/>
                  </a:lnTo>
                  <a:lnTo>
                    <a:pt x="7405" y="125"/>
                  </a:lnTo>
                  <a:lnTo>
                    <a:pt x="7411" y="117"/>
                  </a:lnTo>
                  <a:lnTo>
                    <a:pt x="7420" y="111"/>
                  </a:lnTo>
                  <a:lnTo>
                    <a:pt x="7429" y="105"/>
                  </a:lnTo>
                  <a:lnTo>
                    <a:pt x="7440" y="101"/>
                  </a:lnTo>
                  <a:lnTo>
                    <a:pt x="7451" y="99"/>
                  </a:lnTo>
                  <a:lnTo>
                    <a:pt x="7465" y="97"/>
                  </a:lnTo>
                  <a:lnTo>
                    <a:pt x="7479" y="97"/>
                  </a:lnTo>
                  <a:lnTo>
                    <a:pt x="7496" y="97"/>
                  </a:lnTo>
                  <a:lnTo>
                    <a:pt x="7513" y="99"/>
                  </a:lnTo>
                  <a:lnTo>
                    <a:pt x="7529" y="102"/>
                  </a:lnTo>
                  <a:lnTo>
                    <a:pt x="7546" y="108"/>
                  </a:lnTo>
                  <a:lnTo>
                    <a:pt x="7563" y="113"/>
                  </a:lnTo>
                  <a:lnTo>
                    <a:pt x="7578" y="119"/>
                  </a:lnTo>
                  <a:lnTo>
                    <a:pt x="7593" y="127"/>
                  </a:lnTo>
                  <a:lnTo>
                    <a:pt x="7609" y="137"/>
                  </a:lnTo>
                  <a:lnTo>
                    <a:pt x="7622" y="146"/>
                  </a:lnTo>
                  <a:lnTo>
                    <a:pt x="7636" y="158"/>
                  </a:lnTo>
                  <a:lnTo>
                    <a:pt x="7649" y="170"/>
                  </a:lnTo>
                  <a:lnTo>
                    <a:pt x="7662" y="184"/>
                  </a:lnTo>
                  <a:lnTo>
                    <a:pt x="7673" y="198"/>
                  </a:lnTo>
                  <a:lnTo>
                    <a:pt x="7684" y="215"/>
                  </a:lnTo>
                  <a:lnTo>
                    <a:pt x="7694" y="232"/>
                  </a:lnTo>
                  <a:lnTo>
                    <a:pt x="7705" y="250"/>
                  </a:lnTo>
                  <a:lnTo>
                    <a:pt x="7679" y="250"/>
                  </a:lnTo>
                  <a:lnTo>
                    <a:pt x="7653" y="250"/>
                  </a:lnTo>
                  <a:lnTo>
                    <a:pt x="7628" y="250"/>
                  </a:lnTo>
                  <a:lnTo>
                    <a:pt x="7603" y="250"/>
                  </a:lnTo>
                  <a:lnTo>
                    <a:pt x="7578" y="250"/>
                  </a:lnTo>
                  <a:lnTo>
                    <a:pt x="7553" y="250"/>
                  </a:lnTo>
                  <a:lnTo>
                    <a:pt x="7528" y="250"/>
                  </a:lnTo>
                  <a:lnTo>
                    <a:pt x="7503" y="250"/>
                  </a:lnTo>
                  <a:lnTo>
                    <a:pt x="7507" y="258"/>
                  </a:lnTo>
                  <a:lnTo>
                    <a:pt x="7512" y="265"/>
                  </a:lnTo>
                  <a:lnTo>
                    <a:pt x="7517" y="271"/>
                  </a:lnTo>
                  <a:lnTo>
                    <a:pt x="7522" y="278"/>
                  </a:lnTo>
                  <a:lnTo>
                    <a:pt x="7527" y="283"/>
                  </a:lnTo>
                  <a:lnTo>
                    <a:pt x="7534" y="288"/>
                  </a:lnTo>
                  <a:lnTo>
                    <a:pt x="7541" y="293"/>
                  </a:lnTo>
                  <a:lnTo>
                    <a:pt x="7547" y="298"/>
                  </a:lnTo>
                  <a:lnTo>
                    <a:pt x="7553" y="302"/>
                  </a:lnTo>
                  <a:lnTo>
                    <a:pt x="7561" y="305"/>
                  </a:lnTo>
                  <a:lnTo>
                    <a:pt x="7567" y="308"/>
                  </a:lnTo>
                  <a:lnTo>
                    <a:pt x="7574" y="310"/>
                  </a:lnTo>
                  <a:lnTo>
                    <a:pt x="7580" y="312"/>
                  </a:lnTo>
                  <a:lnTo>
                    <a:pt x="7588" y="313"/>
                  </a:lnTo>
                  <a:lnTo>
                    <a:pt x="7595" y="314"/>
                  </a:lnTo>
                  <a:lnTo>
                    <a:pt x="7602" y="314"/>
                  </a:lnTo>
                  <a:lnTo>
                    <a:pt x="7608" y="314"/>
                  </a:lnTo>
                  <a:lnTo>
                    <a:pt x="7612" y="314"/>
                  </a:lnTo>
                  <a:lnTo>
                    <a:pt x="7615" y="313"/>
                  </a:lnTo>
                  <a:lnTo>
                    <a:pt x="7619" y="312"/>
                  </a:lnTo>
                  <a:lnTo>
                    <a:pt x="7622" y="311"/>
                  </a:lnTo>
                  <a:lnTo>
                    <a:pt x="7624" y="310"/>
                  </a:lnTo>
                  <a:lnTo>
                    <a:pt x="7626" y="308"/>
                  </a:lnTo>
                  <a:lnTo>
                    <a:pt x="7628" y="306"/>
                  </a:lnTo>
                  <a:lnTo>
                    <a:pt x="7631" y="304"/>
                  </a:lnTo>
                  <a:lnTo>
                    <a:pt x="7633" y="302"/>
                  </a:lnTo>
                  <a:lnTo>
                    <a:pt x="7634" y="298"/>
                  </a:lnTo>
                  <a:lnTo>
                    <a:pt x="7634" y="295"/>
                  </a:lnTo>
                  <a:lnTo>
                    <a:pt x="7635" y="291"/>
                  </a:lnTo>
                  <a:lnTo>
                    <a:pt x="7635" y="287"/>
                  </a:lnTo>
                  <a:lnTo>
                    <a:pt x="7635" y="283"/>
                  </a:lnTo>
                  <a:lnTo>
                    <a:pt x="7635" y="279"/>
                  </a:lnTo>
                  <a:close/>
                  <a:moveTo>
                    <a:pt x="7605" y="210"/>
                  </a:moveTo>
                  <a:lnTo>
                    <a:pt x="7600" y="202"/>
                  </a:lnTo>
                  <a:lnTo>
                    <a:pt x="7596" y="196"/>
                  </a:lnTo>
                  <a:lnTo>
                    <a:pt x="7591" y="189"/>
                  </a:lnTo>
                  <a:lnTo>
                    <a:pt x="7586" y="184"/>
                  </a:lnTo>
                  <a:lnTo>
                    <a:pt x="7580" y="178"/>
                  </a:lnTo>
                  <a:lnTo>
                    <a:pt x="7575" y="174"/>
                  </a:lnTo>
                  <a:lnTo>
                    <a:pt x="7570" y="170"/>
                  </a:lnTo>
                  <a:lnTo>
                    <a:pt x="7564" y="166"/>
                  </a:lnTo>
                  <a:lnTo>
                    <a:pt x="7557" y="162"/>
                  </a:lnTo>
                  <a:lnTo>
                    <a:pt x="7550" y="159"/>
                  </a:lnTo>
                  <a:lnTo>
                    <a:pt x="7544" y="157"/>
                  </a:lnTo>
                  <a:lnTo>
                    <a:pt x="7538" y="154"/>
                  </a:lnTo>
                  <a:lnTo>
                    <a:pt x="7531" y="152"/>
                  </a:lnTo>
                  <a:lnTo>
                    <a:pt x="7525" y="151"/>
                  </a:lnTo>
                  <a:lnTo>
                    <a:pt x="7520" y="150"/>
                  </a:lnTo>
                  <a:lnTo>
                    <a:pt x="7514" y="149"/>
                  </a:lnTo>
                  <a:lnTo>
                    <a:pt x="7506" y="150"/>
                  </a:lnTo>
                  <a:lnTo>
                    <a:pt x="7500" y="150"/>
                  </a:lnTo>
                  <a:lnTo>
                    <a:pt x="7495" y="151"/>
                  </a:lnTo>
                  <a:lnTo>
                    <a:pt x="7491" y="153"/>
                  </a:lnTo>
                  <a:lnTo>
                    <a:pt x="7487" y="156"/>
                  </a:lnTo>
                  <a:lnTo>
                    <a:pt x="7483" y="159"/>
                  </a:lnTo>
                  <a:lnTo>
                    <a:pt x="7480" y="162"/>
                  </a:lnTo>
                  <a:lnTo>
                    <a:pt x="7478" y="165"/>
                  </a:lnTo>
                  <a:lnTo>
                    <a:pt x="7476" y="169"/>
                  </a:lnTo>
                  <a:lnTo>
                    <a:pt x="7475" y="173"/>
                  </a:lnTo>
                  <a:lnTo>
                    <a:pt x="7474" y="178"/>
                  </a:lnTo>
                  <a:lnTo>
                    <a:pt x="7475" y="184"/>
                  </a:lnTo>
                  <a:lnTo>
                    <a:pt x="7476" y="190"/>
                  </a:lnTo>
                  <a:lnTo>
                    <a:pt x="7477" y="195"/>
                  </a:lnTo>
                  <a:lnTo>
                    <a:pt x="7480" y="202"/>
                  </a:lnTo>
                  <a:lnTo>
                    <a:pt x="7483" y="209"/>
                  </a:lnTo>
                  <a:lnTo>
                    <a:pt x="7499" y="210"/>
                  </a:lnTo>
                  <a:lnTo>
                    <a:pt x="7515" y="210"/>
                  </a:lnTo>
                  <a:lnTo>
                    <a:pt x="7530" y="210"/>
                  </a:lnTo>
                  <a:lnTo>
                    <a:pt x="7545" y="210"/>
                  </a:lnTo>
                  <a:lnTo>
                    <a:pt x="7561" y="210"/>
                  </a:lnTo>
                  <a:lnTo>
                    <a:pt x="7575" y="210"/>
                  </a:lnTo>
                  <a:lnTo>
                    <a:pt x="7590" y="210"/>
                  </a:lnTo>
                  <a:lnTo>
                    <a:pt x="7605" y="210"/>
                  </a:lnTo>
                  <a:close/>
                  <a:moveTo>
                    <a:pt x="7903" y="361"/>
                  </a:moveTo>
                  <a:lnTo>
                    <a:pt x="7892" y="361"/>
                  </a:lnTo>
                  <a:lnTo>
                    <a:pt x="7883" y="361"/>
                  </a:lnTo>
                  <a:lnTo>
                    <a:pt x="7873" y="360"/>
                  </a:lnTo>
                  <a:lnTo>
                    <a:pt x="7862" y="360"/>
                  </a:lnTo>
                  <a:lnTo>
                    <a:pt x="7852" y="360"/>
                  </a:lnTo>
                  <a:lnTo>
                    <a:pt x="7841" y="360"/>
                  </a:lnTo>
                  <a:lnTo>
                    <a:pt x="7832" y="360"/>
                  </a:lnTo>
                  <a:lnTo>
                    <a:pt x="7821" y="360"/>
                  </a:lnTo>
                  <a:lnTo>
                    <a:pt x="7806" y="329"/>
                  </a:lnTo>
                  <a:lnTo>
                    <a:pt x="7789" y="296"/>
                  </a:lnTo>
                  <a:lnTo>
                    <a:pt x="7773" y="265"/>
                  </a:lnTo>
                  <a:lnTo>
                    <a:pt x="7757" y="233"/>
                  </a:lnTo>
                  <a:lnTo>
                    <a:pt x="7741" y="200"/>
                  </a:lnTo>
                  <a:lnTo>
                    <a:pt x="7724" y="169"/>
                  </a:lnTo>
                  <a:lnTo>
                    <a:pt x="7707" y="137"/>
                  </a:lnTo>
                  <a:lnTo>
                    <a:pt x="7690" y="104"/>
                  </a:lnTo>
                  <a:lnTo>
                    <a:pt x="7699" y="105"/>
                  </a:lnTo>
                  <a:lnTo>
                    <a:pt x="7709" y="105"/>
                  </a:lnTo>
                  <a:lnTo>
                    <a:pt x="7717" y="105"/>
                  </a:lnTo>
                  <a:lnTo>
                    <a:pt x="7727" y="105"/>
                  </a:lnTo>
                  <a:lnTo>
                    <a:pt x="7736" y="105"/>
                  </a:lnTo>
                  <a:lnTo>
                    <a:pt x="7745" y="105"/>
                  </a:lnTo>
                  <a:lnTo>
                    <a:pt x="7756" y="104"/>
                  </a:lnTo>
                  <a:lnTo>
                    <a:pt x="7765" y="104"/>
                  </a:lnTo>
                  <a:lnTo>
                    <a:pt x="7768" y="110"/>
                  </a:lnTo>
                  <a:lnTo>
                    <a:pt x="7770" y="114"/>
                  </a:lnTo>
                  <a:lnTo>
                    <a:pt x="7773" y="119"/>
                  </a:lnTo>
                  <a:lnTo>
                    <a:pt x="7776" y="123"/>
                  </a:lnTo>
                  <a:lnTo>
                    <a:pt x="7779" y="127"/>
                  </a:lnTo>
                  <a:lnTo>
                    <a:pt x="7781" y="132"/>
                  </a:lnTo>
                  <a:lnTo>
                    <a:pt x="7783" y="137"/>
                  </a:lnTo>
                  <a:lnTo>
                    <a:pt x="7785" y="141"/>
                  </a:lnTo>
                  <a:lnTo>
                    <a:pt x="7786" y="135"/>
                  </a:lnTo>
                  <a:lnTo>
                    <a:pt x="7787" y="129"/>
                  </a:lnTo>
                  <a:lnTo>
                    <a:pt x="7789" y="124"/>
                  </a:lnTo>
                  <a:lnTo>
                    <a:pt x="7791" y="120"/>
                  </a:lnTo>
                  <a:lnTo>
                    <a:pt x="7793" y="116"/>
                  </a:lnTo>
                  <a:lnTo>
                    <a:pt x="7795" y="113"/>
                  </a:lnTo>
                  <a:lnTo>
                    <a:pt x="7798" y="111"/>
                  </a:lnTo>
                  <a:lnTo>
                    <a:pt x="7801" y="109"/>
                  </a:lnTo>
                  <a:lnTo>
                    <a:pt x="7804" y="107"/>
                  </a:lnTo>
                  <a:lnTo>
                    <a:pt x="7808" y="104"/>
                  </a:lnTo>
                  <a:lnTo>
                    <a:pt x="7811" y="103"/>
                  </a:lnTo>
                  <a:lnTo>
                    <a:pt x="7814" y="101"/>
                  </a:lnTo>
                  <a:lnTo>
                    <a:pt x="7818" y="100"/>
                  </a:lnTo>
                  <a:lnTo>
                    <a:pt x="7822" y="99"/>
                  </a:lnTo>
                  <a:lnTo>
                    <a:pt x="7826" y="99"/>
                  </a:lnTo>
                  <a:lnTo>
                    <a:pt x="7831" y="98"/>
                  </a:lnTo>
                  <a:lnTo>
                    <a:pt x="7837" y="99"/>
                  </a:lnTo>
                  <a:lnTo>
                    <a:pt x="7844" y="99"/>
                  </a:lnTo>
                  <a:lnTo>
                    <a:pt x="7852" y="100"/>
                  </a:lnTo>
                  <a:lnTo>
                    <a:pt x="7859" y="102"/>
                  </a:lnTo>
                  <a:lnTo>
                    <a:pt x="7866" y="104"/>
                  </a:lnTo>
                  <a:lnTo>
                    <a:pt x="7875" y="107"/>
                  </a:lnTo>
                  <a:lnTo>
                    <a:pt x="7883" y="110"/>
                  </a:lnTo>
                  <a:lnTo>
                    <a:pt x="7891" y="113"/>
                  </a:lnTo>
                  <a:lnTo>
                    <a:pt x="7891" y="120"/>
                  </a:lnTo>
                  <a:lnTo>
                    <a:pt x="7891" y="127"/>
                  </a:lnTo>
                  <a:lnTo>
                    <a:pt x="7892" y="135"/>
                  </a:lnTo>
                  <a:lnTo>
                    <a:pt x="7893" y="142"/>
                  </a:lnTo>
                  <a:lnTo>
                    <a:pt x="7893" y="149"/>
                  </a:lnTo>
                  <a:lnTo>
                    <a:pt x="7894" y="157"/>
                  </a:lnTo>
                  <a:lnTo>
                    <a:pt x="7896" y="164"/>
                  </a:lnTo>
                  <a:lnTo>
                    <a:pt x="7897" y="171"/>
                  </a:lnTo>
                  <a:lnTo>
                    <a:pt x="7891" y="169"/>
                  </a:lnTo>
                  <a:lnTo>
                    <a:pt x="7885" y="166"/>
                  </a:lnTo>
                  <a:lnTo>
                    <a:pt x="7880" y="165"/>
                  </a:lnTo>
                  <a:lnTo>
                    <a:pt x="7874" y="163"/>
                  </a:lnTo>
                  <a:lnTo>
                    <a:pt x="7868" y="162"/>
                  </a:lnTo>
                  <a:lnTo>
                    <a:pt x="7863" y="161"/>
                  </a:lnTo>
                  <a:lnTo>
                    <a:pt x="7859" y="161"/>
                  </a:lnTo>
                  <a:lnTo>
                    <a:pt x="7854" y="161"/>
                  </a:lnTo>
                  <a:lnTo>
                    <a:pt x="7851" y="161"/>
                  </a:lnTo>
                  <a:lnTo>
                    <a:pt x="7846" y="161"/>
                  </a:lnTo>
                  <a:lnTo>
                    <a:pt x="7843" y="162"/>
                  </a:lnTo>
                  <a:lnTo>
                    <a:pt x="7840" y="163"/>
                  </a:lnTo>
                  <a:lnTo>
                    <a:pt x="7837" y="164"/>
                  </a:lnTo>
                  <a:lnTo>
                    <a:pt x="7835" y="165"/>
                  </a:lnTo>
                  <a:lnTo>
                    <a:pt x="7832" y="167"/>
                  </a:lnTo>
                  <a:lnTo>
                    <a:pt x="7831" y="169"/>
                  </a:lnTo>
                  <a:lnTo>
                    <a:pt x="7829" y="171"/>
                  </a:lnTo>
                  <a:lnTo>
                    <a:pt x="7828" y="173"/>
                  </a:lnTo>
                  <a:lnTo>
                    <a:pt x="7827" y="175"/>
                  </a:lnTo>
                  <a:lnTo>
                    <a:pt x="7826" y="178"/>
                  </a:lnTo>
                  <a:lnTo>
                    <a:pt x="7825" y="183"/>
                  </a:lnTo>
                  <a:lnTo>
                    <a:pt x="7825" y="187"/>
                  </a:lnTo>
                  <a:lnTo>
                    <a:pt x="7826" y="191"/>
                  </a:lnTo>
                  <a:lnTo>
                    <a:pt x="7826" y="195"/>
                  </a:lnTo>
                  <a:lnTo>
                    <a:pt x="7828" y="201"/>
                  </a:lnTo>
                  <a:lnTo>
                    <a:pt x="7830" y="209"/>
                  </a:lnTo>
                  <a:lnTo>
                    <a:pt x="7833" y="218"/>
                  </a:lnTo>
                  <a:lnTo>
                    <a:pt x="7837" y="227"/>
                  </a:lnTo>
                  <a:lnTo>
                    <a:pt x="7842" y="239"/>
                  </a:lnTo>
                  <a:lnTo>
                    <a:pt x="7849" y="253"/>
                  </a:lnTo>
                  <a:lnTo>
                    <a:pt x="7855" y="266"/>
                  </a:lnTo>
                  <a:lnTo>
                    <a:pt x="7863" y="282"/>
                  </a:lnTo>
                  <a:lnTo>
                    <a:pt x="7868" y="292"/>
                  </a:lnTo>
                  <a:lnTo>
                    <a:pt x="7873" y="302"/>
                  </a:lnTo>
                  <a:lnTo>
                    <a:pt x="7878" y="311"/>
                  </a:lnTo>
                  <a:lnTo>
                    <a:pt x="7883" y="321"/>
                  </a:lnTo>
                  <a:lnTo>
                    <a:pt x="7888" y="331"/>
                  </a:lnTo>
                  <a:lnTo>
                    <a:pt x="7893" y="341"/>
                  </a:lnTo>
                  <a:lnTo>
                    <a:pt x="7898" y="351"/>
                  </a:lnTo>
                  <a:lnTo>
                    <a:pt x="7903" y="361"/>
                  </a:lnTo>
                  <a:close/>
                  <a:moveTo>
                    <a:pt x="7902" y="71"/>
                  </a:moveTo>
                  <a:lnTo>
                    <a:pt x="7898" y="64"/>
                  </a:lnTo>
                  <a:lnTo>
                    <a:pt x="7893" y="56"/>
                  </a:lnTo>
                  <a:lnTo>
                    <a:pt x="7889" y="48"/>
                  </a:lnTo>
                  <a:lnTo>
                    <a:pt x="7885" y="41"/>
                  </a:lnTo>
                  <a:lnTo>
                    <a:pt x="7881" y="32"/>
                  </a:lnTo>
                  <a:lnTo>
                    <a:pt x="7877" y="25"/>
                  </a:lnTo>
                  <a:lnTo>
                    <a:pt x="7872" y="17"/>
                  </a:lnTo>
                  <a:lnTo>
                    <a:pt x="7867" y="10"/>
                  </a:lnTo>
                  <a:lnTo>
                    <a:pt x="7877" y="10"/>
                  </a:lnTo>
                  <a:lnTo>
                    <a:pt x="7886" y="10"/>
                  </a:lnTo>
                  <a:lnTo>
                    <a:pt x="7897" y="10"/>
                  </a:lnTo>
                  <a:lnTo>
                    <a:pt x="7906" y="10"/>
                  </a:lnTo>
                  <a:lnTo>
                    <a:pt x="7916" y="10"/>
                  </a:lnTo>
                  <a:lnTo>
                    <a:pt x="7927" y="10"/>
                  </a:lnTo>
                  <a:lnTo>
                    <a:pt x="7937" y="11"/>
                  </a:lnTo>
                  <a:lnTo>
                    <a:pt x="7948" y="11"/>
                  </a:lnTo>
                  <a:lnTo>
                    <a:pt x="7952" y="18"/>
                  </a:lnTo>
                  <a:lnTo>
                    <a:pt x="7956" y="25"/>
                  </a:lnTo>
                  <a:lnTo>
                    <a:pt x="7960" y="33"/>
                  </a:lnTo>
                  <a:lnTo>
                    <a:pt x="7965" y="41"/>
                  </a:lnTo>
                  <a:lnTo>
                    <a:pt x="7970" y="49"/>
                  </a:lnTo>
                  <a:lnTo>
                    <a:pt x="7974" y="56"/>
                  </a:lnTo>
                  <a:lnTo>
                    <a:pt x="7978" y="65"/>
                  </a:lnTo>
                  <a:lnTo>
                    <a:pt x="7983" y="72"/>
                  </a:lnTo>
                  <a:lnTo>
                    <a:pt x="7973" y="72"/>
                  </a:lnTo>
                  <a:lnTo>
                    <a:pt x="7962" y="72"/>
                  </a:lnTo>
                  <a:lnTo>
                    <a:pt x="7953" y="72"/>
                  </a:lnTo>
                  <a:lnTo>
                    <a:pt x="7942" y="72"/>
                  </a:lnTo>
                  <a:lnTo>
                    <a:pt x="7932" y="72"/>
                  </a:lnTo>
                  <a:lnTo>
                    <a:pt x="7922" y="72"/>
                  </a:lnTo>
                  <a:lnTo>
                    <a:pt x="7911" y="72"/>
                  </a:lnTo>
                  <a:lnTo>
                    <a:pt x="7902" y="71"/>
                  </a:lnTo>
                  <a:close/>
                  <a:moveTo>
                    <a:pt x="8054" y="361"/>
                  </a:moveTo>
                  <a:lnTo>
                    <a:pt x="8037" y="329"/>
                  </a:lnTo>
                  <a:lnTo>
                    <a:pt x="8022" y="297"/>
                  </a:lnTo>
                  <a:lnTo>
                    <a:pt x="8005" y="265"/>
                  </a:lnTo>
                  <a:lnTo>
                    <a:pt x="7989" y="234"/>
                  </a:lnTo>
                  <a:lnTo>
                    <a:pt x="7973" y="202"/>
                  </a:lnTo>
                  <a:lnTo>
                    <a:pt x="7956" y="170"/>
                  </a:lnTo>
                  <a:lnTo>
                    <a:pt x="7939" y="139"/>
                  </a:lnTo>
                  <a:lnTo>
                    <a:pt x="7923" y="107"/>
                  </a:lnTo>
                  <a:lnTo>
                    <a:pt x="7932" y="107"/>
                  </a:lnTo>
                  <a:lnTo>
                    <a:pt x="7941" y="107"/>
                  </a:lnTo>
                  <a:lnTo>
                    <a:pt x="7952" y="107"/>
                  </a:lnTo>
                  <a:lnTo>
                    <a:pt x="7961" y="107"/>
                  </a:lnTo>
                  <a:lnTo>
                    <a:pt x="7972" y="107"/>
                  </a:lnTo>
                  <a:lnTo>
                    <a:pt x="7982" y="107"/>
                  </a:lnTo>
                  <a:lnTo>
                    <a:pt x="7993" y="107"/>
                  </a:lnTo>
                  <a:lnTo>
                    <a:pt x="8002" y="107"/>
                  </a:lnTo>
                  <a:lnTo>
                    <a:pt x="8020" y="139"/>
                  </a:lnTo>
                  <a:lnTo>
                    <a:pt x="8036" y="171"/>
                  </a:lnTo>
                  <a:lnTo>
                    <a:pt x="8053" y="202"/>
                  </a:lnTo>
                  <a:lnTo>
                    <a:pt x="8070" y="235"/>
                  </a:lnTo>
                  <a:lnTo>
                    <a:pt x="8086" y="266"/>
                  </a:lnTo>
                  <a:lnTo>
                    <a:pt x="8102" y="297"/>
                  </a:lnTo>
                  <a:lnTo>
                    <a:pt x="8119" y="330"/>
                  </a:lnTo>
                  <a:lnTo>
                    <a:pt x="8134" y="361"/>
                  </a:lnTo>
                  <a:lnTo>
                    <a:pt x="8124" y="361"/>
                  </a:lnTo>
                  <a:lnTo>
                    <a:pt x="8114" y="361"/>
                  </a:lnTo>
                  <a:lnTo>
                    <a:pt x="8104" y="361"/>
                  </a:lnTo>
                  <a:lnTo>
                    <a:pt x="8094" y="361"/>
                  </a:lnTo>
                  <a:lnTo>
                    <a:pt x="8084" y="361"/>
                  </a:lnTo>
                  <a:lnTo>
                    <a:pt x="8074" y="361"/>
                  </a:lnTo>
                  <a:lnTo>
                    <a:pt x="8063" y="361"/>
                  </a:lnTo>
                  <a:lnTo>
                    <a:pt x="8054" y="361"/>
                  </a:lnTo>
                  <a:close/>
                  <a:moveTo>
                    <a:pt x="8188" y="186"/>
                  </a:moveTo>
                  <a:lnTo>
                    <a:pt x="8178" y="185"/>
                  </a:lnTo>
                  <a:lnTo>
                    <a:pt x="8168" y="183"/>
                  </a:lnTo>
                  <a:lnTo>
                    <a:pt x="8158" y="182"/>
                  </a:lnTo>
                  <a:lnTo>
                    <a:pt x="8149" y="181"/>
                  </a:lnTo>
                  <a:lnTo>
                    <a:pt x="8139" y="178"/>
                  </a:lnTo>
                  <a:lnTo>
                    <a:pt x="8129" y="177"/>
                  </a:lnTo>
                  <a:lnTo>
                    <a:pt x="8119" y="175"/>
                  </a:lnTo>
                  <a:lnTo>
                    <a:pt x="8108" y="174"/>
                  </a:lnTo>
                  <a:lnTo>
                    <a:pt x="8107" y="165"/>
                  </a:lnTo>
                  <a:lnTo>
                    <a:pt x="8106" y="157"/>
                  </a:lnTo>
                  <a:lnTo>
                    <a:pt x="8106" y="149"/>
                  </a:lnTo>
                  <a:lnTo>
                    <a:pt x="8107" y="142"/>
                  </a:lnTo>
                  <a:lnTo>
                    <a:pt x="8110" y="136"/>
                  </a:lnTo>
                  <a:lnTo>
                    <a:pt x="8114" y="130"/>
                  </a:lnTo>
                  <a:lnTo>
                    <a:pt x="8117" y="125"/>
                  </a:lnTo>
                  <a:lnTo>
                    <a:pt x="8122" y="120"/>
                  </a:lnTo>
                  <a:lnTo>
                    <a:pt x="8128" y="116"/>
                  </a:lnTo>
                  <a:lnTo>
                    <a:pt x="8134" y="113"/>
                  </a:lnTo>
                  <a:lnTo>
                    <a:pt x="8143" y="110"/>
                  </a:lnTo>
                  <a:lnTo>
                    <a:pt x="8151" y="108"/>
                  </a:lnTo>
                  <a:lnTo>
                    <a:pt x="8162" y="105"/>
                  </a:lnTo>
                  <a:lnTo>
                    <a:pt x="8173" y="104"/>
                  </a:lnTo>
                  <a:lnTo>
                    <a:pt x="8187" y="103"/>
                  </a:lnTo>
                  <a:lnTo>
                    <a:pt x="8200" y="103"/>
                  </a:lnTo>
                  <a:lnTo>
                    <a:pt x="8214" y="103"/>
                  </a:lnTo>
                  <a:lnTo>
                    <a:pt x="8226" y="104"/>
                  </a:lnTo>
                  <a:lnTo>
                    <a:pt x="8238" y="105"/>
                  </a:lnTo>
                  <a:lnTo>
                    <a:pt x="8249" y="107"/>
                  </a:lnTo>
                  <a:lnTo>
                    <a:pt x="8260" y="108"/>
                  </a:lnTo>
                  <a:lnTo>
                    <a:pt x="8270" y="110"/>
                  </a:lnTo>
                  <a:lnTo>
                    <a:pt x="8279" y="112"/>
                  </a:lnTo>
                  <a:lnTo>
                    <a:pt x="8288" y="115"/>
                  </a:lnTo>
                  <a:lnTo>
                    <a:pt x="8295" y="117"/>
                  </a:lnTo>
                  <a:lnTo>
                    <a:pt x="8302" y="120"/>
                  </a:lnTo>
                  <a:lnTo>
                    <a:pt x="8310" y="123"/>
                  </a:lnTo>
                  <a:lnTo>
                    <a:pt x="8316" y="126"/>
                  </a:lnTo>
                  <a:lnTo>
                    <a:pt x="8322" y="129"/>
                  </a:lnTo>
                  <a:lnTo>
                    <a:pt x="8328" y="134"/>
                  </a:lnTo>
                  <a:lnTo>
                    <a:pt x="8335" y="138"/>
                  </a:lnTo>
                  <a:lnTo>
                    <a:pt x="8340" y="142"/>
                  </a:lnTo>
                  <a:lnTo>
                    <a:pt x="8345" y="146"/>
                  </a:lnTo>
                  <a:lnTo>
                    <a:pt x="8350" y="151"/>
                  </a:lnTo>
                  <a:lnTo>
                    <a:pt x="8356" y="158"/>
                  </a:lnTo>
                  <a:lnTo>
                    <a:pt x="8361" y="165"/>
                  </a:lnTo>
                  <a:lnTo>
                    <a:pt x="8366" y="173"/>
                  </a:lnTo>
                  <a:lnTo>
                    <a:pt x="8372" y="182"/>
                  </a:lnTo>
                  <a:lnTo>
                    <a:pt x="8377" y="191"/>
                  </a:lnTo>
                  <a:lnTo>
                    <a:pt x="8383" y="201"/>
                  </a:lnTo>
                  <a:lnTo>
                    <a:pt x="8387" y="212"/>
                  </a:lnTo>
                  <a:lnTo>
                    <a:pt x="8392" y="221"/>
                  </a:lnTo>
                  <a:lnTo>
                    <a:pt x="8396" y="232"/>
                  </a:lnTo>
                  <a:lnTo>
                    <a:pt x="8401" y="241"/>
                  </a:lnTo>
                  <a:lnTo>
                    <a:pt x="8407" y="250"/>
                  </a:lnTo>
                  <a:lnTo>
                    <a:pt x="8411" y="260"/>
                  </a:lnTo>
                  <a:lnTo>
                    <a:pt x="8416" y="270"/>
                  </a:lnTo>
                  <a:lnTo>
                    <a:pt x="8421" y="280"/>
                  </a:lnTo>
                  <a:lnTo>
                    <a:pt x="8425" y="288"/>
                  </a:lnTo>
                  <a:lnTo>
                    <a:pt x="8430" y="295"/>
                  </a:lnTo>
                  <a:lnTo>
                    <a:pt x="8434" y="303"/>
                  </a:lnTo>
                  <a:lnTo>
                    <a:pt x="8437" y="310"/>
                  </a:lnTo>
                  <a:lnTo>
                    <a:pt x="8441" y="315"/>
                  </a:lnTo>
                  <a:lnTo>
                    <a:pt x="8444" y="320"/>
                  </a:lnTo>
                  <a:lnTo>
                    <a:pt x="8446" y="324"/>
                  </a:lnTo>
                  <a:lnTo>
                    <a:pt x="8449" y="329"/>
                  </a:lnTo>
                  <a:lnTo>
                    <a:pt x="8453" y="333"/>
                  </a:lnTo>
                  <a:lnTo>
                    <a:pt x="8457" y="337"/>
                  </a:lnTo>
                  <a:lnTo>
                    <a:pt x="8461" y="341"/>
                  </a:lnTo>
                  <a:lnTo>
                    <a:pt x="8465" y="345"/>
                  </a:lnTo>
                  <a:lnTo>
                    <a:pt x="8469" y="350"/>
                  </a:lnTo>
                  <a:lnTo>
                    <a:pt x="8473" y="354"/>
                  </a:lnTo>
                  <a:lnTo>
                    <a:pt x="8479" y="359"/>
                  </a:lnTo>
                  <a:lnTo>
                    <a:pt x="8484" y="363"/>
                  </a:lnTo>
                  <a:lnTo>
                    <a:pt x="8473" y="363"/>
                  </a:lnTo>
                  <a:lnTo>
                    <a:pt x="8463" y="363"/>
                  </a:lnTo>
                  <a:lnTo>
                    <a:pt x="8453" y="363"/>
                  </a:lnTo>
                  <a:lnTo>
                    <a:pt x="8442" y="362"/>
                  </a:lnTo>
                  <a:lnTo>
                    <a:pt x="8432" y="362"/>
                  </a:lnTo>
                  <a:lnTo>
                    <a:pt x="8421" y="362"/>
                  </a:lnTo>
                  <a:lnTo>
                    <a:pt x="8412" y="363"/>
                  </a:lnTo>
                  <a:lnTo>
                    <a:pt x="8403" y="363"/>
                  </a:lnTo>
                  <a:lnTo>
                    <a:pt x="8400" y="361"/>
                  </a:lnTo>
                  <a:lnTo>
                    <a:pt x="8399" y="359"/>
                  </a:lnTo>
                  <a:lnTo>
                    <a:pt x="8397" y="357"/>
                  </a:lnTo>
                  <a:lnTo>
                    <a:pt x="8395" y="355"/>
                  </a:lnTo>
                  <a:lnTo>
                    <a:pt x="8393" y="352"/>
                  </a:lnTo>
                  <a:lnTo>
                    <a:pt x="8390" y="350"/>
                  </a:lnTo>
                  <a:lnTo>
                    <a:pt x="8388" y="345"/>
                  </a:lnTo>
                  <a:lnTo>
                    <a:pt x="8384" y="342"/>
                  </a:lnTo>
                  <a:lnTo>
                    <a:pt x="8383" y="341"/>
                  </a:lnTo>
                  <a:lnTo>
                    <a:pt x="8383" y="340"/>
                  </a:lnTo>
                  <a:lnTo>
                    <a:pt x="8382" y="339"/>
                  </a:lnTo>
                  <a:lnTo>
                    <a:pt x="8381" y="337"/>
                  </a:lnTo>
                  <a:lnTo>
                    <a:pt x="8380" y="337"/>
                  </a:lnTo>
                  <a:lnTo>
                    <a:pt x="8380" y="336"/>
                  </a:lnTo>
                  <a:lnTo>
                    <a:pt x="8379" y="335"/>
                  </a:lnTo>
                  <a:lnTo>
                    <a:pt x="8379" y="334"/>
                  </a:lnTo>
                  <a:lnTo>
                    <a:pt x="8374" y="338"/>
                  </a:lnTo>
                  <a:lnTo>
                    <a:pt x="8371" y="342"/>
                  </a:lnTo>
                  <a:lnTo>
                    <a:pt x="8367" y="345"/>
                  </a:lnTo>
                  <a:lnTo>
                    <a:pt x="8364" y="348"/>
                  </a:lnTo>
                  <a:lnTo>
                    <a:pt x="8360" y="352"/>
                  </a:lnTo>
                  <a:lnTo>
                    <a:pt x="8356" y="355"/>
                  </a:lnTo>
                  <a:lnTo>
                    <a:pt x="8350" y="357"/>
                  </a:lnTo>
                  <a:lnTo>
                    <a:pt x="8346" y="359"/>
                  </a:lnTo>
                  <a:lnTo>
                    <a:pt x="8341" y="361"/>
                  </a:lnTo>
                  <a:lnTo>
                    <a:pt x="8336" y="363"/>
                  </a:lnTo>
                  <a:lnTo>
                    <a:pt x="8330" y="365"/>
                  </a:lnTo>
                  <a:lnTo>
                    <a:pt x="8324" y="366"/>
                  </a:lnTo>
                  <a:lnTo>
                    <a:pt x="8319" y="367"/>
                  </a:lnTo>
                  <a:lnTo>
                    <a:pt x="8313" y="367"/>
                  </a:lnTo>
                  <a:lnTo>
                    <a:pt x="8307" y="368"/>
                  </a:lnTo>
                  <a:lnTo>
                    <a:pt x="8300" y="368"/>
                  </a:lnTo>
                  <a:lnTo>
                    <a:pt x="8288" y="368"/>
                  </a:lnTo>
                  <a:lnTo>
                    <a:pt x="8276" y="367"/>
                  </a:lnTo>
                  <a:lnTo>
                    <a:pt x="8265" y="365"/>
                  </a:lnTo>
                  <a:lnTo>
                    <a:pt x="8254" y="363"/>
                  </a:lnTo>
                  <a:lnTo>
                    <a:pt x="8244" y="360"/>
                  </a:lnTo>
                  <a:lnTo>
                    <a:pt x="8234" y="356"/>
                  </a:lnTo>
                  <a:lnTo>
                    <a:pt x="8223" y="352"/>
                  </a:lnTo>
                  <a:lnTo>
                    <a:pt x="8214" y="345"/>
                  </a:lnTo>
                  <a:lnTo>
                    <a:pt x="8205" y="340"/>
                  </a:lnTo>
                  <a:lnTo>
                    <a:pt x="8197" y="334"/>
                  </a:lnTo>
                  <a:lnTo>
                    <a:pt x="8190" y="329"/>
                  </a:lnTo>
                  <a:lnTo>
                    <a:pt x="8182" y="321"/>
                  </a:lnTo>
                  <a:lnTo>
                    <a:pt x="8175" y="315"/>
                  </a:lnTo>
                  <a:lnTo>
                    <a:pt x="8170" y="308"/>
                  </a:lnTo>
                  <a:lnTo>
                    <a:pt x="8165" y="299"/>
                  </a:lnTo>
                  <a:lnTo>
                    <a:pt x="8160" y="292"/>
                  </a:lnTo>
                  <a:lnTo>
                    <a:pt x="8158" y="287"/>
                  </a:lnTo>
                  <a:lnTo>
                    <a:pt x="8156" y="282"/>
                  </a:lnTo>
                  <a:lnTo>
                    <a:pt x="8155" y="277"/>
                  </a:lnTo>
                  <a:lnTo>
                    <a:pt x="8154" y="271"/>
                  </a:lnTo>
                  <a:lnTo>
                    <a:pt x="8154" y="267"/>
                  </a:lnTo>
                  <a:lnTo>
                    <a:pt x="8154" y="262"/>
                  </a:lnTo>
                  <a:lnTo>
                    <a:pt x="8154" y="258"/>
                  </a:lnTo>
                  <a:lnTo>
                    <a:pt x="8154" y="254"/>
                  </a:lnTo>
                  <a:lnTo>
                    <a:pt x="8155" y="249"/>
                  </a:lnTo>
                  <a:lnTo>
                    <a:pt x="8157" y="246"/>
                  </a:lnTo>
                  <a:lnTo>
                    <a:pt x="8159" y="242"/>
                  </a:lnTo>
                  <a:lnTo>
                    <a:pt x="8162" y="239"/>
                  </a:lnTo>
                  <a:lnTo>
                    <a:pt x="8165" y="236"/>
                  </a:lnTo>
                  <a:lnTo>
                    <a:pt x="8168" y="233"/>
                  </a:lnTo>
                  <a:lnTo>
                    <a:pt x="8171" y="231"/>
                  </a:lnTo>
                  <a:lnTo>
                    <a:pt x="8175" y="227"/>
                  </a:lnTo>
                  <a:lnTo>
                    <a:pt x="8180" y="225"/>
                  </a:lnTo>
                  <a:lnTo>
                    <a:pt x="8186" y="223"/>
                  </a:lnTo>
                  <a:lnTo>
                    <a:pt x="8192" y="221"/>
                  </a:lnTo>
                  <a:lnTo>
                    <a:pt x="8198" y="220"/>
                  </a:lnTo>
                  <a:lnTo>
                    <a:pt x="8205" y="218"/>
                  </a:lnTo>
                  <a:lnTo>
                    <a:pt x="8214" y="216"/>
                  </a:lnTo>
                  <a:lnTo>
                    <a:pt x="8222" y="215"/>
                  </a:lnTo>
                  <a:lnTo>
                    <a:pt x="8230" y="214"/>
                  </a:lnTo>
                  <a:lnTo>
                    <a:pt x="8243" y="212"/>
                  </a:lnTo>
                  <a:lnTo>
                    <a:pt x="8254" y="210"/>
                  </a:lnTo>
                  <a:lnTo>
                    <a:pt x="8265" y="208"/>
                  </a:lnTo>
                  <a:lnTo>
                    <a:pt x="8274" y="206"/>
                  </a:lnTo>
                  <a:lnTo>
                    <a:pt x="8283" y="204"/>
                  </a:lnTo>
                  <a:lnTo>
                    <a:pt x="8290" y="201"/>
                  </a:lnTo>
                  <a:lnTo>
                    <a:pt x="8296" y="200"/>
                  </a:lnTo>
                  <a:lnTo>
                    <a:pt x="8301" y="198"/>
                  </a:lnTo>
                  <a:lnTo>
                    <a:pt x="8301" y="197"/>
                  </a:lnTo>
                  <a:lnTo>
                    <a:pt x="8301" y="196"/>
                  </a:lnTo>
                  <a:lnTo>
                    <a:pt x="8300" y="195"/>
                  </a:lnTo>
                  <a:lnTo>
                    <a:pt x="8300" y="194"/>
                  </a:lnTo>
                  <a:lnTo>
                    <a:pt x="8300" y="193"/>
                  </a:lnTo>
                  <a:lnTo>
                    <a:pt x="8299" y="193"/>
                  </a:lnTo>
                  <a:lnTo>
                    <a:pt x="8299" y="192"/>
                  </a:lnTo>
                  <a:lnTo>
                    <a:pt x="8298" y="191"/>
                  </a:lnTo>
                  <a:lnTo>
                    <a:pt x="8295" y="187"/>
                  </a:lnTo>
                  <a:lnTo>
                    <a:pt x="8292" y="182"/>
                  </a:lnTo>
                  <a:lnTo>
                    <a:pt x="8288" y="177"/>
                  </a:lnTo>
                  <a:lnTo>
                    <a:pt x="8285" y="173"/>
                  </a:lnTo>
                  <a:lnTo>
                    <a:pt x="8282" y="170"/>
                  </a:lnTo>
                  <a:lnTo>
                    <a:pt x="8277" y="167"/>
                  </a:lnTo>
                  <a:lnTo>
                    <a:pt x="8274" y="165"/>
                  </a:lnTo>
                  <a:lnTo>
                    <a:pt x="8270" y="163"/>
                  </a:lnTo>
                  <a:lnTo>
                    <a:pt x="8266" y="161"/>
                  </a:lnTo>
                  <a:lnTo>
                    <a:pt x="8262" y="159"/>
                  </a:lnTo>
                  <a:lnTo>
                    <a:pt x="8256" y="158"/>
                  </a:lnTo>
                  <a:lnTo>
                    <a:pt x="8251" y="157"/>
                  </a:lnTo>
                  <a:lnTo>
                    <a:pt x="8245" y="156"/>
                  </a:lnTo>
                  <a:lnTo>
                    <a:pt x="8239" y="154"/>
                  </a:lnTo>
                  <a:lnTo>
                    <a:pt x="8231" y="154"/>
                  </a:lnTo>
                  <a:lnTo>
                    <a:pt x="8224" y="154"/>
                  </a:lnTo>
                  <a:lnTo>
                    <a:pt x="8219" y="154"/>
                  </a:lnTo>
                  <a:lnTo>
                    <a:pt x="8214" y="154"/>
                  </a:lnTo>
                  <a:lnTo>
                    <a:pt x="8210" y="156"/>
                  </a:lnTo>
                  <a:lnTo>
                    <a:pt x="8205" y="157"/>
                  </a:lnTo>
                  <a:lnTo>
                    <a:pt x="8202" y="158"/>
                  </a:lnTo>
                  <a:lnTo>
                    <a:pt x="8199" y="159"/>
                  </a:lnTo>
                  <a:lnTo>
                    <a:pt x="8197" y="160"/>
                  </a:lnTo>
                  <a:lnTo>
                    <a:pt x="8195" y="162"/>
                  </a:lnTo>
                  <a:lnTo>
                    <a:pt x="8193" y="164"/>
                  </a:lnTo>
                  <a:lnTo>
                    <a:pt x="8191" y="166"/>
                  </a:lnTo>
                  <a:lnTo>
                    <a:pt x="8189" y="168"/>
                  </a:lnTo>
                  <a:lnTo>
                    <a:pt x="8188" y="171"/>
                  </a:lnTo>
                  <a:lnTo>
                    <a:pt x="8188" y="174"/>
                  </a:lnTo>
                  <a:lnTo>
                    <a:pt x="8187" y="177"/>
                  </a:lnTo>
                  <a:lnTo>
                    <a:pt x="8187" y="182"/>
                  </a:lnTo>
                  <a:lnTo>
                    <a:pt x="8188" y="186"/>
                  </a:lnTo>
                  <a:close/>
                  <a:moveTo>
                    <a:pt x="8323" y="241"/>
                  </a:moveTo>
                  <a:lnTo>
                    <a:pt x="8320" y="242"/>
                  </a:lnTo>
                  <a:lnTo>
                    <a:pt x="8316" y="243"/>
                  </a:lnTo>
                  <a:lnTo>
                    <a:pt x="8311" y="245"/>
                  </a:lnTo>
                  <a:lnTo>
                    <a:pt x="8306" y="246"/>
                  </a:lnTo>
                  <a:lnTo>
                    <a:pt x="8300" y="247"/>
                  </a:lnTo>
                  <a:lnTo>
                    <a:pt x="8294" y="248"/>
                  </a:lnTo>
                  <a:lnTo>
                    <a:pt x="8288" y="250"/>
                  </a:lnTo>
                  <a:lnTo>
                    <a:pt x="8280" y="251"/>
                  </a:lnTo>
                  <a:lnTo>
                    <a:pt x="8273" y="253"/>
                  </a:lnTo>
                  <a:lnTo>
                    <a:pt x="8266" y="255"/>
                  </a:lnTo>
                  <a:lnTo>
                    <a:pt x="8261" y="256"/>
                  </a:lnTo>
                  <a:lnTo>
                    <a:pt x="8254" y="257"/>
                  </a:lnTo>
                  <a:lnTo>
                    <a:pt x="8250" y="259"/>
                  </a:lnTo>
                  <a:lnTo>
                    <a:pt x="8247" y="260"/>
                  </a:lnTo>
                  <a:lnTo>
                    <a:pt x="8244" y="261"/>
                  </a:lnTo>
                  <a:lnTo>
                    <a:pt x="8242" y="262"/>
                  </a:lnTo>
                  <a:lnTo>
                    <a:pt x="8240" y="264"/>
                  </a:lnTo>
                  <a:lnTo>
                    <a:pt x="8238" y="267"/>
                  </a:lnTo>
                  <a:lnTo>
                    <a:pt x="8237" y="269"/>
                  </a:lnTo>
                  <a:lnTo>
                    <a:pt x="8236" y="272"/>
                  </a:lnTo>
                  <a:lnTo>
                    <a:pt x="8235" y="275"/>
                  </a:lnTo>
                  <a:lnTo>
                    <a:pt x="8236" y="279"/>
                  </a:lnTo>
                  <a:lnTo>
                    <a:pt x="8236" y="282"/>
                  </a:lnTo>
                  <a:lnTo>
                    <a:pt x="8238" y="286"/>
                  </a:lnTo>
                  <a:lnTo>
                    <a:pt x="8240" y="289"/>
                  </a:lnTo>
                  <a:lnTo>
                    <a:pt x="8242" y="292"/>
                  </a:lnTo>
                  <a:lnTo>
                    <a:pt x="8245" y="295"/>
                  </a:lnTo>
                  <a:lnTo>
                    <a:pt x="8248" y="298"/>
                  </a:lnTo>
                  <a:lnTo>
                    <a:pt x="8251" y="302"/>
                  </a:lnTo>
                  <a:lnTo>
                    <a:pt x="8255" y="305"/>
                  </a:lnTo>
                  <a:lnTo>
                    <a:pt x="8260" y="307"/>
                  </a:lnTo>
                  <a:lnTo>
                    <a:pt x="8264" y="310"/>
                  </a:lnTo>
                  <a:lnTo>
                    <a:pt x="8269" y="312"/>
                  </a:lnTo>
                  <a:lnTo>
                    <a:pt x="8273" y="315"/>
                  </a:lnTo>
                  <a:lnTo>
                    <a:pt x="8278" y="316"/>
                  </a:lnTo>
                  <a:lnTo>
                    <a:pt x="8283" y="318"/>
                  </a:lnTo>
                  <a:lnTo>
                    <a:pt x="8288" y="319"/>
                  </a:lnTo>
                  <a:lnTo>
                    <a:pt x="8292" y="320"/>
                  </a:lnTo>
                  <a:lnTo>
                    <a:pt x="8297" y="321"/>
                  </a:lnTo>
                  <a:lnTo>
                    <a:pt x="8302" y="321"/>
                  </a:lnTo>
                  <a:lnTo>
                    <a:pt x="8308" y="321"/>
                  </a:lnTo>
                  <a:lnTo>
                    <a:pt x="8313" y="320"/>
                  </a:lnTo>
                  <a:lnTo>
                    <a:pt x="8317" y="319"/>
                  </a:lnTo>
                  <a:lnTo>
                    <a:pt x="8321" y="318"/>
                  </a:lnTo>
                  <a:lnTo>
                    <a:pt x="8325" y="316"/>
                  </a:lnTo>
                  <a:lnTo>
                    <a:pt x="8330" y="314"/>
                  </a:lnTo>
                  <a:lnTo>
                    <a:pt x="8334" y="312"/>
                  </a:lnTo>
                  <a:lnTo>
                    <a:pt x="8337" y="309"/>
                  </a:lnTo>
                  <a:lnTo>
                    <a:pt x="8339" y="307"/>
                  </a:lnTo>
                  <a:lnTo>
                    <a:pt x="8341" y="305"/>
                  </a:lnTo>
                  <a:lnTo>
                    <a:pt x="8342" y="302"/>
                  </a:lnTo>
                  <a:lnTo>
                    <a:pt x="8343" y="298"/>
                  </a:lnTo>
                  <a:lnTo>
                    <a:pt x="8344" y="296"/>
                  </a:lnTo>
                  <a:lnTo>
                    <a:pt x="8345" y="293"/>
                  </a:lnTo>
                  <a:lnTo>
                    <a:pt x="8345" y="290"/>
                  </a:lnTo>
                  <a:lnTo>
                    <a:pt x="8346" y="287"/>
                  </a:lnTo>
                  <a:lnTo>
                    <a:pt x="8345" y="285"/>
                  </a:lnTo>
                  <a:lnTo>
                    <a:pt x="8345" y="282"/>
                  </a:lnTo>
                  <a:lnTo>
                    <a:pt x="8343" y="279"/>
                  </a:lnTo>
                  <a:lnTo>
                    <a:pt x="8342" y="274"/>
                  </a:lnTo>
                  <a:lnTo>
                    <a:pt x="8340" y="270"/>
                  </a:lnTo>
                  <a:lnTo>
                    <a:pt x="8337" y="266"/>
                  </a:lnTo>
                  <a:lnTo>
                    <a:pt x="8334" y="261"/>
                  </a:lnTo>
                  <a:lnTo>
                    <a:pt x="8331" y="255"/>
                  </a:lnTo>
                  <a:lnTo>
                    <a:pt x="8330" y="254"/>
                  </a:lnTo>
                  <a:lnTo>
                    <a:pt x="8330" y="251"/>
                  </a:lnTo>
                  <a:lnTo>
                    <a:pt x="8328" y="250"/>
                  </a:lnTo>
                  <a:lnTo>
                    <a:pt x="8327" y="248"/>
                  </a:lnTo>
                  <a:lnTo>
                    <a:pt x="8326" y="247"/>
                  </a:lnTo>
                  <a:lnTo>
                    <a:pt x="8325" y="245"/>
                  </a:lnTo>
                  <a:lnTo>
                    <a:pt x="8324" y="243"/>
                  </a:lnTo>
                  <a:lnTo>
                    <a:pt x="8323" y="241"/>
                  </a:lnTo>
                  <a:close/>
                  <a:moveTo>
                    <a:pt x="8544" y="363"/>
                  </a:moveTo>
                  <a:lnTo>
                    <a:pt x="8521" y="319"/>
                  </a:lnTo>
                  <a:lnTo>
                    <a:pt x="8500" y="277"/>
                  </a:lnTo>
                  <a:lnTo>
                    <a:pt x="8477" y="233"/>
                  </a:lnTo>
                  <a:lnTo>
                    <a:pt x="8453" y="190"/>
                  </a:lnTo>
                  <a:lnTo>
                    <a:pt x="8430" y="146"/>
                  </a:lnTo>
                  <a:lnTo>
                    <a:pt x="8406" y="102"/>
                  </a:lnTo>
                  <a:lnTo>
                    <a:pt x="8381" y="59"/>
                  </a:lnTo>
                  <a:lnTo>
                    <a:pt x="8357" y="15"/>
                  </a:lnTo>
                  <a:lnTo>
                    <a:pt x="8366" y="15"/>
                  </a:lnTo>
                  <a:lnTo>
                    <a:pt x="8376" y="15"/>
                  </a:lnTo>
                  <a:lnTo>
                    <a:pt x="8386" y="15"/>
                  </a:lnTo>
                  <a:lnTo>
                    <a:pt x="8396" y="15"/>
                  </a:lnTo>
                  <a:lnTo>
                    <a:pt x="8406" y="15"/>
                  </a:lnTo>
                  <a:lnTo>
                    <a:pt x="8416" y="16"/>
                  </a:lnTo>
                  <a:lnTo>
                    <a:pt x="8427" y="16"/>
                  </a:lnTo>
                  <a:lnTo>
                    <a:pt x="8436" y="16"/>
                  </a:lnTo>
                  <a:lnTo>
                    <a:pt x="8461" y="60"/>
                  </a:lnTo>
                  <a:lnTo>
                    <a:pt x="8486" y="102"/>
                  </a:lnTo>
                  <a:lnTo>
                    <a:pt x="8510" y="146"/>
                  </a:lnTo>
                  <a:lnTo>
                    <a:pt x="8534" y="190"/>
                  </a:lnTo>
                  <a:lnTo>
                    <a:pt x="8558" y="233"/>
                  </a:lnTo>
                  <a:lnTo>
                    <a:pt x="8581" y="277"/>
                  </a:lnTo>
                  <a:lnTo>
                    <a:pt x="8603" y="319"/>
                  </a:lnTo>
                  <a:lnTo>
                    <a:pt x="8626" y="363"/>
                  </a:lnTo>
                  <a:lnTo>
                    <a:pt x="8615" y="363"/>
                  </a:lnTo>
                  <a:lnTo>
                    <a:pt x="8605" y="363"/>
                  </a:lnTo>
                  <a:lnTo>
                    <a:pt x="8596" y="363"/>
                  </a:lnTo>
                  <a:lnTo>
                    <a:pt x="8585" y="363"/>
                  </a:lnTo>
                  <a:lnTo>
                    <a:pt x="8575" y="363"/>
                  </a:lnTo>
                  <a:lnTo>
                    <a:pt x="8564" y="363"/>
                  </a:lnTo>
                  <a:lnTo>
                    <a:pt x="8554" y="363"/>
                  </a:lnTo>
                  <a:lnTo>
                    <a:pt x="8544" y="363"/>
                  </a:lnTo>
                  <a:close/>
                  <a:moveTo>
                    <a:pt x="9149" y="366"/>
                  </a:moveTo>
                  <a:lnTo>
                    <a:pt x="9140" y="366"/>
                  </a:lnTo>
                  <a:lnTo>
                    <a:pt x="9130" y="366"/>
                  </a:lnTo>
                  <a:lnTo>
                    <a:pt x="9119" y="366"/>
                  </a:lnTo>
                  <a:lnTo>
                    <a:pt x="9110" y="365"/>
                  </a:lnTo>
                  <a:lnTo>
                    <a:pt x="9099" y="365"/>
                  </a:lnTo>
                  <a:lnTo>
                    <a:pt x="9089" y="365"/>
                  </a:lnTo>
                  <a:lnTo>
                    <a:pt x="9080" y="365"/>
                  </a:lnTo>
                  <a:lnTo>
                    <a:pt x="9070" y="365"/>
                  </a:lnTo>
                  <a:lnTo>
                    <a:pt x="9062" y="350"/>
                  </a:lnTo>
                  <a:lnTo>
                    <a:pt x="9054" y="334"/>
                  </a:lnTo>
                  <a:lnTo>
                    <a:pt x="9045" y="318"/>
                  </a:lnTo>
                  <a:lnTo>
                    <a:pt x="9037" y="302"/>
                  </a:lnTo>
                  <a:lnTo>
                    <a:pt x="9028" y="286"/>
                  </a:lnTo>
                  <a:lnTo>
                    <a:pt x="9020" y="270"/>
                  </a:lnTo>
                  <a:lnTo>
                    <a:pt x="9012" y="255"/>
                  </a:lnTo>
                  <a:lnTo>
                    <a:pt x="9003" y="239"/>
                  </a:lnTo>
                  <a:lnTo>
                    <a:pt x="8997" y="229"/>
                  </a:lnTo>
                  <a:lnTo>
                    <a:pt x="8993" y="219"/>
                  </a:lnTo>
                  <a:lnTo>
                    <a:pt x="8988" y="211"/>
                  </a:lnTo>
                  <a:lnTo>
                    <a:pt x="8984" y="205"/>
                  </a:lnTo>
                  <a:lnTo>
                    <a:pt x="8979" y="198"/>
                  </a:lnTo>
                  <a:lnTo>
                    <a:pt x="8975" y="192"/>
                  </a:lnTo>
                  <a:lnTo>
                    <a:pt x="8972" y="188"/>
                  </a:lnTo>
                  <a:lnTo>
                    <a:pt x="8969" y="185"/>
                  </a:lnTo>
                  <a:lnTo>
                    <a:pt x="8967" y="183"/>
                  </a:lnTo>
                  <a:lnTo>
                    <a:pt x="8964" y="180"/>
                  </a:lnTo>
                  <a:lnTo>
                    <a:pt x="8961" y="177"/>
                  </a:lnTo>
                  <a:lnTo>
                    <a:pt x="8958" y="175"/>
                  </a:lnTo>
                  <a:lnTo>
                    <a:pt x="8953" y="173"/>
                  </a:lnTo>
                  <a:lnTo>
                    <a:pt x="8950" y="170"/>
                  </a:lnTo>
                  <a:lnTo>
                    <a:pt x="8946" y="169"/>
                  </a:lnTo>
                  <a:lnTo>
                    <a:pt x="8943" y="167"/>
                  </a:lnTo>
                  <a:lnTo>
                    <a:pt x="8939" y="165"/>
                  </a:lnTo>
                  <a:lnTo>
                    <a:pt x="8935" y="164"/>
                  </a:lnTo>
                  <a:lnTo>
                    <a:pt x="8930" y="163"/>
                  </a:lnTo>
                  <a:lnTo>
                    <a:pt x="8927" y="162"/>
                  </a:lnTo>
                  <a:lnTo>
                    <a:pt x="8923" y="162"/>
                  </a:lnTo>
                  <a:lnTo>
                    <a:pt x="8919" y="161"/>
                  </a:lnTo>
                  <a:lnTo>
                    <a:pt x="8916" y="161"/>
                  </a:lnTo>
                  <a:lnTo>
                    <a:pt x="8912" y="161"/>
                  </a:lnTo>
                  <a:lnTo>
                    <a:pt x="8906" y="161"/>
                  </a:lnTo>
                  <a:lnTo>
                    <a:pt x="8901" y="161"/>
                  </a:lnTo>
                  <a:lnTo>
                    <a:pt x="8897" y="162"/>
                  </a:lnTo>
                  <a:lnTo>
                    <a:pt x="8893" y="163"/>
                  </a:lnTo>
                  <a:lnTo>
                    <a:pt x="8889" y="164"/>
                  </a:lnTo>
                  <a:lnTo>
                    <a:pt x="8885" y="166"/>
                  </a:lnTo>
                  <a:lnTo>
                    <a:pt x="8881" y="167"/>
                  </a:lnTo>
                  <a:lnTo>
                    <a:pt x="8879" y="169"/>
                  </a:lnTo>
                  <a:lnTo>
                    <a:pt x="8876" y="172"/>
                  </a:lnTo>
                  <a:lnTo>
                    <a:pt x="8874" y="174"/>
                  </a:lnTo>
                  <a:lnTo>
                    <a:pt x="8872" y="177"/>
                  </a:lnTo>
                  <a:lnTo>
                    <a:pt x="8871" y="181"/>
                  </a:lnTo>
                  <a:lnTo>
                    <a:pt x="8870" y="184"/>
                  </a:lnTo>
                  <a:lnTo>
                    <a:pt x="8870" y="187"/>
                  </a:lnTo>
                  <a:lnTo>
                    <a:pt x="8870" y="190"/>
                  </a:lnTo>
                  <a:lnTo>
                    <a:pt x="8870" y="194"/>
                  </a:lnTo>
                  <a:lnTo>
                    <a:pt x="8871" y="198"/>
                  </a:lnTo>
                  <a:lnTo>
                    <a:pt x="8873" y="204"/>
                  </a:lnTo>
                  <a:lnTo>
                    <a:pt x="8875" y="209"/>
                  </a:lnTo>
                  <a:lnTo>
                    <a:pt x="8877" y="216"/>
                  </a:lnTo>
                  <a:lnTo>
                    <a:pt x="8880" y="223"/>
                  </a:lnTo>
                  <a:lnTo>
                    <a:pt x="8885" y="232"/>
                  </a:lnTo>
                  <a:lnTo>
                    <a:pt x="8889" y="241"/>
                  </a:lnTo>
                  <a:lnTo>
                    <a:pt x="8894" y="251"/>
                  </a:lnTo>
                  <a:lnTo>
                    <a:pt x="8901" y="266"/>
                  </a:lnTo>
                  <a:lnTo>
                    <a:pt x="8909" y="280"/>
                  </a:lnTo>
                  <a:lnTo>
                    <a:pt x="8916" y="294"/>
                  </a:lnTo>
                  <a:lnTo>
                    <a:pt x="8923" y="309"/>
                  </a:lnTo>
                  <a:lnTo>
                    <a:pt x="8929" y="322"/>
                  </a:lnTo>
                  <a:lnTo>
                    <a:pt x="8937" y="337"/>
                  </a:lnTo>
                  <a:lnTo>
                    <a:pt x="8944" y="352"/>
                  </a:lnTo>
                  <a:lnTo>
                    <a:pt x="8951" y="365"/>
                  </a:lnTo>
                  <a:lnTo>
                    <a:pt x="8942" y="365"/>
                  </a:lnTo>
                  <a:lnTo>
                    <a:pt x="8931" y="365"/>
                  </a:lnTo>
                  <a:lnTo>
                    <a:pt x="8921" y="365"/>
                  </a:lnTo>
                  <a:lnTo>
                    <a:pt x="8912" y="365"/>
                  </a:lnTo>
                  <a:lnTo>
                    <a:pt x="8902" y="365"/>
                  </a:lnTo>
                  <a:lnTo>
                    <a:pt x="8892" y="365"/>
                  </a:lnTo>
                  <a:lnTo>
                    <a:pt x="8882" y="364"/>
                  </a:lnTo>
                  <a:lnTo>
                    <a:pt x="8873" y="364"/>
                  </a:lnTo>
                  <a:lnTo>
                    <a:pt x="8856" y="333"/>
                  </a:lnTo>
                  <a:lnTo>
                    <a:pt x="8840" y="302"/>
                  </a:lnTo>
                  <a:lnTo>
                    <a:pt x="8823" y="270"/>
                  </a:lnTo>
                  <a:lnTo>
                    <a:pt x="8806" y="240"/>
                  </a:lnTo>
                  <a:lnTo>
                    <a:pt x="8790" y="209"/>
                  </a:lnTo>
                  <a:lnTo>
                    <a:pt x="8773" y="177"/>
                  </a:lnTo>
                  <a:lnTo>
                    <a:pt x="8756" y="146"/>
                  </a:lnTo>
                  <a:lnTo>
                    <a:pt x="8738" y="115"/>
                  </a:lnTo>
                  <a:lnTo>
                    <a:pt x="8748" y="115"/>
                  </a:lnTo>
                  <a:lnTo>
                    <a:pt x="8757" y="115"/>
                  </a:lnTo>
                  <a:lnTo>
                    <a:pt x="8766" y="115"/>
                  </a:lnTo>
                  <a:lnTo>
                    <a:pt x="8775" y="115"/>
                  </a:lnTo>
                  <a:lnTo>
                    <a:pt x="8784" y="115"/>
                  </a:lnTo>
                  <a:lnTo>
                    <a:pt x="8794" y="115"/>
                  </a:lnTo>
                  <a:lnTo>
                    <a:pt x="8803" y="115"/>
                  </a:lnTo>
                  <a:lnTo>
                    <a:pt x="8813" y="115"/>
                  </a:lnTo>
                  <a:lnTo>
                    <a:pt x="8815" y="119"/>
                  </a:lnTo>
                  <a:lnTo>
                    <a:pt x="8818" y="124"/>
                  </a:lnTo>
                  <a:lnTo>
                    <a:pt x="8821" y="128"/>
                  </a:lnTo>
                  <a:lnTo>
                    <a:pt x="8824" y="134"/>
                  </a:lnTo>
                  <a:lnTo>
                    <a:pt x="8826" y="138"/>
                  </a:lnTo>
                  <a:lnTo>
                    <a:pt x="8829" y="142"/>
                  </a:lnTo>
                  <a:lnTo>
                    <a:pt x="8832" y="147"/>
                  </a:lnTo>
                  <a:lnTo>
                    <a:pt x="8835" y="151"/>
                  </a:lnTo>
                  <a:lnTo>
                    <a:pt x="8838" y="146"/>
                  </a:lnTo>
                  <a:lnTo>
                    <a:pt x="8840" y="142"/>
                  </a:lnTo>
                  <a:lnTo>
                    <a:pt x="8842" y="137"/>
                  </a:lnTo>
                  <a:lnTo>
                    <a:pt x="8845" y="133"/>
                  </a:lnTo>
                  <a:lnTo>
                    <a:pt x="8852" y="125"/>
                  </a:lnTo>
                  <a:lnTo>
                    <a:pt x="8861" y="120"/>
                  </a:lnTo>
                  <a:lnTo>
                    <a:pt x="8870" y="115"/>
                  </a:lnTo>
                  <a:lnTo>
                    <a:pt x="8882" y="112"/>
                  </a:lnTo>
                  <a:lnTo>
                    <a:pt x="8895" y="110"/>
                  </a:lnTo>
                  <a:lnTo>
                    <a:pt x="8910" y="110"/>
                  </a:lnTo>
                  <a:lnTo>
                    <a:pt x="8917" y="110"/>
                  </a:lnTo>
                  <a:lnTo>
                    <a:pt x="8923" y="110"/>
                  </a:lnTo>
                  <a:lnTo>
                    <a:pt x="8929" y="111"/>
                  </a:lnTo>
                  <a:lnTo>
                    <a:pt x="8937" y="112"/>
                  </a:lnTo>
                  <a:lnTo>
                    <a:pt x="8943" y="113"/>
                  </a:lnTo>
                  <a:lnTo>
                    <a:pt x="8949" y="115"/>
                  </a:lnTo>
                  <a:lnTo>
                    <a:pt x="8955" y="117"/>
                  </a:lnTo>
                  <a:lnTo>
                    <a:pt x="8962" y="118"/>
                  </a:lnTo>
                  <a:lnTo>
                    <a:pt x="8969" y="120"/>
                  </a:lnTo>
                  <a:lnTo>
                    <a:pt x="8975" y="123"/>
                  </a:lnTo>
                  <a:lnTo>
                    <a:pt x="8982" y="125"/>
                  </a:lnTo>
                  <a:lnTo>
                    <a:pt x="8988" y="127"/>
                  </a:lnTo>
                  <a:lnTo>
                    <a:pt x="8994" y="129"/>
                  </a:lnTo>
                  <a:lnTo>
                    <a:pt x="8999" y="133"/>
                  </a:lnTo>
                  <a:lnTo>
                    <a:pt x="9004" y="136"/>
                  </a:lnTo>
                  <a:lnTo>
                    <a:pt x="9010" y="138"/>
                  </a:lnTo>
                  <a:lnTo>
                    <a:pt x="9014" y="141"/>
                  </a:lnTo>
                  <a:lnTo>
                    <a:pt x="9018" y="144"/>
                  </a:lnTo>
                  <a:lnTo>
                    <a:pt x="9022" y="147"/>
                  </a:lnTo>
                  <a:lnTo>
                    <a:pt x="9025" y="150"/>
                  </a:lnTo>
                  <a:lnTo>
                    <a:pt x="9030" y="154"/>
                  </a:lnTo>
                  <a:lnTo>
                    <a:pt x="9033" y="158"/>
                  </a:lnTo>
                  <a:lnTo>
                    <a:pt x="9036" y="161"/>
                  </a:lnTo>
                  <a:lnTo>
                    <a:pt x="9039" y="165"/>
                  </a:lnTo>
                  <a:lnTo>
                    <a:pt x="9042" y="170"/>
                  </a:lnTo>
                  <a:lnTo>
                    <a:pt x="9046" y="174"/>
                  </a:lnTo>
                  <a:lnTo>
                    <a:pt x="9049" y="180"/>
                  </a:lnTo>
                  <a:lnTo>
                    <a:pt x="9054" y="185"/>
                  </a:lnTo>
                  <a:lnTo>
                    <a:pt x="9057" y="191"/>
                  </a:lnTo>
                  <a:lnTo>
                    <a:pt x="9061" y="197"/>
                  </a:lnTo>
                  <a:lnTo>
                    <a:pt x="9065" y="204"/>
                  </a:lnTo>
                  <a:lnTo>
                    <a:pt x="9068" y="211"/>
                  </a:lnTo>
                  <a:lnTo>
                    <a:pt x="9079" y="231"/>
                  </a:lnTo>
                  <a:lnTo>
                    <a:pt x="9089" y="249"/>
                  </a:lnTo>
                  <a:lnTo>
                    <a:pt x="9099" y="268"/>
                  </a:lnTo>
                  <a:lnTo>
                    <a:pt x="9109" y="288"/>
                  </a:lnTo>
                  <a:lnTo>
                    <a:pt x="9119" y="308"/>
                  </a:lnTo>
                  <a:lnTo>
                    <a:pt x="9130" y="327"/>
                  </a:lnTo>
                  <a:lnTo>
                    <a:pt x="9140" y="346"/>
                  </a:lnTo>
                  <a:lnTo>
                    <a:pt x="9149" y="366"/>
                  </a:lnTo>
                  <a:close/>
                  <a:moveTo>
                    <a:pt x="9434" y="367"/>
                  </a:moveTo>
                  <a:lnTo>
                    <a:pt x="9431" y="363"/>
                  </a:lnTo>
                  <a:lnTo>
                    <a:pt x="9429" y="358"/>
                  </a:lnTo>
                  <a:lnTo>
                    <a:pt x="9426" y="354"/>
                  </a:lnTo>
                  <a:lnTo>
                    <a:pt x="9424" y="348"/>
                  </a:lnTo>
                  <a:lnTo>
                    <a:pt x="9422" y="343"/>
                  </a:lnTo>
                  <a:lnTo>
                    <a:pt x="9420" y="339"/>
                  </a:lnTo>
                  <a:lnTo>
                    <a:pt x="9418" y="334"/>
                  </a:lnTo>
                  <a:lnTo>
                    <a:pt x="9414" y="330"/>
                  </a:lnTo>
                  <a:lnTo>
                    <a:pt x="9413" y="335"/>
                  </a:lnTo>
                  <a:lnTo>
                    <a:pt x="9410" y="339"/>
                  </a:lnTo>
                  <a:lnTo>
                    <a:pt x="9408" y="343"/>
                  </a:lnTo>
                  <a:lnTo>
                    <a:pt x="9405" y="347"/>
                  </a:lnTo>
                  <a:lnTo>
                    <a:pt x="9401" y="351"/>
                  </a:lnTo>
                  <a:lnTo>
                    <a:pt x="9396" y="355"/>
                  </a:lnTo>
                  <a:lnTo>
                    <a:pt x="9392" y="358"/>
                  </a:lnTo>
                  <a:lnTo>
                    <a:pt x="9385" y="361"/>
                  </a:lnTo>
                  <a:lnTo>
                    <a:pt x="9380" y="363"/>
                  </a:lnTo>
                  <a:lnTo>
                    <a:pt x="9375" y="366"/>
                  </a:lnTo>
                  <a:lnTo>
                    <a:pt x="9369" y="367"/>
                  </a:lnTo>
                  <a:lnTo>
                    <a:pt x="9361" y="369"/>
                  </a:lnTo>
                  <a:lnTo>
                    <a:pt x="9355" y="370"/>
                  </a:lnTo>
                  <a:lnTo>
                    <a:pt x="9348" y="371"/>
                  </a:lnTo>
                  <a:lnTo>
                    <a:pt x="9340" y="371"/>
                  </a:lnTo>
                  <a:lnTo>
                    <a:pt x="9333" y="371"/>
                  </a:lnTo>
                  <a:lnTo>
                    <a:pt x="9326" y="371"/>
                  </a:lnTo>
                  <a:lnTo>
                    <a:pt x="9319" y="371"/>
                  </a:lnTo>
                  <a:lnTo>
                    <a:pt x="9311" y="370"/>
                  </a:lnTo>
                  <a:lnTo>
                    <a:pt x="9303" y="369"/>
                  </a:lnTo>
                  <a:lnTo>
                    <a:pt x="9296" y="367"/>
                  </a:lnTo>
                  <a:lnTo>
                    <a:pt x="9288" y="365"/>
                  </a:lnTo>
                  <a:lnTo>
                    <a:pt x="9281" y="363"/>
                  </a:lnTo>
                  <a:lnTo>
                    <a:pt x="9273" y="360"/>
                  </a:lnTo>
                  <a:lnTo>
                    <a:pt x="9265" y="357"/>
                  </a:lnTo>
                  <a:lnTo>
                    <a:pt x="9259" y="355"/>
                  </a:lnTo>
                  <a:lnTo>
                    <a:pt x="9253" y="351"/>
                  </a:lnTo>
                  <a:lnTo>
                    <a:pt x="9245" y="347"/>
                  </a:lnTo>
                  <a:lnTo>
                    <a:pt x="9240" y="343"/>
                  </a:lnTo>
                  <a:lnTo>
                    <a:pt x="9234" y="339"/>
                  </a:lnTo>
                  <a:lnTo>
                    <a:pt x="9228" y="335"/>
                  </a:lnTo>
                  <a:lnTo>
                    <a:pt x="9223" y="330"/>
                  </a:lnTo>
                  <a:lnTo>
                    <a:pt x="9217" y="324"/>
                  </a:lnTo>
                  <a:lnTo>
                    <a:pt x="9212" y="319"/>
                  </a:lnTo>
                  <a:lnTo>
                    <a:pt x="9207" y="313"/>
                  </a:lnTo>
                  <a:lnTo>
                    <a:pt x="9202" y="306"/>
                  </a:lnTo>
                  <a:lnTo>
                    <a:pt x="9196" y="299"/>
                  </a:lnTo>
                  <a:lnTo>
                    <a:pt x="9192" y="291"/>
                  </a:lnTo>
                  <a:lnTo>
                    <a:pt x="9187" y="283"/>
                  </a:lnTo>
                  <a:lnTo>
                    <a:pt x="9183" y="274"/>
                  </a:lnTo>
                  <a:lnTo>
                    <a:pt x="9172" y="255"/>
                  </a:lnTo>
                  <a:lnTo>
                    <a:pt x="9161" y="235"/>
                  </a:lnTo>
                  <a:lnTo>
                    <a:pt x="9151" y="215"/>
                  </a:lnTo>
                  <a:lnTo>
                    <a:pt x="9140" y="195"/>
                  </a:lnTo>
                  <a:lnTo>
                    <a:pt x="9130" y="176"/>
                  </a:lnTo>
                  <a:lnTo>
                    <a:pt x="9118" y="157"/>
                  </a:lnTo>
                  <a:lnTo>
                    <a:pt x="9108" y="137"/>
                  </a:lnTo>
                  <a:lnTo>
                    <a:pt x="9096" y="117"/>
                  </a:lnTo>
                  <a:lnTo>
                    <a:pt x="9106" y="118"/>
                  </a:lnTo>
                  <a:lnTo>
                    <a:pt x="9116" y="118"/>
                  </a:lnTo>
                  <a:lnTo>
                    <a:pt x="9126" y="118"/>
                  </a:lnTo>
                  <a:lnTo>
                    <a:pt x="9136" y="118"/>
                  </a:lnTo>
                  <a:lnTo>
                    <a:pt x="9146" y="118"/>
                  </a:lnTo>
                  <a:lnTo>
                    <a:pt x="9157" y="118"/>
                  </a:lnTo>
                  <a:lnTo>
                    <a:pt x="9167" y="118"/>
                  </a:lnTo>
                  <a:lnTo>
                    <a:pt x="9178" y="118"/>
                  </a:lnTo>
                  <a:lnTo>
                    <a:pt x="9186" y="133"/>
                  </a:lnTo>
                  <a:lnTo>
                    <a:pt x="9194" y="146"/>
                  </a:lnTo>
                  <a:lnTo>
                    <a:pt x="9203" y="161"/>
                  </a:lnTo>
                  <a:lnTo>
                    <a:pt x="9210" y="175"/>
                  </a:lnTo>
                  <a:lnTo>
                    <a:pt x="9218" y="189"/>
                  </a:lnTo>
                  <a:lnTo>
                    <a:pt x="9227" y="204"/>
                  </a:lnTo>
                  <a:lnTo>
                    <a:pt x="9234" y="217"/>
                  </a:lnTo>
                  <a:lnTo>
                    <a:pt x="9241" y="232"/>
                  </a:lnTo>
                  <a:lnTo>
                    <a:pt x="9248" y="244"/>
                  </a:lnTo>
                  <a:lnTo>
                    <a:pt x="9254" y="255"/>
                  </a:lnTo>
                  <a:lnTo>
                    <a:pt x="9259" y="265"/>
                  </a:lnTo>
                  <a:lnTo>
                    <a:pt x="9264" y="273"/>
                  </a:lnTo>
                  <a:lnTo>
                    <a:pt x="9268" y="282"/>
                  </a:lnTo>
                  <a:lnTo>
                    <a:pt x="9273" y="288"/>
                  </a:lnTo>
                  <a:lnTo>
                    <a:pt x="9276" y="292"/>
                  </a:lnTo>
                  <a:lnTo>
                    <a:pt x="9279" y="296"/>
                  </a:lnTo>
                  <a:lnTo>
                    <a:pt x="9282" y="299"/>
                  </a:lnTo>
                  <a:lnTo>
                    <a:pt x="9284" y="302"/>
                  </a:lnTo>
                  <a:lnTo>
                    <a:pt x="9287" y="305"/>
                  </a:lnTo>
                  <a:lnTo>
                    <a:pt x="9290" y="307"/>
                  </a:lnTo>
                  <a:lnTo>
                    <a:pt x="9293" y="309"/>
                  </a:lnTo>
                  <a:lnTo>
                    <a:pt x="9297" y="311"/>
                  </a:lnTo>
                  <a:lnTo>
                    <a:pt x="9300" y="313"/>
                  </a:lnTo>
                  <a:lnTo>
                    <a:pt x="9304" y="315"/>
                  </a:lnTo>
                  <a:lnTo>
                    <a:pt x="9308" y="317"/>
                  </a:lnTo>
                  <a:lnTo>
                    <a:pt x="9312" y="318"/>
                  </a:lnTo>
                  <a:lnTo>
                    <a:pt x="9316" y="320"/>
                  </a:lnTo>
                  <a:lnTo>
                    <a:pt x="9321" y="321"/>
                  </a:lnTo>
                  <a:lnTo>
                    <a:pt x="9325" y="322"/>
                  </a:lnTo>
                  <a:lnTo>
                    <a:pt x="9329" y="322"/>
                  </a:lnTo>
                  <a:lnTo>
                    <a:pt x="9333" y="323"/>
                  </a:lnTo>
                  <a:lnTo>
                    <a:pt x="9338" y="323"/>
                  </a:lnTo>
                  <a:lnTo>
                    <a:pt x="9342" y="323"/>
                  </a:lnTo>
                  <a:lnTo>
                    <a:pt x="9348" y="322"/>
                  </a:lnTo>
                  <a:lnTo>
                    <a:pt x="9352" y="321"/>
                  </a:lnTo>
                  <a:lnTo>
                    <a:pt x="9356" y="320"/>
                  </a:lnTo>
                  <a:lnTo>
                    <a:pt x="9360" y="318"/>
                  </a:lnTo>
                  <a:lnTo>
                    <a:pt x="9363" y="317"/>
                  </a:lnTo>
                  <a:lnTo>
                    <a:pt x="9368" y="315"/>
                  </a:lnTo>
                  <a:lnTo>
                    <a:pt x="9371" y="313"/>
                  </a:lnTo>
                  <a:lnTo>
                    <a:pt x="9374" y="310"/>
                  </a:lnTo>
                  <a:lnTo>
                    <a:pt x="9376" y="308"/>
                  </a:lnTo>
                  <a:lnTo>
                    <a:pt x="9378" y="306"/>
                  </a:lnTo>
                  <a:lnTo>
                    <a:pt x="9379" y="303"/>
                  </a:lnTo>
                  <a:lnTo>
                    <a:pt x="9380" y="301"/>
                  </a:lnTo>
                  <a:lnTo>
                    <a:pt x="9381" y="297"/>
                  </a:lnTo>
                  <a:lnTo>
                    <a:pt x="9381" y="294"/>
                  </a:lnTo>
                  <a:lnTo>
                    <a:pt x="9381" y="291"/>
                  </a:lnTo>
                  <a:lnTo>
                    <a:pt x="9380" y="287"/>
                  </a:lnTo>
                  <a:lnTo>
                    <a:pt x="9379" y="282"/>
                  </a:lnTo>
                  <a:lnTo>
                    <a:pt x="9376" y="274"/>
                  </a:lnTo>
                  <a:lnTo>
                    <a:pt x="9373" y="267"/>
                  </a:lnTo>
                  <a:lnTo>
                    <a:pt x="9369" y="258"/>
                  </a:lnTo>
                  <a:lnTo>
                    <a:pt x="9363" y="248"/>
                  </a:lnTo>
                  <a:lnTo>
                    <a:pt x="9358" y="237"/>
                  </a:lnTo>
                  <a:lnTo>
                    <a:pt x="9351" y="223"/>
                  </a:lnTo>
                  <a:lnTo>
                    <a:pt x="9345" y="211"/>
                  </a:lnTo>
                  <a:lnTo>
                    <a:pt x="9337" y="197"/>
                  </a:lnTo>
                  <a:lnTo>
                    <a:pt x="9330" y="184"/>
                  </a:lnTo>
                  <a:lnTo>
                    <a:pt x="9323" y="171"/>
                  </a:lnTo>
                  <a:lnTo>
                    <a:pt x="9315" y="158"/>
                  </a:lnTo>
                  <a:lnTo>
                    <a:pt x="9307" y="145"/>
                  </a:lnTo>
                  <a:lnTo>
                    <a:pt x="9300" y="133"/>
                  </a:lnTo>
                  <a:lnTo>
                    <a:pt x="9292" y="119"/>
                  </a:lnTo>
                  <a:lnTo>
                    <a:pt x="9302" y="119"/>
                  </a:lnTo>
                  <a:lnTo>
                    <a:pt x="9312" y="119"/>
                  </a:lnTo>
                  <a:lnTo>
                    <a:pt x="9323" y="119"/>
                  </a:lnTo>
                  <a:lnTo>
                    <a:pt x="9333" y="119"/>
                  </a:lnTo>
                  <a:lnTo>
                    <a:pt x="9344" y="119"/>
                  </a:lnTo>
                  <a:lnTo>
                    <a:pt x="9354" y="119"/>
                  </a:lnTo>
                  <a:lnTo>
                    <a:pt x="9364" y="119"/>
                  </a:lnTo>
                  <a:lnTo>
                    <a:pt x="9375" y="119"/>
                  </a:lnTo>
                  <a:lnTo>
                    <a:pt x="9393" y="150"/>
                  </a:lnTo>
                  <a:lnTo>
                    <a:pt x="9409" y="182"/>
                  </a:lnTo>
                  <a:lnTo>
                    <a:pt x="9426" y="213"/>
                  </a:lnTo>
                  <a:lnTo>
                    <a:pt x="9443" y="243"/>
                  </a:lnTo>
                  <a:lnTo>
                    <a:pt x="9458" y="274"/>
                  </a:lnTo>
                  <a:lnTo>
                    <a:pt x="9475" y="305"/>
                  </a:lnTo>
                  <a:lnTo>
                    <a:pt x="9492" y="336"/>
                  </a:lnTo>
                  <a:lnTo>
                    <a:pt x="9508" y="366"/>
                  </a:lnTo>
                  <a:lnTo>
                    <a:pt x="9499" y="366"/>
                  </a:lnTo>
                  <a:lnTo>
                    <a:pt x="9490" y="366"/>
                  </a:lnTo>
                  <a:lnTo>
                    <a:pt x="9480" y="366"/>
                  </a:lnTo>
                  <a:lnTo>
                    <a:pt x="9471" y="366"/>
                  </a:lnTo>
                  <a:lnTo>
                    <a:pt x="9461" y="366"/>
                  </a:lnTo>
                  <a:lnTo>
                    <a:pt x="9452" y="367"/>
                  </a:lnTo>
                  <a:lnTo>
                    <a:pt x="9444" y="367"/>
                  </a:lnTo>
                  <a:lnTo>
                    <a:pt x="9434" y="367"/>
                  </a:lnTo>
                  <a:close/>
                  <a:moveTo>
                    <a:pt x="9451" y="121"/>
                  </a:moveTo>
                  <a:lnTo>
                    <a:pt x="9460" y="121"/>
                  </a:lnTo>
                  <a:lnTo>
                    <a:pt x="9469" y="121"/>
                  </a:lnTo>
                  <a:lnTo>
                    <a:pt x="9478" y="121"/>
                  </a:lnTo>
                  <a:lnTo>
                    <a:pt x="9488" y="121"/>
                  </a:lnTo>
                  <a:lnTo>
                    <a:pt x="9497" y="121"/>
                  </a:lnTo>
                  <a:lnTo>
                    <a:pt x="9506" y="121"/>
                  </a:lnTo>
                  <a:lnTo>
                    <a:pt x="9516" y="121"/>
                  </a:lnTo>
                  <a:lnTo>
                    <a:pt x="9526" y="121"/>
                  </a:lnTo>
                  <a:lnTo>
                    <a:pt x="9528" y="125"/>
                  </a:lnTo>
                  <a:lnTo>
                    <a:pt x="9530" y="129"/>
                  </a:lnTo>
                  <a:lnTo>
                    <a:pt x="9533" y="134"/>
                  </a:lnTo>
                  <a:lnTo>
                    <a:pt x="9535" y="138"/>
                  </a:lnTo>
                  <a:lnTo>
                    <a:pt x="9539" y="142"/>
                  </a:lnTo>
                  <a:lnTo>
                    <a:pt x="9541" y="146"/>
                  </a:lnTo>
                  <a:lnTo>
                    <a:pt x="9543" y="150"/>
                  </a:lnTo>
                  <a:lnTo>
                    <a:pt x="9545" y="154"/>
                  </a:lnTo>
                  <a:lnTo>
                    <a:pt x="9550" y="145"/>
                  </a:lnTo>
                  <a:lnTo>
                    <a:pt x="9555" y="137"/>
                  </a:lnTo>
                  <a:lnTo>
                    <a:pt x="9563" y="130"/>
                  </a:lnTo>
                  <a:lnTo>
                    <a:pt x="9571" y="125"/>
                  </a:lnTo>
                  <a:lnTo>
                    <a:pt x="9580" y="121"/>
                  </a:lnTo>
                  <a:lnTo>
                    <a:pt x="9591" y="118"/>
                  </a:lnTo>
                  <a:lnTo>
                    <a:pt x="9603" y="116"/>
                  </a:lnTo>
                  <a:lnTo>
                    <a:pt x="9617" y="116"/>
                  </a:lnTo>
                  <a:lnTo>
                    <a:pt x="9623" y="116"/>
                  </a:lnTo>
                  <a:lnTo>
                    <a:pt x="9630" y="117"/>
                  </a:lnTo>
                  <a:lnTo>
                    <a:pt x="9638" y="117"/>
                  </a:lnTo>
                  <a:lnTo>
                    <a:pt x="9645" y="118"/>
                  </a:lnTo>
                  <a:lnTo>
                    <a:pt x="9652" y="120"/>
                  </a:lnTo>
                  <a:lnTo>
                    <a:pt x="9660" y="122"/>
                  </a:lnTo>
                  <a:lnTo>
                    <a:pt x="9667" y="124"/>
                  </a:lnTo>
                  <a:lnTo>
                    <a:pt x="9674" y="126"/>
                  </a:lnTo>
                  <a:lnTo>
                    <a:pt x="9681" y="129"/>
                  </a:lnTo>
                  <a:lnTo>
                    <a:pt x="9688" y="132"/>
                  </a:lnTo>
                  <a:lnTo>
                    <a:pt x="9694" y="135"/>
                  </a:lnTo>
                  <a:lnTo>
                    <a:pt x="9700" y="139"/>
                  </a:lnTo>
                  <a:lnTo>
                    <a:pt x="9707" y="142"/>
                  </a:lnTo>
                  <a:lnTo>
                    <a:pt x="9714" y="146"/>
                  </a:lnTo>
                  <a:lnTo>
                    <a:pt x="9720" y="151"/>
                  </a:lnTo>
                  <a:lnTo>
                    <a:pt x="9726" y="157"/>
                  </a:lnTo>
                  <a:lnTo>
                    <a:pt x="9729" y="151"/>
                  </a:lnTo>
                  <a:lnTo>
                    <a:pt x="9731" y="146"/>
                  </a:lnTo>
                  <a:lnTo>
                    <a:pt x="9734" y="142"/>
                  </a:lnTo>
                  <a:lnTo>
                    <a:pt x="9737" y="138"/>
                  </a:lnTo>
                  <a:lnTo>
                    <a:pt x="9740" y="135"/>
                  </a:lnTo>
                  <a:lnTo>
                    <a:pt x="9743" y="132"/>
                  </a:lnTo>
                  <a:lnTo>
                    <a:pt x="9747" y="128"/>
                  </a:lnTo>
                  <a:lnTo>
                    <a:pt x="9751" y="126"/>
                  </a:lnTo>
                  <a:lnTo>
                    <a:pt x="9756" y="124"/>
                  </a:lnTo>
                  <a:lnTo>
                    <a:pt x="9761" y="122"/>
                  </a:lnTo>
                  <a:lnTo>
                    <a:pt x="9766" y="120"/>
                  </a:lnTo>
                  <a:lnTo>
                    <a:pt x="9771" y="119"/>
                  </a:lnTo>
                  <a:lnTo>
                    <a:pt x="9778" y="118"/>
                  </a:lnTo>
                  <a:lnTo>
                    <a:pt x="9783" y="117"/>
                  </a:lnTo>
                  <a:lnTo>
                    <a:pt x="9789" y="117"/>
                  </a:lnTo>
                  <a:lnTo>
                    <a:pt x="9795" y="117"/>
                  </a:lnTo>
                  <a:lnTo>
                    <a:pt x="9804" y="117"/>
                  </a:lnTo>
                  <a:lnTo>
                    <a:pt x="9812" y="117"/>
                  </a:lnTo>
                  <a:lnTo>
                    <a:pt x="9820" y="118"/>
                  </a:lnTo>
                  <a:lnTo>
                    <a:pt x="9829" y="119"/>
                  </a:lnTo>
                  <a:lnTo>
                    <a:pt x="9837" y="121"/>
                  </a:lnTo>
                  <a:lnTo>
                    <a:pt x="9845" y="123"/>
                  </a:lnTo>
                  <a:lnTo>
                    <a:pt x="9853" y="125"/>
                  </a:lnTo>
                  <a:lnTo>
                    <a:pt x="9861" y="128"/>
                  </a:lnTo>
                  <a:lnTo>
                    <a:pt x="9868" y="132"/>
                  </a:lnTo>
                  <a:lnTo>
                    <a:pt x="9875" y="135"/>
                  </a:lnTo>
                  <a:lnTo>
                    <a:pt x="9882" y="138"/>
                  </a:lnTo>
                  <a:lnTo>
                    <a:pt x="9889" y="142"/>
                  </a:lnTo>
                  <a:lnTo>
                    <a:pt x="9895" y="147"/>
                  </a:lnTo>
                  <a:lnTo>
                    <a:pt x="9902" y="151"/>
                  </a:lnTo>
                  <a:lnTo>
                    <a:pt x="9908" y="157"/>
                  </a:lnTo>
                  <a:lnTo>
                    <a:pt x="9914" y="162"/>
                  </a:lnTo>
                  <a:lnTo>
                    <a:pt x="9918" y="166"/>
                  </a:lnTo>
                  <a:lnTo>
                    <a:pt x="9923" y="170"/>
                  </a:lnTo>
                  <a:lnTo>
                    <a:pt x="9928" y="175"/>
                  </a:lnTo>
                  <a:lnTo>
                    <a:pt x="9932" y="182"/>
                  </a:lnTo>
                  <a:lnTo>
                    <a:pt x="9937" y="188"/>
                  </a:lnTo>
                  <a:lnTo>
                    <a:pt x="9941" y="195"/>
                  </a:lnTo>
                  <a:lnTo>
                    <a:pt x="9947" y="204"/>
                  </a:lnTo>
                  <a:lnTo>
                    <a:pt x="9951" y="212"/>
                  </a:lnTo>
                  <a:lnTo>
                    <a:pt x="9962" y="232"/>
                  </a:lnTo>
                  <a:lnTo>
                    <a:pt x="9973" y="251"/>
                  </a:lnTo>
                  <a:lnTo>
                    <a:pt x="9983" y="271"/>
                  </a:lnTo>
                  <a:lnTo>
                    <a:pt x="9992" y="291"/>
                  </a:lnTo>
                  <a:lnTo>
                    <a:pt x="10003" y="310"/>
                  </a:lnTo>
                  <a:lnTo>
                    <a:pt x="10014" y="330"/>
                  </a:lnTo>
                  <a:lnTo>
                    <a:pt x="10025" y="348"/>
                  </a:lnTo>
                  <a:lnTo>
                    <a:pt x="10035" y="368"/>
                  </a:lnTo>
                  <a:lnTo>
                    <a:pt x="10026" y="368"/>
                  </a:lnTo>
                  <a:lnTo>
                    <a:pt x="10015" y="368"/>
                  </a:lnTo>
                  <a:lnTo>
                    <a:pt x="10005" y="368"/>
                  </a:lnTo>
                  <a:lnTo>
                    <a:pt x="9995" y="368"/>
                  </a:lnTo>
                  <a:lnTo>
                    <a:pt x="9984" y="368"/>
                  </a:lnTo>
                  <a:lnTo>
                    <a:pt x="9975" y="368"/>
                  </a:lnTo>
                  <a:lnTo>
                    <a:pt x="9964" y="368"/>
                  </a:lnTo>
                  <a:lnTo>
                    <a:pt x="9954" y="368"/>
                  </a:lnTo>
                  <a:lnTo>
                    <a:pt x="9944" y="351"/>
                  </a:lnTo>
                  <a:lnTo>
                    <a:pt x="9935" y="334"/>
                  </a:lnTo>
                  <a:lnTo>
                    <a:pt x="9926" y="316"/>
                  </a:lnTo>
                  <a:lnTo>
                    <a:pt x="9916" y="298"/>
                  </a:lnTo>
                  <a:lnTo>
                    <a:pt x="9907" y="282"/>
                  </a:lnTo>
                  <a:lnTo>
                    <a:pt x="9899" y="264"/>
                  </a:lnTo>
                  <a:lnTo>
                    <a:pt x="9889" y="246"/>
                  </a:lnTo>
                  <a:lnTo>
                    <a:pt x="9880" y="229"/>
                  </a:lnTo>
                  <a:lnTo>
                    <a:pt x="9876" y="220"/>
                  </a:lnTo>
                  <a:lnTo>
                    <a:pt x="9870" y="212"/>
                  </a:lnTo>
                  <a:lnTo>
                    <a:pt x="9865" y="205"/>
                  </a:lnTo>
                  <a:lnTo>
                    <a:pt x="9861" y="198"/>
                  </a:lnTo>
                  <a:lnTo>
                    <a:pt x="9857" y="192"/>
                  </a:lnTo>
                  <a:lnTo>
                    <a:pt x="9853" y="188"/>
                  </a:lnTo>
                  <a:lnTo>
                    <a:pt x="9848" y="184"/>
                  </a:lnTo>
                  <a:lnTo>
                    <a:pt x="9844" y="181"/>
                  </a:lnTo>
                  <a:lnTo>
                    <a:pt x="9840" y="177"/>
                  </a:lnTo>
                  <a:lnTo>
                    <a:pt x="9835" y="174"/>
                  </a:lnTo>
                  <a:lnTo>
                    <a:pt x="9830" y="172"/>
                  </a:lnTo>
                  <a:lnTo>
                    <a:pt x="9823" y="170"/>
                  </a:lnTo>
                  <a:lnTo>
                    <a:pt x="9818" y="168"/>
                  </a:lnTo>
                  <a:lnTo>
                    <a:pt x="9813" y="167"/>
                  </a:lnTo>
                  <a:lnTo>
                    <a:pt x="9807" y="167"/>
                  </a:lnTo>
                  <a:lnTo>
                    <a:pt x="9802" y="167"/>
                  </a:lnTo>
                  <a:lnTo>
                    <a:pt x="9797" y="167"/>
                  </a:lnTo>
                  <a:lnTo>
                    <a:pt x="9793" y="168"/>
                  </a:lnTo>
                  <a:lnTo>
                    <a:pt x="9789" y="168"/>
                  </a:lnTo>
                  <a:lnTo>
                    <a:pt x="9786" y="169"/>
                  </a:lnTo>
                  <a:lnTo>
                    <a:pt x="9783" y="170"/>
                  </a:lnTo>
                  <a:lnTo>
                    <a:pt x="9780" y="171"/>
                  </a:lnTo>
                  <a:lnTo>
                    <a:pt x="9778" y="173"/>
                  </a:lnTo>
                  <a:lnTo>
                    <a:pt x="9774" y="175"/>
                  </a:lnTo>
                  <a:lnTo>
                    <a:pt x="9772" y="177"/>
                  </a:lnTo>
                  <a:lnTo>
                    <a:pt x="9771" y="180"/>
                  </a:lnTo>
                  <a:lnTo>
                    <a:pt x="9769" y="183"/>
                  </a:lnTo>
                  <a:lnTo>
                    <a:pt x="9768" y="185"/>
                  </a:lnTo>
                  <a:lnTo>
                    <a:pt x="9767" y="188"/>
                  </a:lnTo>
                  <a:lnTo>
                    <a:pt x="9767" y="192"/>
                  </a:lnTo>
                  <a:lnTo>
                    <a:pt x="9767" y="195"/>
                  </a:lnTo>
                  <a:lnTo>
                    <a:pt x="9767" y="199"/>
                  </a:lnTo>
                  <a:lnTo>
                    <a:pt x="9768" y="204"/>
                  </a:lnTo>
                  <a:lnTo>
                    <a:pt x="9769" y="209"/>
                  </a:lnTo>
                  <a:lnTo>
                    <a:pt x="9771" y="214"/>
                  </a:lnTo>
                  <a:lnTo>
                    <a:pt x="9773" y="220"/>
                  </a:lnTo>
                  <a:lnTo>
                    <a:pt x="9776" y="227"/>
                  </a:lnTo>
                  <a:lnTo>
                    <a:pt x="9780" y="235"/>
                  </a:lnTo>
                  <a:lnTo>
                    <a:pt x="9784" y="242"/>
                  </a:lnTo>
                  <a:lnTo>
                    <a:pt x="9788" y="250"/>
                  </a:lnTo>
                  <a:lnTo>
                    <a:pt x="9796" y="265"/>
                  </a:lnTo>
                  <a:lnTo>
                    <a:pt x="9805" y="281"/>
                  </a:lnTo>
                  <a:lnTo>
                    <a:pt x="9812" y="295"/>
                  </a:lnTo>
                  <a:lnTo>
                    <a:pt x="9820" y="310"/>
                  </a:lnTo>
                  <a:lnTo>
                    <a:pt x="9829" y="324"/>
                  </a:lnTo>
                  <a:lnTo>
                    <a:pt x="9836" y="339"/>
                  </a:lnTo>
                  <a:lnTo>
                    <a:pt x="9844" y="354"/>
                  </a:lnTo>
                  <a:lnTo>
                    <a:pt x="9852" y="368"/>
                  </a:lnTo>
                  <a:lnTo>
                    <a:pt x="9842" y="368"/>
                  </a:lnTo>
                  <a:lnTo>
                    <a:pt x="9832" y="368"/>
                  </a:lnTo>
                  <a:lnTo>
                    <a:pt x="9821" y="368"/>
                  </a:lnTo>
                  <a:lnTo>
                    <a:pt x="9812" y="368"/>
                  </a:lnTo>
                  <a:lnTo>
                    <a:pt x="9802" y="368"/>
                  </a:lnTo>
                  <a:lnTo>
                    <a:pt x="9791" y="368"/>
                  </a:lnTo>
                  <a:lnTo>
                    <a:pt x="9781" y="368"/>
                  </a:lnTo>
                  <a:lnTo>
                    <a:pt x="9770" y="368"/>
                  </a:lnTo>
                  <a:lnTo>
                    <a:pt x="9762" y="352"/>
                  </a:lnTo>
                  <a:lnTo>
                    <a:pt x="9752" y="335"/>
                  </a:lnTo>
                  <a:lnTo>
                    <a:pt x="9744" y="318"/>
                  </a:lnTo>
                  <a:lnTo>
                    <a:pt x="9735" y="302"/>
                  </a:lnTo>
                  <a:lnTo>
                    <a:pt x="9726" y="284"/>
                  </a:lnTo>
                  <a:lnTo>
                    <a:pt x="9717" y="267"/>
                  </a:lnTo>
                  <a:lnTo>
                    <a:pt x="9708" y="250"/>
                  </a:lnTo>
                  <a:lnTo>
                    <a:pt x="9698" y="233"/>
                  </a:lnTo>
                  <a:lnTo>
                    <a:pt x="9693" y="224"/>
                  </a:lnTo>
                  <a:lnTo>
                    <a:pt x="9689" y="217"/>
                  </a:lnTo>
                  <a:lnTo>
                    <a:pt x="9686" y="210"/>
                  </a:lnTo>
                  <a:lnTo>
                    <a:pt x="9682" y="204"/>
                  </a:lnTo>
                  <a:lnTo>
                    <a:pt x="9678" y="198"/>
                  </a:lnTo>
                  <a:lnTo>
                    <a:pt x="9675" y="193"/>
                  </a:lnTo>
                  <a:lnTo>
                    <a:pt x="9671" y="189"/>
                  </a:lnTo>
                  <a:lnTo>
                    <a:pt x="9668" y="186"/>
                  </a:lnTo>
                  <a:lnTo>
                    <a:pt x="9666" y="184"/>
                  </a:lnTo>
                  <a:lnTo>
                    <a:pt x="9663" y="181"/>
                  </a:lnTo>
                  <a:lnTo>
                    <a:pt x="9661" y="178"/>
                  </a:lnTo>
                  <a:lnTo>
                    <a:pt x="9658" y="176"/>
                  </a:lnTo>
                  <a:lnTo>
                    <a:pt x="9655" y="174"/>
                  </a:lnTo>
                  <a:lnTo>
                    <a:pt x="9652" y="173"/>
                  </a:lnTo>
                  <a:lnTo>
                    <a:pt x="9649" y="171"/>
                  </a:lnTo>
                  <a:lnTo>
                    <a:pt x="9646" y="169"/>
                  </a:lnTo>
                  <a:lnTo>
                    <a:pt x="9643" y="168"/>
                  </a:lnTo>
                  <a:lnTo>
                    <a:pt x="9640" y="167"/>
                  </a:lnTo>
                  <a:lnTo>
                    <a:pt x="9637" y="167"/>
                  </a:lnTo>
                  <a:lnTo>
                    <a:pt x="9634" y="166"/>
                  </a:lnTo>
                  <a:lnTo>
                    <a:pt x="9629" y="166"/>
                  </a:lnTo>
                  <a:lnTo>
                    <a:pt x="9625" y="165"/>
                  </a:lnTo>
                  <a:lnTo>
                    <a:pt x="9622" y="165"/>
                  </a:lnTo>
                  <a:lnTo>
                    <a:pt x="9618" y="165"/>
                  </a:lnTo>
                  <a:lnTo>
                    <a:pt x="9614" y="165"/>
                  </a:lnTo>
                  <a:lnTo>
                    <a:pt x="9610" y="165"/>
                  </a:lnTo>
                  <a:lnTo>
                    <a:pt x="9606" y="166"/>
                  </a:lnTo>
                  <a:lnTo>
                    <a:pt x="9602" y="166"/>
                  </a:lnTo>
                  <a:lnTo>
                    <a:pt x="9599" y="167"/>
                  </a:lnTo>
                  <a:lnTo>
                    <a:pt x="9596" y="169"/>
                  </a:lnTo>
                  <a:lnTo>
                    <a:pt x="9593" y="170"/>
                  </a:lnTo>
                  <a:lnTo>
                    <a:pt x="9590" y="172"/>
                  </a:lnTo>
                  <a:lnTo>
                    <a:pt x="9588" y="174"/>
                  </a:lnTo>
                  <a:lnTo>
                    <a:pt x="9586" y="177"/>
                  </a:lnTo>
                  <a:lnTo>
                    <a:pt x="9585" y="180"/>
                  </a:lnTo>
                  <a:lnTo>
                    <a:pt x="9585" y="183"/>
                  </a:lnTo>
                  <a:lnTo>
                    <a:pt x="9583" y="186"/>
                  </a:lnTo>
                  <a:lnTo>
                    <a:pt x="9583" y="189"/>
                  </a:lnTo>
                  <a:lnTo>
                    <a:pt x="9583" y="193"/>
                  </a:lnTo>
                  <a:lnTo>
                    <a:pt x="9583" y="196"/>
                  </a:lnTo>
                  <a:lnTo>
                    <a:pt x="9585" y="200"/>
                  </a:lnTo>
                  <a:lnTo>
                    <a:pt x="9586" y="206"/>
                  </a:lnTo>
                  <a:lnTo>
                    <a:pt x="9588" y="211"/>
                  </a:lnTo>
                  <a:lnTo>
                    <a:pt x="9590" y="217"/>
                  </a:lnTo>
                  <a:lnTo>
                    <a:pt x="9593" y="223"/>
                  </a:lnTo>
                  <a:lnTo>
                    <a:pt x="9596" y="231"/>
                  </a:lnTo>
                  <a:lnTo>
                    <a:pt x="9600" y="239"/>
                  </a:lnTo>
                  <a:lnTo>
                    <a:pt x="9604" y="247"/>
                  </a:lnTo>
                  <a:lnTo>
                    <a:pt x="9612" y="263"/>
                  </a:lnTo>
                  <a:lnTo>
                    <a:pt x="9620" y="278"/>
                  </a:lnTo>
                  <a:lnTo>
                    <a:pt x="9627" y="292"/>
                  </a:lnTo>
                  <a:lnTo>
                    <a:pt x="9636" y="308"/>
                  </a:lnTo>
                  <a:lnTo>
                    <a:pt x="9643" y="322"/>
                  </a:lnTo>
                  <a:lnTo>
                    <a:pt x="9651" y="337"/>
                  </a:lnTo>
                  <a:lnTo>
                    <a:pt x="9659" y="353"/>
                  </a:lnTo>
                  <a:lnTo>
                    <a:pt x="9667" y="367"/>
                  </a:lnTo>
                  <a:lnTo>
                    <a:pt x="9657" y="367"/>
                  </a:lnTo>
                  <a:lnTo>
                    <a:pt x="9647" y="367"/>
                  </a:lnTo>
                  <a:lnTo>
                    <a:pt x="9637" y="367"/>
                  </a:lnTo>
                  <a:lnTo>
                    <a:pt x="9626" y="367"/>
                  </a:lnTo>
                  <a:lnTo>
                    <a:pt x="9617" y="367"/>
                  </a:lnTo>
                  <a:lnTo>
                    <a:pt x="9606" y="367"/>
                  </a:lnTo>
                  <a:lnTo>
                    <a:pt x="9597" y="367"/>
                  </a:lnTo>
                  <a:lnTo>
                    <a:pt x="9587" y="367"/>
                  </a:lnTo>
                  <a:lnTo>
                    <a:pt x="9570" y="337"/>
                  </a:lnTo>
                  <a:lnTo>
                    <a:pt x="9553" y="306"/>
                  </a:lnTo>
                  <a:lnTo>
                    <a:pt x="9537" y="275"/>
                  </a:lnTo>
                  <a:lnTo>
                    <a:pt x="9520" y="244"/>
                  </a:lnTo>
                  <a:lnTo>
                    <a:pt x="9503" y="214"/>
                  </a:lnTo>
                  <a:lnTo>
                    <a:pt x="9485" y="183"/>
                  </a:lnTo>
                  <a:lnTo>
                    <a:pt x="9468" y="152"/>
                  </a:lnTo>
                  <a:lnTo>
                    <a:pt x="9451" y="121"/>
                  </a:lnTo>
                  <a:close/>
                  <a:moveTo>
                    <a:pt x="10112" y="368"/>
                  </a:moveTo>
                  <a:lnTo>
                    <a:pt x="10091" y="327"/>
                  </a:lnTo>
                  <a:lnTo>
                    <a:pt x="10068" y="284"/>
                  </a:lnTo>
                  <a:lnTo>
                    <a:pt x="10044" y="242"/>
                  </a:lnTo>
                  <a:lnTo>
                    <a:pt x="10021" y="199"/>
                  </a:lnTo>
                  <a:lnTo>
                    <a:pt x="9996" y="158"/>
                  </a:lnTo>
                  <a:lnTo>
                    <a:pt x="9972" y="115"/>
                  </a:lnTo>
                  <a:lnTo>
                    <a:pt x="9945" y="73"/>
                  </a:lnTo>
                  <a:lnTo>
                    <a:pt x="9920" y="30"/>
                  </a:lnTo>
                  <a:lnTo>
                    <a:pt x="9930" y="30"/>
                  </a:lnTo>
                  <a:lnTo>
                    <a:pt x="9940" y="30"/>
                  </a:lnTo>
                  <a:lnTo>
                    <a:pt x="9950" y="30"/>
                  </a:lnTo>
                  <a:lnTo>
                    <a:pt x="9960" y="30"/>
                  </a:lnTo>
                  <a:lnTo>
                    <a:pt x="9969" y="30"/>
                  </a:lnTo>
                  <a:lnTo>
                    <a:pt x="9980" y="31"/>
                  </a:lnTo>
                  <a:lnTo>
                    <a:pt x="9990" y="31"/>
                  </a:lnTo>
                  <a:lnTo>
                    <a:pt x="10000" y="31"/>
                  </a:lnTo>
                  <a:lnTo>
                    <a:pt x="10009" y="46"/>
                  </a:lnTo>
                  <a:lnTo>
                    <a:pt x="10019" y="62"/>
                  </a:lnTo>
                  <a:lnTo>
                    <a:pt x="10028" y="76"/>
                  </a:lnTo>
                  <a:lnTo>
                    <a:pt x="10037" y="92"/>
                  </a:lnTo>
                  <a:lnTo>
                    <a:pt x="10047" y="107"/>
                  </a:lnTo>
                  <a:lnTo>
                    <a:pt x="10056" y="122"/>
                  </a:lnTo>
                  <a:lnTo>
                    <a:pt x="10065" y="138"/>
                  </a:lnTo>
                  <a:lnTo>
                    <a:pt x="10074" y="152"/>
                  </a:lnTo>
                  <a:lnTo>
                    <a:pt x="10079" y="145"/>
                  </a:lnTo>
                  <a:lnTo>
                    <a:pt x="10084" y="138"/>
                  </a:lnTo>
                  <a:lnTo>
                    <a:pt x="10092" y="133"/>
                  </a:lnTo>
                  <a:lnTo>
                    <a:pt x="10099" y="127"/>
                  </a:lnTo>
                  <a:lnTo>
                    <a:pt x="10108" y="124"/>
                  </a:lnTo>
                  <a:lnTo>
                    <a:pt x="10118" y="121"/>
                  </a:lnTo>
                  <a:lnTo>
                    <a:pt x="10128" y="120"/>
                  </a:lnTo>
                  <a:lnTo>
                    <a:pt x="10141" y="119"/>
                  </a:lnTo>
                  <a:lnTo>
                    <a:pt x="10155" y="120"/>
                  </a:lnTo>
                  <a:lnTo>
                    <a:pt x="10170" y="121"/>
                  </a:lnTo>
                  <a:lnTo>
                    <a:pt x="10184" y="124"/>
                  </a:lnTo>
                  <a:lnTo>
                    <a:pt x="10198" y="127"/>
                  </a:lnTo>
                  <a:lnTo>
                    <a:pt x="10213" y="132"/>
                  </a:lnTo>
                  <a:lnTo>
                    <a:pt x="10227" y="138"/>
                  </a:lnTo>
                  <a:lnTo>
                    <a:pt x="10241" y="144"/>
                  </a:lnTo>
                  <a:lnTo>
                    <a:pt x="10254" y="151"/>
                  </a:lnTo>
                  <a:lnTo>
                    <a:pt x="10268" y="160"/>
                  </a:lnTo>
                  <a:lnTo>
                    <a:pt x="10280" y="169"/>
                  </a:lnTo>
                  <a:lnTo>
                    <a:pt x="10293" y="180"/>
                  </a:lnTo>
                  <a:lnTo>
                    <a:pt x="10303" y="191"/>
                  </a:lnTo>
                  <a:lnTo>
                    <a:pt x="10315" y="204"/>
                  </a:lnTo>
                  <a:lnTo>
                    <a:pt x="10324" y="216"/>
                  </a:lnTo>
                  <a:lnTo>
                    <a:pt x="10334" y="231"/>
                  </a:lnTo>
                  <a:lnTo>
                    <a:pt x="10342" y="245"/>
                  </a:lnTo>
                  <a:lnTo>
                    <a:pt x="10349" y="260"/>
                  </a:lnTo>
                  <a:lnTo>
                    <a:pt x="10355" y="274"/>
                  </a:lnTo>
                  <a:lnTo>
                    <a:pt x="10361" y="288"/>
                  </a:lnTo>
                  <a:lnTo>
                    <a:pt x="10363" y="301"/>
                  </a:lnTo>
                  <a:lnTo>
                    <a:pt x="10365" y="312"/>
                  </a:lnTo>
                  <a:lnTo>
                    <a:pt x="10364" y="322"/>
                  </a:lnTo>
                  <a:lnTo>
                    <a:pt x="10362" y="332"/>
                  </a:lnTo>
                  <a:lnTo>
                    <a:pt x="10359" y="341"/>
                  </a:lnTo>
                  <a:lnTo>
                    <a:pt x="10353" y="350"/>
                  </a:lnTo>
                  <a:lnTo>
                    <a:pt x="10347" y="356"/>
                  </a:lnTo>
                  <a:lnTo>
                    <a:pt x="10339" y="362"/>
                  </a:lnTo>
                  <a:lnTo>
                    <a:pt x="10329" y="366"/>
                  </a:lnTo>
                  <a:lnTo>
                    <a:pt x="10320" y="370"/>
                  </a:lnTo>
                  <a:lnTo>
                    <a:pt x="10309" y="372"/>
                  </a:lnTo>
                  <a:lnTo>
                    <a:pt x="10297" y="375"/>
                  </a:lnTo>
                  <a:lnTo>
                    <a:pt x="10285" y="375"/>
                  </a:lnTo>
                  <a:lnTo>
                    <a:pt x="10277" y="375"/>
                  </a:lnTo>
                  <a:lnTo>
                    <a:pt x="10271" y="374"/>
                  </a:lnTo>
                  <a:lnTo>
                    <a:pt x="10264" y="372"/>
                  </a:lnTo>
                  <a:lnTo>
                    <a:pt x="10256" y="371"/>
                  </a:lnTo>
                  <a:lnTo>
                    <a:pt x="10249" y="370"/>
                  </a:lnTo>
                  <a:lnTo>
                    <a:pt x="10242" y="368"/>
                  </a:lnTo>
                  <a:lnTo>
                    <a:pt x="10234" y="366"/>
                  </a:lnTo>
                  <a:lnTo>
                    <a:pt x="10226" y="364"/>
                  </a:lnTo>
                  <a:lnTo>
                    <a:pt x="10219" y="361"/>
                  </a:lnTo>
                  <a:lnTo>
                    <a:pt x="10212" y="358"/>
                  </a:lnTo>
                  <a:lnTo>
                    <a:pt x="10204" y="355"/>
                  </a:lnTo>
                  <a:lnTo>
                    <a:pt x="10197" y="352"/>
                  </a:lnTo>
                  <a:lnTo>
                    <a:pt x="10190" y="347"/>
                  </a:lnTo>
                  <a:lnTo>
                    <a:pt x="10182" y="343"/>
                  </a:lnTo>
                  <a:lnTo>
                    <a:pt x="10175" y="338"/>
                  </a:lnTo>
                  <a:lnTo>
                    <a:pt x="10168" y="333"/>
                  </a:lnTo>
                  <a:lnTo>
                    <a:pt x="10170" y="338"/>
                  </a:lnTo>
                  <a:lnTo>
                    <a:pt x="10173" y="342"/>
                  </a:lnTo>
                  <a:lnTo>
                    <a:pt x="10175" y="347"/>
                  </a:lnTo>
                  <a:lnTo>
                    <a:pt x="10178" y="352"/>
                  </a:lnTo>
                  <a:lnTo>
                    <a:pt x="10180" y="356"/>
                  </a:lnTo>
                  <a:lnTo>
                    <a:pt x="10182" y="360"/>
                  </a:lnTo>
                  <a:lnTo>
                    <a:pt x="10185" y="364"/>
                  </a:lnTo>
                  <a:lnTo>
                    <a:pt x="10189" y="368"/>
                  </a:lnTo>
                  <a:lnTo>
                    <a:pt x="10178" y="368"/>
                  </a:lnTo>
                  <a:lnTo>
                    <a:pt x="10169" y="368"/>
                  </a:lnTo>
                  <a:lnTo>
                    <a:pt x="10159" y="369"/>
                  </a:lnTo>
                  <a:lnTo>
                    <a:pt x="10150" y="369"/>
                  </a:lnTo>
                  <a:lnTo>
                    <a:pt x="10141" y="369"/>
                  </a:lnTo>
                  <a:lnTo>
                    <a:pt x="10131" y="368"/>
                  </a:lnTo>
                  <a:lnTo>
                    <a:pt x="10122" y="368"/>
                  </a:lnTo>
                  <a:lnTo>
                    <a:pt x="10112" y="368"/>
                  </a:lnTo>
                  <a:close/>
                  <a:moveTo>
                    <a:pt x="10123" y="241"/>
                  </a:moveTo>
                  <a:lnTo>
                    <a:pt x="10128" y="250"/>
                  </a:lnTo>
                  <a:lnTo>
                    <a:pt x="10133" y="260"/>
                  </a:lnTo>
                  <a:lnTo>
                    <a:pt x="10138" y="267"/>
                  </a:lnTo>
                  <a:lnTo>
                    <a:pt x="10144" y="275"/>
                  </a:lnTo>
                  <a:lnTo>
                    <a:pt x="10150" y="282"/>
                  </a:lnTo>
                  <a:lnTo>
                    <a:pt x="10155" y="288"/>
                  </a:lnTo>
                  <a:lnTo>
                    <a:pt x="10161" y="293"/>
                  </a:lnTo>
                  <a:lnTo>
                    <a:pt x="10168" y="298"/>
                  </a:lnTo>
                  <a:lnTo>
                    <a:pt x="10176" y="305"/>
                  </a:lnTo>
                  <a:lnTo>
                    <a:pt x="10185" y="310"/>
                  </a:lnTo>
                  <a:lnTo>
                    <a:pt x="10195" y="314"/>
                  </a:lnTo>
                  <a:lnTo>
                    <a:pt x="10203" y="317"/>
                  </a:lnTo>
                  <a:lnTo>
                    <a:pt x="10213" y="320"/>
                  </a:lnTo>
                  <a:lnTo>
                    <a:pt x="10221" y="322"/>
                  </a:lnTo>
                  <a:lnTo>
                    <a:pt x="10230" y="323"/>
                  </a:lnTo>
                  <a:lnTo>
                    <a:pt x="10239" y="323"/>
                  </a:lnTo>
                  <a:lnTo>
                    <a:pt x="10245" y="323"/>
                  </a:lnTo>
                  <a:lnTo>
                    <a:pt x="10251" y="322"/>
                  </a:lnTo>
                  <a:lnTo>
                    <a:pt x="10256" y="321"/>
                  </a:lnTo>
                  <a:lnTo>
                    <a:pt x="10262" y="319"/>
                  </a:lnTo>
                  <a:lnTo>
                    <a:pt x="10266" y="316"/>
                  </a:lnTo>
                  <a:lnTo>
                    <a:pt x="10270" y="313"/>
                  </a:lnTo>
                  <a:lnTo>
                    <a:pt x="10273" y="310"/>
                  </a:lnTo>
                  <a:lnTo>
                    <a:pt x="10275" y="306"/>
                  </a:lnTo>
                  <a:lnTo>
                    <a:pt x="10277" y="301"/>
                  </a:lnTo>
                  <a:lnTo>
                    <a:pt x="10277" y="295"/>
                  </a:lnTo>
                  <a:lnTo>
                    <a:pt x="10277" y="289"/>
                  </a:lnTo>
                  <a:lnTo>
                    <a:pt x="10276" y="282"/>
                  </a:lnTo>
                  <a:lnTo>
                    <a:pt x="10274" y="274"/>
                  </a:lnTo>
                  <a:lnTo>
                    <a:pt x="10271" y="266"/>
                  </a:lnTo>
                  <a:lnTo>
                    <a:pt x="10267" y="257"/>
                  </a:lnTo>
                  <a:lnTo>
                    <a:pt x="10262" y="247"/>
                  </a:lnTo>
                  <a:lnTo>
                    <a:pt x="10256" y="238"/>
                  </a:lnTo>
                  <a:lnTo>
                    <a:pt x="10250" y="229"/>
                  </a:lnTo>
                  <a:lnTo>
                    <a:pt x="10244" y="219"/>
                  </a:lnTo>
                  <a:lnTo>
                    <a:pt x="10238" y="212"/>
                  </a:lnTo>
                  <a:lnTo>
                    <a:pt x="10231" y="205"/>
                  </a:lnTo>
                  <a:lnTo>
                    <a:pt x="10225" y="198"/>
                  </a:lnTo>
                  <a:lnTo>
                    <a:pt x="10218" y="192"/>
                  </a:lnTo>
                  <a:lnTo>
                    <a:pt x="10210" y="188"/>
                  </a:lnTo>
                  <a:lnTo>
                    <a:pt x="10202" y="184"/>
                  </a:lnTo>
                  <a:lnTo>
                    <a:pt x="10195" y="180"/>
                  </a:lnTo>
                  <a:lnTo>
                    <a:pt x="10188" y="176"/>
                  </a:lnTo>
                  <a:lnTo>
                    <a:pt x="10180" y="173"/>
                  </a:lnTo>
                  <a:lnTo>
                    <a:pt x="10172" y="171"/>
                  </a:lnTo>
                  <a:lnTo>
                    <a:pt x="10165" y="170"/>
                  </a:lnTo>
                  <a:lnTo>
                    <a:pt x="10157" y="169"/>
                  </a:lnTo>
                  <a:lnTo>
                    <a:pt x="10150" y="169"/>
                  </a:lnTo>
                  <a:lnTo>
                    <a:pt x="10143" y="169"/>
                  </a:lnTo>
                  <a:lnTo>
                    <a:pt x="10136" y="170"/>
                  </a:lnTo>
                  <a:lnTo>
                    <a:pt x="10131" y="171"/>
                  </a:lnTo>
                  <a:lnTo>
                    <a:pt x="10126" y="173"/>
                  </a:lnTo>
                  <a:lnTo>
                    <a:pt x="10122" y="175"/>
                  </a:lnTo>
                  <a:lnTo>
                    <a:pt x="10119" y="178"/>
                  </a:lnTo>
                  <a:lnTo>
                    <a:pt x="10116" y="183"/>
                  </a:lnTo>
                  <a:lnTo>
                    <a:pt x="10112" y="187"/>
                  </a:lnTo>
                  <a:lnTo>
                    <a:pt x="10110" y="191"/>
                  </a:lnTo>
                  <a:lnTo>
                    <a:pt x="10110" y="196"/>
                  </a:lnTo>
                  <a:lnTo>
                    <a:pt x="10110" y="202"/>
                  </a:lnTo>
                  <a:lnTo>
                    <a:pt x="10110" y="210"/>
                  </a:lnTo>
                  <a:lnTo>
                    <a:pt x="10112" y="216"/>
                  </a:lnTo>
                  <a:lnTo>
                    <a:pt x="10115" y="224"/>
                  </a:lnTo>
                  <a:lnTo>
                    <a:pt x="10119" y="233"/>
                  </a:lnTo>
                  <a:lnTo>
                    <a:pt x="10123" y="241"/>
                  </a:lnTo>
                  <a:close/>
                  <a:moveTo>
                    <a:pt x="10610" y="291"/>
                  </a:moveTo>
                  <a:lnTo>
                    <a:pt x="10622" y="292"/>
                  </a:lnTo>
                  <a:lnTo>
                    <a:pt x="10632" y="294"/>
                  </a:lnTo>
                  <a:lnTo>
                    <a:pt x="10643" y="295"/>
                  </a:lnTo>
                  <a:lnTo>
                    <a:pt x="10654" y="297"/>
                  </a:lnTo>
                  <a:lnTo>
                    <a:pt x="10664" y="298"/>
                  </a:lnTo>
                  <a:lnTo>
                    <a:pt x="10676" y="301"/>
                  </a:lnTo>
                  <a:lnTo>
                    <a:pt x="10686" y="302"/>
                  </a:lnTo>
                  <a:lnTo>
                    <a:pt x="10698" y="304"/>
                  </a:lnTo>
                  <a:lnTo>
                    <a:pt x="10698" y="312"/>
                  </a:lnTo>
                  <a:lnTo>
                    <a:pt x="10698" y="320"/>
                  </a:lnTo>
                  <a:lnTo>
                    <a:pt x="10697" y="328"/>
                  </a:lnTo>
                  <a:lnTo>
                    <a:pt x="10695" y="335"/>
                  </a:lnTo>
                  <a:lnTo>
                    <a:pt x="10691" y="341"/>
                  </a:lnTo>
                  <a:lnTo>
                    <a:pt x="10687" y="346"/>
                  </a:lnTo>
                  <a:lnTo>
                    <a:pt x="10683" y="352"/>
                  </a:lnTo>
                  <a:lnTo>
                    <a:pt x="10678" y="356"/>
                  </a:lnTo>
                  <a:lnTo>
                    <a:pt x="10671" y="361"/>
                  </a:lnTo>
                  <a:lnTo>
                    <a:pt x="10663" y="364"/>
                  </a:lnTo>
                  <a:lnTo>
                    <a:pt x="10655" y="368"/>
                  </a:lnTo>
                  <a:lnTo>
                    <a:pt x="10646" y="370"/>
                  </a:lnTo>
                  <a:lnTo>
                    <a:pt x="10636" y="372"/>
                  </a:lnTo>
                  <a:lnTo>
                    <a:pt x="10625" y="375"/>
                  </a:lnTo>
                  <a:lnTo>
                    <a:pt x="10613" y="376"/>
                  </a:lnTo>
                  <a:lnTo>
                    <a:pt x="10602" y="376"/>
                  </a:lnTo>
                  <a:lnTo>
                    <a:pt x="10582" y="375"/>
                  </a:lnTo>
                  <a:lnTo>
                    <a:pt x="10563" y="372"/>
                  </a:lnTo>
                  <a:lnTo>
                    <a:pt x="10545" y="369"/>
                  </a:lnTo>
                  <a:lnTo>
                    <a:pt x="10528" y="365"/>
                  </a:lnTo>
                  <a:lnTo>
                    <a:pt x="10511" y="359"/>
                  </a:lnTo>
                  <a:lnTo>
                    <a:pt x="10494" y="352"/>
                  </a:lnTo>
                  <a:lnTo>
                    <a:pt x="10478" y="343"/>
                  </a:lnTo>
                  <a:lnTo>
                    <a:pt x="10462" y="333"/>
                  </a:lnTo>
                  <a:lnTo>
                    <a:pt x="10450" y="324"/>
                  </a:lnTo>
                  <a:lnTo>
                    <a:pt x="10440" y="316"/>
                  </a:lnTo>
                  <a:lnTo>
                    <a:pt x="10430" y="306"/>
                  </a:lnTo>
                  <a:lnTo>
                    <a:pt x="10419" y="296"/>
                  </a:lnTo>
                  <a:lnTo>
                    <a:pt x="10410" y="285"/>
                  </a:lnTo>
                  <a:lnTo>
                    <a:pt x="10401" y="273"/>
                  </a:lnTo>
                  <a:lnTo>
                    <a:pt x="10394" y="262"/>
                  </a:lnTo>
                  <a:lnTo>
                    <a:pt x="10387" y="249"/>
                  </a:lnTo>
                  <a:lnTo>
                    <a:pt x="10379" y="235"/>
                  </a:lnTo>
                  <a:lnTo>
                    <a:pt x="10373" y="220"/>
                  </a:lnTo>
                  <a:lnTo>
                    <a:pt x="10369" y="208"/>
                  </a:lnTo>
                  <a:lnTo>
                    <a:pt x="10367" y="195"/>
                  </a:lnTo>
                  <a:lnTo>
                    <a:pt x="10366" y="184"/>
                  </a:lnTo>
                  <a:lnTo>
                    <a:pt x="10367" y="173"/>
                  </a:lnTo>
                  <a:lnTo>
                    <a:pt x="10369" y="164"/>
                  </a:lnTo>
                  <a:lnTo>
                    <a:pt x="10373" y="154"/>
                  </a:lnTo>
                  <a:lnTo>
                    <a:pt x="10378" y="146"/>
                  </a:lnTo>
                  <a:lnTo>
                    <a:pt x="10385" y="140"/>
                  </a:lnTo>
                  <a:lnTo>
                    <a:pt x="10392" y="134"/>
                  </a:lnTo>
                  <a:lnTo>
                    <a:pt x="10401" y="128"/>
                  </a:lnTo>
                  <a:lnTo>
                    <a:pt x="10412" y="125"/>
                  </a:lnTo>
                  <a:lnTo>
                    <a:pt x="10423" y="122"/>
                  </a:lnTo>
                  <a:lnTo>
                    <a:pt x="10436" y="121"/>
                  </a:lnTo>
                  <a:lnTo>
                    <a:pt x="10450" y="120"/>
                  </a:lnTo>
                  <a:lnTo>
                    <a:pt x="10467" y="121"/>
                  </a:lnTo>
                  <a:lnTo>
                    <a:pt x="10485" y="122"/>
                  </a:lnTo>
                  <a:lnTo>
                    <a:pt x="10502" y="125"/>
                  </a:lnTo>
                  <a:lnTo>
                    <a:pt x="10518" y="129"/>
                  </a:lnTo>
                  <a:lnTo>
                    <a:pt x="10535" y="135"/>
                  </a:lnTo>
                  <a:lnTo>
                    <a:pt x="10551" y="141"/>
                  </a:lnTo>
                  <a:lnTo>
                    <a:pt x="10566" y="148"/>
                  </a:lnTo>
                  <a:lnTo>
                    <a:pt x="10582" y="157"/>
                  </a:lnTo>
                  <a:lnTo>
                    <a:pt x="10596" y="166"/>
                  </a:lnTo>
                  <a:lnTo>
                    <a:pt x="10610" y="177"/>
                  </a:lnTo>
                  <a:lnTo>
                    <a:pt x="10624" y="189"/>
                  </a:lnTo>
                  <a:lnTo>
                    <a:pt x="10637" y="202"/>
                  </a:lnTo>
                  <a:lnTo>
                    <a:pt x="10649" y="217"/>
                  </a:lnTo>
                  <a:lnTo>
                    <a:pt x="10660" y="233"/>
                  </a:lnTo>
                  <a:lnTo>
                    <a:pt x="10672" y="249"/>
                  </a:lnTo>
                  <a:lnTo>
                    <a:pt x="10681" y="267"/>
                  </a:lnTo>
                  <a:lnTo>
                    <a:pt x="10656" y="267"/>
                  </a:lnTo>
                  <a:lnTo>
                    <a:pt x="10630" y="267"/>
                  </a:lnTo>
                  <a:lnTo>
                    <a:pt x="10605" y="267"/>
                  </a:lnTo>
                  <a:lnTo>
                    <a:pt x="10579" y="267"/>
                  </a:lnTo>
                  <a:lnTo>
                    <a:pt x="10554" y="266"/>
                  </a:lnTo>
                  <a:lnTo>
                    <a:pt x="10529" y="266"/>
                  </a:lnTo>
                  <a:lnTo>
                    <a:pt x="10504" y="266"/>
                  </a:lnTo>
                  <a:lnTo>
                    <a:pt x="10479" y="266"/>
                  </a:lnTo>
                  <a:lnTo>
                    <a:pt x="10483" y="273"/>
                  </a:lnTo>
                  <a:lnTo>
                    <a:pt x="10488" y="280"/>
                  </a:lnTo>
                  <a:lnTo>
                    <a:pt x="10493" y="286"/>
                  </a:lnTo>
                  <a:lnTo>
                    <a:pt x="10498" y="292"/>
                  </a:lnTo>
                  <a:lnTo>
                    <a:pt x="10504" y="297"/>
                  </a:lnTo>
                  <a:lnTo>
                    <a:pt x="10510" y="303"/>
                  </a:lnTo>
                  <a:lnTo>
                    <a:pt x="10516" y="308"/>
                  </a:lnTo>
                  <a:lnTo>
                    <a:pt x="10522" y="312"/>
                  </a:lnTo>
                  <a:lnTo>
                    <a:pt x="10530" y="315"/>
                  </a:lnTo>
                  <a:lnTo>
                    <a:pt x="10536" y="318"/>
                  </a:lnTo>
                  <a:lnTo>
                    <a:pt x="10543" y="321"/>
                  </a:lnTo>
                  <a:lnTo>
                    <a:pt x="10550" y="323"/>
                  </a:lnTo>
                  <a:lnTo>
                    <a:pt x="10557" y="324"/>
                  </a:lnTo>
                  <a:lnTo>
                    <a:pt x="10564" y="326"/>
                  </a:lnTo>
                  <a:lnTo>
                    <a:pt x="10570" y="327"/>
                  </a:lnTo>
                  <a:lnTo>
                    <a:pt x="10578" y="327"/>
                  </a:lnTo>
                  <a:lnTo>
                    <a:pt x="10582" y="327"/>
                  </a:lnTo>
                  <a:lnTo>
                    <a:pt x="10586" y="327"/>
                  </a:lnTo>
                  <a:lnTo>
                    <a:pt x="10590" y="326"/>
                  </a:lnTo>
                  <a:lnTo>
                    <a:pt x="10593" y="326"/>
                  </a:lnTo>
                  <a:lnTo>
                    <a:pt x="10596" y="323"/>
                  </a:lnTo>
                  <a:lnTo>
                    <a:pt x="10600" y="322"/>
                  </a:lnTo>
                  <a:lnTo>
                    <a:pt x="10602" y="320"/>
                  </a:lnTo>
                  <a:lnTo>
                    <a:pt x="10604" y="319"/>
                  </a:lnTo>
                  <a:lnTo>
                    <a:pt x="10607" y="316"/>
                  </a:lnTo>
                  <a:lnTo>
                    <a:pt x="10608" y="313"/>
                  </a:lnTo>
                  <a:lnTo>
                    <a:pt x="10609" y="311"/>
                  </a:lnTo>
                  <a:lnTo>
                    <a:pt x="10610" y="307"/>
                  </a:lnTo>
                  <a:lnTo>
                    <a:pt x="10611" y="304"/>
                  </a:lnTo>
                  <a:lnTo>
                    <a:pt x="10611" y="299"/>
                  </a:lnTo>
                  <a:lnTo>
                    <a:pt x="10611" y="295"/>
                  </a:lnTo>
                  <a:lnTo>
                    <a:pt x="10610" y="291"/>
                  </a:lnTo>
                  <a:close/>
                  <a:moveTo>
                    <a:pt x="10581" y="227"/>
                  </a:moveTo>
                  <a:lnTo>
                    <a:pt x="10576" y="220"/>
                  </a:lnTo>
                  <a:lnTo>
                    <a:pt x="10571" y="214"/>
                  </a:lnTo>
                  <a:lnTo>
                    <a:pt x="10566" y="208"/>
                  </a:lnTo>
                  <a:lnTo>
                    <a:pt x="10561" y="202"/>
                  </a:lnTo>
                  <a:lnTo>
                    <a:pt x="10556" y="197"/>
                  </a:lnTo>
                  <a:lnTo>
                    <a:pt x="10550" y="193"/>
                  </a:lnTo>
                  <a:lnTo>
                    <a:pt x="10544" y="189"/>
                  </a:lnTo>
                  <a:lnTo>
                    <a:pt x="10538" y="185"/>
                  </a:lnTo>
                  <a:lnTo>
                    <a:pt x="10531" y="182"/>
                  </a:lnTo>
                  <a:lnTo>
                    <a:pt x="10525" y="178"/>
                  </a:lnTo>
                  <a:lnTo>
                    <a:pt x="10518" y="176"/>
                  </a:lnTo>
                  <a:lnTo>
                    <a:pt x="10512" y="173"/>
                  </a:lnTo>
                  <a:lnTo>
                    <a:pt x="10505" y="172"/>
                  </a:lnTo>
                  <a:lnTo>
                    <a:pt x="10498" y="170"/>
                  </a:lnTo>
                  <a:lnTo>
                    <a:pt x="10492" y="170"/>
                  </a:lnTo>
                  <a:lnTo>
                    <a:pt x="10486" y="169"/>
                  </a:lnTo>
                  <a:lnTo>
                    <a:pt x="10480" y="170"/>
                  </a:lnTo>
                  <a:lnTo>
                    <a:pt x="10474" y="170"/>
                  </a:lnTo>
                  <a:lnTo>
                    <a:pt x="10469" y="172"/>
                  </a:lnTo>
                  <a:lnTo>
                    <a:pt x="10465" y="173"/>
                  </a:lnTo>
                  <a:lnTo>
                    <a:pt x="10462" y="176"/>
                  </a:lnTo>
                  <a:lnTo>
                    <a:pt x="10458" y="178"/>
                  </a:lnTo>
                  <a:lnTo>
                    <a:pt x="10456" y="182"/>
                  </a:lnTo>
                  <a:lnTo>
                    <a:pt x="10454" y="186"/>
                  </a:lnTo>
                  <a:lnTo>
                    <a:pt x="10451" y="190"/>
                  </a:lnTo>
                  <a:lnTo>
                    <a:pt x="10450" y="194"/>
                  </a:lnTo>
                  <a:lnTo>
                    <a:pt x="10450" y="198"/>
                  </a:lnTo>
                  <a:lnTo>
                    <a:pt x="10450" y="204"/>
                  </a:lnTo>
                  <a:lnTo>
                    <a:pt x="10451" y="209"/>
                  </a:lnTo>
                  <a:lnTo>
                    <a:pt x="10454" y="215"/>
                  </a:lnTo>
                  <a:lnTo>
                    <a:pt x="10456" y="220"/>
                  </a:lnTo>
                  <a:lnTo>
                    <a:pt x="10459" y="227"/>
                  </a:lnTo>
                  <a:lnTo>
                    <a:pt x="10474" y="227"/>
                  </a:lnTo>
                  <a:lnTo>
                    <a:pt x="10489" y="227"/>
                  </a:lnTo>
                  <a:lnTo>
                    <a:pt x="10504" y="227"/>
                  </a:lnTo>
                  <a:lnTo>
                    <a:pt x="10519" y="227"/>
                  </a:lnTo>
                  <a:lnTo>
                    <a:pt x="10534" y="227"/>
                  </a:lnTo>
                  <a:lnTo>
                    <a:pt x="10550" y="227"/>
                  </a:lnTo>
                  <a:lnTo>
                    <a:pt x="10565" y="227"/>
                  </a:lnTo>
                  <a:lnTo>
                    <a:pt x="10581" y="227"/>
                  </a:lnTo>
                  <a:close/>
                  <a:moveTo>
                    <a:pt x="10881" y="370"/>
                  </a:moveTo>
                  <a:lnTo>
                    <a:pt x="10871" y="370"/>
                  </a:lnTo>
                  <a:lnTo>
                    <a:pt x="10861" y="370"/>
                  </a:lnTo>
                  <a:lnTo>
                    <a:pt x="10851" y="370"/>
                  </a:lnTo>
                  <a:lnTo>
                    <a:pt x="10841" y="370"/>
                  </a:lnTo>
                  <a:lnTo>
                    <a:pt x="10831" y="370"/>
                  </a:lnTo>
                  <a:lnTo>
                    <a:pt x="10821" y="370"/>
                  </a:lnTo>
                  <a:lnTo>
                    <a:pt x="10810" y="370"/>
                  </a:lnTo>
                  <a:lnTo>
                    <a:pt x="10800" y="370"/>
                  </a:lnTo>
                  <a:lnTo>
                    <a:pt x="10783" y="340"/>
                  </a:lnTo>
                  <a:lnTo>
                    <a:pt x="10767" y="310"/>
                  </a:lnTo>
                  <a:lnTo>
                    <a:pt x="10749" y="280"/>
                  </a:lnTo>
                  <a:lnTo>
                    <a:pt x="10732" y="249"/>
                  </a:lnTo>
                  <a:lnTo>
                    <a:pt x="10714" y="219"/>
                  </a:lnTo>
                  <a:lnTo>
                    <a:pt x="10698" y="188"/>
                  </a:lnTo>
                  <a:lnTo>
                    <a:pt x="10680" y="158"/>
                  </a:lnTo>
                  <a:lnTo>
                    <a:pt x="10662" y="127"/>
                  </a:lnTo>
                  <a:lnTo>
                    <a:pt x="10672" y="127"/>
                  </a:lnTo>
                  <a:lnTo>
                    <a:pt x="10681" y="127"/>
                  </a:lnTo>
                  <a:lnTo>
                    <a:pt x="10690" y="127"/>
                  </a:lnTo>
                  <a:lnTo>
                    <a:pt x="10700" y="127"/>
                  </a:lnTo>
                  <a:lnTo>
                    <a:pt x="10709" y="127"/>
                  </a:lnTo>
                  <a:lnTo>
                    <a:pt x="10719" y="127"/>
                  </a:lnTo>
                  <a:lnTo>
                    <a:pt x="10728" y="127"/>
                  </a:lnTo>
                  <a:lnTo>
                    <a:pt x="10737" y="127"/>
                  </a:lnTo>
                  <a:lnTo>
                    <a:pt x="10740" y="132"/>
                  </a:lnTo>
                  <a:lnTo>
                    <a:pt x="10743" y="137"/>
                  </a:lnTo>
                  <a:lnTo>
                    <a:pt x="10746" y="141"/>
                  </a:lnTo>
                  <a:lnTo>
                    <a:pt x="10749" y="145"/>
                  </a:lnTo>
                  <a:lnTo>
                    <a:pt x="10751" y="150"/>
                  </a:lnTo>
                  <a:lnTo>
                    <a:pt x="10754" y="154"/>
                  </a:lnTo>
                  <a:lnTo>
                    <a:pt x="10756" y="159"/>
                  </a:lnTo>
                  <a:lnTo>
                    <a:pt x="10758" y="163"/>
                  </a:lnTo>
                  <a:lnTo>
                    <a:pt x="10759" y="157"/>
                  </a:lnTo>
                  <a:lnTo>
                    <a:pt x="10760" y="151"/>
                  </a:lnTo>
                  <a:lnTo>
                    <a:pt x="10761" y="146"/>
                  </a:lnTo>
                  <a:lnTo>
                    <a:pt x="10763" y="142"/>
                  </a:lnTo>
                  <a:lnTo>
                    <a:pt x="10765" y="139"/>
                  </a:lnTo>
                  <a:lnTo>
                    <a:pt x="10768" y="136"/>
                  </a:lnTo>
                  <a:lnTo>
                    <a:pt x="10771" y="133"/>
                  </a:lnTo>
                  <a:lnTo>
                    <a:pt x="10773" y="130"/>
                  </a:lnTo>
                  <a:lnTo>
                    <a:pt x="10776" y="129"/>
                  </a:lnTo>
                  <a:lnTo>
                    <a:pt x="10779" y="127"/>
                  </a:lnTo>
                  <a:lnTo>
                    <a:pt x="10782" y="125"/>
                  </a:lnTo>
                  <a:lnTo>
                    <a:pt x="10786" y="124"/>
                  </a:lnTo>
                  <a:lnTo>
                    <a:pt x="10789" y="123"/>
                  </a:lnTo>
                  <a:lnTo>
                    <a:pt x="10794" y="122"/>
                  </a:lnTo>
                  <a:lnTo>
                    <a:pt x="10798" y="122"/>
                  </a:lnTo>
                  <a:lnTo>
                    <a:pt x="10803" y="122"/>
                  </a:lnTo>
                  <a:lnTo>
                    <a:pt x="10810" y="122"/>
                  </a:lnTo>
                  <a:lnTo>
                    <a:pt x="10818" y="123"/>
                  </a:lnTo>
                  <a:lnTo>
                    <a:pt x="10825" y="123"/>
                  </a:lnTo>
                  <a:lnTo>
                    <a:pt x="10832" y="125"/>
                  </a:lnTo>
                  <a:lnTo>
                    <a:pt x="10840" y="126"/>
                  </a:lnTo>
                  <a:lnTo>
                    <a:pt x="10848" y="128"/>
                  </a:lnTo>
                  <a:lnTo>
                    <a:pt x="10856" y="132"/>
                  </a:lnTo>
                  <a:lnTo>
                    <a:pt x="10865" y="134"/>
                  </a:lnTo>
                  <a:lnTo>
                    <a:pt x="10866" y="141"/>
                  </a:lnTo>
                  <a:lnTo>
                    <a:pt x="10867" y="148"/>
                  </a:lnTo>
                  <a:lnTo>
                    <a:pt x="10868" y="156"/>
                  </a:lnTo>
                  <a:lnTo>
                    <a:pt x="10869" y="162"/>
                  </a:lnTo>
                  <a:lnTo>
                    <a:pt x="10870" y="169"/>
                  </a:lnTo>
                  <a:lnTo>
                    <a:pt x="10870" y="175"/>
                  </a:lnTo>
                  <a:lnTo>
                    <a:pt x="10871" y="183"/>
                  </a:lnTo>
                  <a:lnTo>
                    <a:pt x="10872" y="189"/>
                  </a:lnTo>
                  <a:lnTo>
                    <a:pt x="10867" y="187"/>
                  </a:lnTo>
                  <a:lnTo>
                    <a:pt x="10860" y="185"/>
                  </a:lnTo>
                  <a:lnTo>
                    <a:pt x="10854" y="183"/>
                  </a:lnTo>
                  <a:lnTo>
                    <a:pt x="10849" y="182"/>
                  </a:lnTo>
                  <a:lnTo>
                    <a:pt x="10844" y="181"/>
                  </a:lnTo>
                  <a:lnTo>
                    <a:pt x="10839" y="180"/>
                  </a:lnTo>
                  <a:lnTo>
                    <a:pt x="10834" y="180"/>
                  </a:lnTo>
                  <a:lnTo>
                    <a:pt x="10829" y="180"/>
                  </a:lnTo>
                  <a:lnTo>
                    <a:pt x="10825" y="180"/>
                  </a:lnTo>
                  <a:lnTo>
                    <a:pt x="10821" y="180"/>
                  </a:lnTo>
                  <a:lnTo>
                    <a:pt x="10818" y="181"/>
                  </a:lnTo>
                  <a:lnTo>
                    <a:pt x="10815" y="182"/>
                  </a:lnTo>
                  <a:lnTo>
                    <a:pt x="10811" y="183"/>
                  </a:lnTo>
                  <a:lnTo>
                    <a:pt x="10808" y="184"/>
                  </a:lnTo>
                  <a:lnTo>
                    <a:pt x="10806" y="186"/>
                  </a:lnTo>
                  <a:lnTo>
                    <a:pt x="10804" y="188"/>
                  </a:lnTo>
                  <a:lnTo>
                    <a:pt x="10803" y="190"/>
                  </a:lnTo>
                  <a:lnTo>
                    <a:pt x="10802" y="192"/>
                  </a:lnTo>
                  <a:lnTo>
                    <a:pt x="10801" y="194"/>
                  </a:lnTo>
                  <a:lnTo>
                    <a:pt x="10800" y="198"/>
                  </a:lnTo>
                  <a:lnTo>
                    <a:pt x="10800" y="201"/>
                  </a:lnTo>
                  <a:lnTo>
                    <a:pt x="10800" y="206"/>
                  </a:lnTo>
                  <a:lnTo>
                    <a:pt x="10801" y="210"/>
                  </a:lnTo>
                  <a:lnTo>
                    <a:pt x="10801" y="215"/>
                  </a:lnTo>
                  <a:lnTo>
                    <a:pt x="10802" y="220"/>
                  </a:lnTo>
                  <a:lnTo>
                    <a:pt x="10805" y="226"/>
                  </a:lnTo>
                  <a:lnTo>
                    <a:pt x="10808" y="235"/>
                  </a:lnTo>
                  <a:lnTo>
                    <a:pt x="10812" y="244"/>
                  </a:lnTo>
                  <a:lnTo>
                    <a:pt x="10818" y="255"/>
                  </a:lnTo>
                  <a:lnTo>
                    <a:pt x="10824" y="267"/>
                  </a:lnTo>
                  <a:lnTo>
                    <a:pt x="10830" y="280"/>
                  </a:lnTo>
                  <a:lnTo>
                    <a:pt x="10839" y="294"/>
                  </a:lnTo>
                  <a:lnTo>
                    <a:pt x="10844" y="305"/>
                  </a:lnTo>
                  <a:lnTo>
                    <a:pt x="10849" y="314"/>
                  </a:lnTo>
                  <a:lnTo>
                    <a:pt x="10854" y="323"/>
                  </a:lnTo>
                  <a:lnTo>
                    <a:pt x="10859" y="333"/>
                  </a:lnTo>
                  <a:lnTo>
                    <a:pt x="10865" y="342"/>
                  </a:lnTo>
                  <a:lnTo>
                    <a:pt x="10870" y="352"/>
                  </a:lnTo>
                  <a:lnTo>
                    <a:pt x="10876" y="361"/>
                  </a:lnTo>
                  <a:lnTo>
                    <a:pt x="10881" y="370"/>
                  </a:lnTo>
                  <a:close/>
                  <a:moveTo>
                    <a:pt x="10966" y="301"/>
                  </a:moveTo>
                  <a:lnTo>
                    <a:pt x="10975" y="299"/>
                  </a:lnTo>
                  <a:lnTo>
                    <a:pt x="10985" y="298"/>
                  </a:lnTo>
                  <a:lnTo>
                    <a:pt x="10995" y="297"/>
                  </a:lnTo>
                  <a:lnTo>
                    <a:pt x="11004" y="296"/>
                  </a:lnTo>
                  <a:lnTo>
                    <a:pt x="11013" y="295"/>
                  </a:lnTo>
                  <a:lnTo>
                    <a:pt x="11022" y="294"/>
                  </a:lnTo>
                  <a:lnTo>
                    <a:pt x="11032" y="293"/>
                  </a:lnTo>
                  <a:lnTo>
                    <a:pt x="11041" y="292"/>
                  </a:lnTo>
                  <a:lnTo>
                    <a:pt x="11045" y="296"/>
                  </a:lnTo>
                  <a:lnTo>
                    <a:pt x="11049" y="299"/>
                  </a:lnTo>
                  <a:lnTo>
                    <a:pt x="11053" y="304"/>
                  </a:lnTo>
                  <a:lnTo>
                    <a:pt x="11058" y="308"/>
                  </a:lnTo>
                  <a:lnTo>
                    <a:pt x="11063" y="311"/>
                  </a:lnTo>
                  <a:lnTo>
                    <a:pt x="11067" y="314"/>
                  </a:lnTo>
                  <a:lnTo>
                    <a:pt x="11072" y="317"/>
                  </a:lnTo>
                  <a:lnTo>
                    <a:pt x="11078" y="319"/>
                  </a:lnTo>
                  <a:lnTo>
                    <a:pt x="11084" y="321"/>
                  </a:lnTo>
                  <a:lnTo>
                    <a:pt x="11089" y="323"/>
                  </a:lnTo>
                  <a:lnTo>
                    <a:pt x="11094" y="326"/>
                  </a:lnTo>
                  <a:lnTo>
                    <a:pt x="11100" y="327"/>
                  </a:lnTo>
                  <a:lnTo>
                    <a:pt x="11107" y="328"/>
                  </a:lnTo>
                  <a:lnTo>
                    <a:pt x="11113" y="328"/>
                  </a:lnTo>
                  <a:lnTo>
                    <a:pt x="11120" y="329"/>
                  </a:lnTo>
                  <a:lnTo>
                    <a:pt x="11127" y="329"/>
                  </a:lnTo>
                  <a:lnTo>
                    <a:pt x="11135" y="329"/>
                  </a:lnTo>
                  <a:lnTo>
                    <a:pt x="11142" y="328"/>
                  </a:lnTo>
                  <a:lnTo>
                    <a:pt x="11148" y="328"/>
                  </a:lnTo>
                  <a:lnTo>
                    <a:pt x="11155" y="327"/>
                  </a:lnTo>
                  <a:lnTo>
                    <a:pt x="11159" y="326"/>
                  </a:lnTo>
                  <a:lnTo>
                    <a:pt x="11163" y="323"/>
                  </a:lnTo>
                  <a:lnTo>
                    <a:pt x="11167" y="321"/>
                  </a:lnTo>
                  <a:lnTo>
                    <a:pt x="11170" y="319"/>
                  </a:lnTo>
                  <a:lnTo>
                    <a:pt x="11171" y="318"/>
                  </a:lnTo>
                  <a:lnTo>
                    <a:pt x="11172" y="316"/>
                  </a:lnTo>
                  <a:lnTo>
                    <a:pt x="11173" y="314"/>
                  </a:lnTo>
                  <a:lnTo>
                    <a:pt x="11174" y="312"/>
                  </a:lnTo>
                  <a:lnTo>
                    <a:pt x="11173" y="310"/>
                  </a:lnTo>
                  <a:lnTo>
                    <a:pt x="11173" y="307"/>
                  </a:lnTo>
                  <a:lnTo>
                    <a:pt x="11172" y="305"/>
                  </a:lnTo>
                  <a:lnTo>
                    <a:pt x="11171" y="302"/>
                  </a:lnTo>
                  <a:lnTo>
                    <a:pt x="11170" y="301"/>
                  </a:lnTo>
                  <a:lnTo>
                    <a:pt x="11169" y="298"/>
                  </a:lnTo>
                  <a:lnTo>
                    <a:pt x="11168" y="297"/>
                  </a:lnTo>
                  <a:lnTo>
                    <a:pt x="11166" y="296"/>
                  </a:lnTo>
                  <a:lnTo>
                    <a:pt x="11164" y="295"/>
                  </a:lnTo>
                  <a:lnTo>
                    <a:pt x="11162" y="293"/>
                  </a:lnTo>
                  <a:lnTo>
                    <a:pt x="11160" y="292"/>
                  </a:lnTo>
                  <a:lnTo>
                    <a:pt x="11158" y="291"/>
                  </a:lnTo>
                  <a:lnTo>
                    <a:pt x="11156" y="290"/>
                  </a:lnTo>
                  <a:lnTo>
                    <a:pt x="11154" y="289"/>
                  </a:lnTo>
                  <a:lnTo>
                    <a:pt x="11150" y="288"/>
                  </a:lnTo>
                  <a:lnTo>
                    <a:pt x="11147" y="287"/>
                  </a:lnTo>
                  <a:lnTo>
                    <a:pt x="11143" y="286"/>
                  </a:lnTo>
                  <a:lnTo>
                    <a:pt x="11138" y="285"/>
                  </a:lnTo>
                  <a:lnTo>
                    <a:pt x="11133" y="284"/>
                  </a:lnTo>
                  <a:lnTo>
                    <a:pt x="11127" y="283"/>
                  </a:lnTo>
                  <a:lnTo>
                    <a:pt x="11101" y="279"/>
                  </a:lnTo>
                  <a:lnTo>
                    <a:pt x="11077" y="274"/>
                  </a:lnTo>
                  <a:lnTo>
                    <a:pt x="11057" y="270"/>
                  </a:lnTo>
                  <a:lnTo>
                    <a:pt x="11038" y="266"/>
                  </a:lnTo>
                  <a:lnTo>
                    <a:pt x="11022" y="262"/>
                  </a:lnTo>
                  <a:lnTo>
                    <a:pt x="11009" y="258"/>
                  </a:lnTo>
                  <a:lnTo>
                    <a:pt x="10996" y="255"/>
                  </a:lnTo>
                  <a:lnTo>
                    <a:pt x="10987" y="250"/>
                  </a:lnTo>
                  <a:lnTo>
                    <a:pt x="10974" y="245"/>
                  </a:lnTo>
                  <a:lnTo>
                    <a:pt x="10964" y="240"/>
                  </a:lnTo>
                  <a:lnTo>
                    <a:pt x="10954" y="234"/>
                  </a:lnTo>
                  <a:lnTo>
                    <a:pt x="10946" y="227"/>
                  </a:lnTo>
                  <a:lnTo>
                    <a:pt x="10939" y="220"/>
                  </a:lnTo>
                  <a:lnTo>
                    <a:pt x="10931" y="213"/>
                  </a:lnTo>
                  <a:lnTo>
                    <a:pt x="10926" y="206"/>
                  </a:lnTo>
                  <a:lnTo>
                    <a:pt x="10921" y="197"/>
                  </a:lnTo>
                  <a:lnTo>
                    <a:pt x="10917" y="189"/>
                  </a:lnTo>
                  <a:lnTo>
                    <a:pt x="10914" y="182"/>
                  </a:lnTo>
                  <a:lnTo>
                    <a:pt x="10913" y="174"/>
                  </a:lnTo>
                  <a:lnTo>
                    <a:pt x="10912" y="168"/>
                  </a:lnTo>
                  <a:lnTo>
                    <a:pt x="10912" y="161"/>
                  </a:lnTo>
                  <a:lnTo>
                    <a:pt x="10913" y="154"/>
                  </a:lnTo>
                  <a:lnTo>
                    <a:pt x="10915" y="149"/>
                  </a:lnTo>
                  <a:lnTo>
                    <a:pt x="10918" y="143"/>
                  </a:lnTo>
                  <a:lnTo>
                    <a:pt x="10923" y="138"/>
                  </a:lnTo>
                  <a:lnTo>
                    <a:pt x="10930" y="134"/>
                  </a:lnTo>
                  <a:lnTo>
                    <a:pt x="10938" y="130"/>
                  </a:lnTo>
                  <a:lnTo>
                    <a:pt x="10948" y="127"/>
                  </a:lnTo>
                  <a:lnTo>
                    <a:pt x="10958" y="125"/>
                  </a:lnTo>
                  <a:lnTo>
                    <a:pt x="10972" y="123"/>
                  </a:lnTo>
                  <a:lnTo>
                    <a:pt x="10986" y="122"/>
                  </a:lnTo>
                  <a:lnTo>
                    <a:pt x="11001" y="122"/>
                  </a:lnTo>
                  <a:lnTo>
                    <a:pt x="11016" y="122"/>
                  </a:lnTo>
                  <a:lnTo>
                    <a:pt x="11032" y="123"/>
                  </a:lnTo>
                  <a:lnTo>
                    <a:pt x="11045" y="124"/>
                  </a:lnTo>
                  <a:lnTo>
                    <a:pt x="11059" y="126"/>
                  </a:lnTo>
                  <a:lnTo>
                    <a:pt x="11071" y="128"/>
                  </a:lnTo>
                  <a:lnTo>
                    <a:pt x="11083" y="132"/>
                  </a:lnTo>
                  <a:lnTo>
                    <a:pt x="11094" y="135"/>
                  </a:lnTo>
                  <a:lnTo>
                    <a:pt x="11105" y="138"/>
                  </a:lnTo>
                  <a:lnTo>
                    <a:pt x="11115" y="142"/>
                  </a:lnTo>
                  <a:lnTo>
                    <a:pt x="11124" y="147"/>
                  </a:lnTo>
                  <a:lnTo>
                    <a:pt x="11134" y="152"/>
                  </a:lnTo>
                  <a:lnTo>
                    <a:pt x="11143" y="159"/>
                  </a:lnTo>
                  <a:lnTo>
                    <a:pt x="11151" y="165"/>
                  </a:lnTo>
                  <a:lnTo>
                    <a:pt x="11160" y="171"/>
                  </a:lnTo>
                  <a:lnTo>
                    <a:pt x="11168" y="178"/>
                  </a:lnTo>
                  <a:lnTo>
                    <a:pt x="11175" y="186"/>
                  </a:lnTo>
                  <a:lnTo>
                    <a:pt x="11167" y="188"/>
                  </a:lnTo>
                  <a:lnTo>
                    <a:pt x="11159" y="189"/>
                  </a:lnTo>
                  <a:lnTo>
                    <a:pt x="11149" y="191"/>
                  </a:lnTo>
                  <a:lnTo>
                    <a:pt x="11141" y="192"/>
                  </a:lnTo>
                  <a:lnTo>
                    <a:pt x="11133" y="193"/>
                  </a:lnTo>
                  <a:lnTo>
                    <a:pt x="11124" y="195"/>
                  </a:lnTo>
                  <a:lnTo>
                    <a:pt x="11116" y="196"/>
                  </a:lnTo>
                  <a:lnTo>
                    <a:pt x="11108" y="197"/>
                  </a:lnTo>
                  <a:lnTo>
                    <a:pt x="11105" y="194"/>
                  </a:lnTo>
                  <a:lnTo>
                    <a:pt x="11100" y="191"/>
                  </a:lnTo>
                  <a:lnTo>
                    <a:pt x="11097" y="188"/>
                  </a:lnTo>
                  <a:lnTo>
                    <a:pt x="11093" y="185"/>
                  </a:lnTo>
                  <a:lnTo>
                    <a:pt x="11089" y="183"/>
                  </a:lnTo>
                  <a:lnTo>
                    <a:pt x="11085" y="180"/>
                  </a:lnTo>
                  <a:lnTo>
                    <a:pt x="11080" y="177"/>
                  </a:lnTo>
                  <a:lnTo>
                    <a:pt x="11075" y="175"/>
                  </a:lnTo>
                  <a:lnTo>
                    <a:pt x="11070" y="174"/>
                  </a:lnTo>
                  <a:lnTo>
                    <a:pt x="11066" y="173"/>
                  </a:lnTo>
                  <a:lnTo>
                    <a:pt x="11061" y="172"/>
                  </a:lnTo>
                  <a:lnTo>
                    <a:pt x="11056" y="170"/>
                  </a:lnTo>
                  <a:lnTo>
                    <a:pt x="11050" y="170"/>
                  </a:lnTo>
                  <a:lnTo>
                    <a:pt x="11044" y="169"/>
                  </a:lnTo>
                  <a:lnTo>
                    <a:pt x="11038" y="169"/>
                  </a:lnTo>
                  <a:lnTo>
                    <a:pt x="11033" y="169"/>
                  </a:lnTo>
                  <a:lnTo>
                    <a:pt x="11024" y="169"/>
                  </a:lnTo>
                  <a:lnTo>
                    <a:pt x="11017" y="169"/>
                  </a:lnTo>
                  <a:lnTo>
                    <a:pt x="11011" y="170"/>
                  </a:lnTo>
                  <a:lnTo>
                    <a:pt x="11004" y="170"/>
                  </a:lnTo>
                  <a:lnTo>
                    <a:pt x="11000" y="171"/>
                  </a:lnTo>
                  <a:lnTo>
                    <a:pt x="10996" y="172"/>
                  </a:lnTo>
                  <a:lnTo>
                    <a:pt x="10993" y="173"/>
                  </a:lnTo>
                  <a:lnTo>
                    <a:pt x="10991" y="175"/>
                  </a:lnTo>
                  <a:lnTo>
                    <a:pt x="10990" y="176"/>
                  </a:lnTo>
                  <a:lnTo>
                    <a:pt x="10988" y="177"/>
                  </a:lnTo>
                  <a:lnTo>
                    <a:pt x="10988" y="180"/>
                  </a:lnTo>
                  <a:lnTo>
                    <a:pt x="10987" y="181"/>
                  </a:lnTo>
                  <a:lnTo>
                    <a:pt x="10987" y="183"/>
                  </a:lnTo>
                  <a:lnTo>
                    <a:pt x="10988" y="185"/>
                  </a:lnTo>
                  <a:lnTo>
                    <a:pt x="10989" y="187"/>
                  </a:lnTo>
                  <a:lnTo>
                    <a:pt x="10990" y="189"/>
                  </a:lnTo>
                  <a:lnTo>
                    <a:pt x="10991" y="190"/>
                  </a:lnTo>
                  <a:lnTo>
                    <a:pt x="10992" y="192"/>
                  </a:lnTo>
                  <a:lnTo>
                    <a:pt x="10993" y="193"/>
                  </a:lnTo>
                  <a:lnTo>
                    <a:pt x="10995" y="195"/>
                  </a:lnTo>
                  <a:lnTo>
                    <a:pt x="10997" y="196"/>
                  </a:lnTo>
                  <a:lnTo>
                    <a:pt x="10999" y="197"/>
                  </a:lnTo>
                  <a:lnTo>
                    <a:pt x="11001" y="199"/>
                  </a:lnTo>
                  <a:lnTo>
                    <a:pt x="11004" y="200"/>
                  </a:lnTo>
                  <a:lnTo>
                    <a:pt x="11009" y="201"/>
                  </a:lnTo>
                  <a:lnTo>
                    <a:pt x="11015" y="204"/>
                  </a:lnTo>
                  <a:lnTo>
                    <a:pt x="11023" y="206"/>
                  </a:lnTo>
                  <a:lnTo>
                    <a:pt x="11034" y="208"/>
                  </a:lnTo>
                  <a:lnTo>
                    <a:pt x="11045" y="211"/>
                  </a:lnTo>
                  <a:lnTo>
                    <a:pt x="11059" y="213"/>
                  </a:lnTo>
                  <a:lnTo>
                    <a:pt x="11074" y="216"/>
                  </a:lnTo>
                  <a:lnTo>
                    <a:pt x="11091" y="219"/>
                  </a:lnTo>
                  <a:lnTo>
                    <a:pt x="11108" y="222"/>
                  </a:lnTo>
                  <a:lnTo>
                    <a:pt x="11124" y="225"/>
                  </a:lnTo>
                  <a:lnTo>
                    <a:pt x="11139" y="229"/>
                  </a:lnTo>
                  <a:lnTo>
                    <a:pt x="11153" y="232"/>
                  </a:lnTo>
                  <a:lnTo>
                    <a:pt x="11165" y="235"/>
                  </a:lnTo>
                  <a:lnTo>
                    <a:pt x="11177" y="239"/>
                  </a:lnTo>
                  <a:lnTo>
                    <a:pt x="11186" y="242"/>
                  </a:lnTo>
                  <a:lnTo>
                    <a:pt x="11195" y="246"/>
                  </a:lnTo>
                  <a:lnTo>
                    <a:pt x="11204" y="250"/>
                  </a:lnTo>
                  <a:lnTo>
                    <a:pt x="11212" y="256"/>
                  </a:lnTo>
                  <a:lnTo>
                    <a:pt x="11218" y="261"/>
                  </a:lnTo>
                  <a:lnTo>
                    <a:pt x="11225" y="267"/>
                  </a:lnTo>
                  <a:lnTo>
                    <a:pt x="11231" y="273"/>
                  </a:lnTo>
                  <a:lnTo>
                    <a:pt x="11236" y="280"/>
                  </a:lnTo>
                  <a:lnTo>
                    <a:pt x="11241" y="287"/>
                  </a:lnTo>
                  <a:lnTo>
                    <a:pt x="11245" y="294"/>
                  </a:lnTo>
                  <a:lnTo>
                    <a:pt x="11250" y="303"/>
                  </a:lnTo>
                  <a:lnTo>
                    <a:pt x="11253" y="311"/>
                  </a:lnTo>
                  <a:lnTo>
                    <a:pt x="11254" y="318"/>
                  </a:lnTo>
                  <a:lnTo>
                    <a:pt x="11255" y="326"/>
                  </a:lnTo>
                  <a:lnTo>
                    <a:pt x="11254" y="333"/>
                  </a:lnTo>
                  <a:lnTo>
                    <a:pt x="11252" y="339"/>
                  </a:lnTo>
                  <a:lnTo>
                    <a:pt x="11249" y="345"/>
                  </a:lnTo>
                  <a:lnTo>
                    <a:pt x="11244" y="352"/>
                  </a:lnTo>
                  <a:lnTo>
                    <a:pt x="11237" y="357"/>
                  </a:lnTo>
                  <a:lnTo>
                    <a:pt x="11230" y="362"/>
                  </a:lnTo>
                  <a:lnTo>
                    <a:pt x="11220" y="365"/>
                  </a:lnTo>
                  <a:lnTo>
                    <a:pt x="11210" y="369"/>
                  </a:lnTo>
                  <a:lnTo>
                    <a:pt x="11197" y="371"/>
                  </a:lnTo>
                  <a:lnTo>
                    <a:pt x="11184" y="374"/>
                  </a:lnTo>
                  <a:lnTo>
                    <a:pt x="11168" y="375"/>
                  </a:lnTo>
                  <a:lnTo>
                    <a:pt x="11153" y="375"/>
                  </a:lnTo>
                  <a:lnTo>
                    <a:pt x="11137" y="375"/>
                  </a:lnTo>
                  <a:lnTo>
                    <a:pt x="11122" y="374"/>
                  </a:lnTo>
                  <a:lnTo>
                    <a:pt x="11108" y="371"/>
                  </a:lnTo>
                  <a:lnTo>
                    <a:pt x="11094" y="369"/>
                  </a:lnTo>
                  <a:lnTo>
                    <a:pt x="11081" y="367"/>
                  </a:lnTo>
                  <a:lnTo>
                    <a:pt x="11068" y="363"/>
                  </a:lnTo>
                  <a:lnTo>
                    <a:pt x="11054" y="360"/>
                  </a:lnTo>
                  <a:lnTo>
                    <a:pt x="11043" y="355"/>
                  </a:lnTo>
                  <a:lnTo>
                    <a:pt x="11032" y="350"/>
                  </a:lnTo>
                  <a:lnTo>
                    <a:pt x="11020" y="344"/>
                  </a:lnTo>
                  <a:lnTo>
                    <a:pt x="11010" y="338"/>
                  </a:lnTo>
                  <a:lnTo>
                    <a:pt x="11000" y="332"/>
                  </a:lnTo>
                  <a:lnTo>
                    <a:pt x="10991" y="324"/>
                  </a:lnTo>
                  <a:lnTo>
                    <a:pt x="10982" y="317"/>
                  </a:lnTo>
                  <a:lnTo>
                    <a:pt x="10973" y="309"/>
                  </a:lnTo>
                  <a:lnTo>
                    <a:pt x="10966" y="301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3" name="Freeform 417"/>
            <p:cNvSpPr>
              <a:spLocks noEditPoints="1"/>
            </p:cNvSpPr>
            <p:nvPr/>
          </p:nvSpPr>
          <p:spPr bwMode="auto">
            <a:xfrm>
              <a:off x="2225" y="2323"/>
              <a:ext cx="1465" cy="162"/>
            </a:xfrm>
            <a:custGeom>
              <a:avLst/>
              <a:gdLst/>
              <a:ahLst/>
              <a:cxnLst>
                <a:cxn ang="0">
                  <a:pos x="343" y="521"/>
                </a:cxn>
                <a:cxn ang="0">
                  <a:pos x="227" y="622"/>
                </a:cxn>
                <a:cxn ang="0">
                  <a:pos x="515" y="454"/>
                </a:cxn>
                <a:cxn ang="0">
                  <a:pos x="764" y="445"/>
                </a:cxn>
                <a:cxn ang="0">
                  <a:pos x="824" y="601"/>
                </a:cxn>
                <a:cxn ang="0">
                  <a:pos x="654" y="399"/>
                </a:cxn>
                <a:cxn ang="0">
                  <a:pos x="766" y="332"/>
                </a:cxn>
                <a:cxn ang="0">
                  <a:pos x="1141" y="374"/>
                </a:cxn>
                <a:cxn ang="0">
                  <a:pos x="1025" y="362"/>
                </a:cxn>
                <a:cxn ang="0">
                  <a:pos x="878" y="454"/>
                </a:cxn>
                <a:cxn ang="0">
                  <a:pos x="1505" y="542"/>
                </a:cxn>
                <a:cxn ang="0">
                  <a:pos x="1553" y="159"/>
                </a:cxn>
                <a:cxn ang="0">
                  <a:pos x="1593" y="383"/>
                </a:cxn>
                <a:cxn ang="0">
                  <a:pos x="1752" y="257"/>
                </a:cxn>
                <a:cxn ang="0">
                  <a:pos x="2020" y="454"/>
                </a:cxn>
                <a:cxn ang="0">
                  <a:pos x="1858" y="512"/>
                </a:cxn>
                <a:cxn ang="0">
                  <a:pos x="1910" y="324"/>
                </a:cxn>
                <a:cxn ang="0">
                  <a:pos x="1884" y="382"/>
                </a:cxn>
                <a:cxn ang="0">
                  <a:pos x="1927" y="422"/>
                </a:cxn>
                <a:cxn ang="0">
                  <a:pos x="2177" y="405"/>
                </a:cxn>
                <a:cxn ang="0">
                  <a:pos x="2154" y="479"/>
                </a:cxn>
                <a:cxn ang="0">
                  <a:pos x="2014" y="234"/>
                </a:cxn>
                <a:cxn ang="0">
                  <a:pos x="2507" y="367"/>
                </a:cxn>
                <a:cxn ang="0">
                  <a:pos x="2307" y="190"/>
                </a:cxn>
                <a:cxn ang="0">
                  <a:pos x="2432" y="400"/>
                </a:cxn>
                <a:cxn ang="0">
                  <a:pos x="2386" y="297"/>
                </a:cxn>
                <a:cxn ang="0">
                  <a:pos x="2778" y="340"/>
                </a:cxn>
                <a:cxn ang="0">
                  <a:pos x="2709" y="152"/>
                </a:cxn>
                <a:cxn ang="0">
                  <a:pos x="2636" y="221"/>
                </a:cxn>
                <a:cxn ang="0">
                  <a:pos x="2808" y="414"/>
                </a:cxn>
                <a:cxn ang="0">
                  <a:pos x="3290" y="377"/>
                </a:cxn>
                <a:cxn ang="0">
                  <a:pos x="3086" y="124"/>
                </a:cxn>
                <a:cxn ang="0">
                  <a:pos x="3294" y="135"/>
                </a:cxn>
                <a:cxn ang="0">
                  <a:pos x="3402" y="285"/>
                </a:cxn>
                <a:cxn ang="0">
                  <a:pos x="3174" y="57"/>
                </a:cxn>
                <a:cxn ang="0">
                  <a:pos x="3152" y="283"/>
                </a:cxn>
                <a:cxn ang="0">
                  <a:pos x="3697" y="347"/>
                </a:cxn>
                <a:cxn ang="0">
                  <a:pos x="3811" y="71"/>
                </a:cxn>
                <a:cxn ang="0">
                  <a:pos x="3765" y="331"/>
                </a:cxn>
                <a:cxn ang="0">
                  <a:pos x="3864" y="116"/>
                </a:cxn>
                <a:cxn ang="0">
                  <a:pos x="4018" y="277"/>
                </a:cxn>
                <a:cxn ang="0">
                  <a:pos x="3940" y="152"/>
                </a:cxn>
                <a:cxn ang="0">
                  <a:pos x="4401" y="54"/>
                </a:cxn>
                <a:cxn ang="0">
                  <a:pos x="4422" y="294"/>
                </a:cxn>
                <a:cxn ang="0">
                  <a:pos x="4204" y="218"/>
                </a:cxn>
                <a:cxn ang="0">
                  <a:pos x="4329" y="89"/>
                </a:cxn>
                <a:cxn ang="0">
                  <a:pos x="4288" y="239"/>
                </a:cxn>
                <a:cxn ang="0">
                  <a:pos x="4543" y="217"/>
                </a:cxn>
                <a:cxn ang="0">
                  <a:pos x="4715" y="202"/>
                </a:cxn>
                <a:cxn ang="0">
                  <a:pos x="4723" y="46"/>
                </a:cxn>
                <a:cxn ang="0">
                  <a:pos x="4580" y="99"/>
                </a:cxn>
                <a:cxn ang="0">
                  <a:pos x="4659" y="298"/>
                </a:cxn>
                <a:cxn ang="0">
                  <a:pos x="5102" y="59"/>
                </a:cxn>
                <a:cxn ang="0">
                  <a:pos x="4929" y="154"/>
                </a:cxn>
                <a:cxn ang="0">
                  <a:pos x="4981" y="70"/>
                </a:cxn>
                <a:cxn ang="0">
                  <a:pos x="5381" y="67"/>
                </a:cxn>
                <a:cxn ang="0">
                  <a:pos x="5266" y="281"/>
                </a:cxn>
                <a:cxn ang="0">
                  <a:pos x="5445" y="31"/>
                </a:cxn>
                <a:cxn ang="0">
                  <a:pos x="5712" y="227"/>
                </a:cxn>
                <a:cxn ang="0">
                  <a:pos x="5558" y="103"/>
                </a:cxn>
                <a:cxn ang="0">
                  <a:pos x="5722" y="63"/>
                </a:cxn>
                <a:cxn ang="0">
                  <a:pos x="5799" y="127"/>
                </a:cxn>
              </a:cxnLst>
              <a:rect l="0" t="0" r="r" b="b"/>
              <a:pathLst>
                <a:path w="5858" h="650">
                  <a:moveTo>
                    <a:pt x="146" y="650"/>
                  </a:moveTo>
                  <a:lnTo>
                    <a:pt x="129" y="618"/>
                  </a:lnTo>
                  <a:lnTo>
                    <a:pt x="112" y="586"/>
                  </a:lnTo>
                  <a:lnTo>
                    <a:pt x="95" y="552"/>
                  </a:lnTo>
                  <a:lnTo>
                    <a:pt x="76" y="520"/>
                  </a:lnTo>
                  <a:lnTo>
                    <a:pt x="57" y="488"/>
                  </a:lnTo>
                  <a:lnTo>
                    <a:pt x="38" y="454"/>
                  </a:lnTo>
                  <a:lnTo>
                    <a:pt x="20" y="422"/>
                  </a:lnTo>
                  <a:lnTo>
                    <a:pt x="0" y="390"/>
                  </a:lnTo>
                  <a:lnTo>
                    <a:pt x="9" y="388"/>
                  </a:lnTo>
                  <a:lnTo>
                    <a:pt x="19" y="387"/>
                  </a:lnTo>
                  <a:lnTo>
                    <a:pt x="28" y="387"/>
                  </a:lnTo>
                  <a:lnTo>
                    <a:pt x="38" y="386"/>
                  </a:lnTo>
                  <a:lnTo>
                    <a:pt x="48" y="386"/>
                  </a:lnTo>
                  <a:lnTo>
                    <a:pt x="58" y="385"/>
                  </a:lnTo>
                  <a:lnTo>
                    <a:pt x="68" y="384"/>
                  </a:lnTo>
                  <a:lnTo>
                    <a:pt x="78" y="384"/>
                  </a:lnTo>
                  <a:lnTo>
                    <a:pt x="91" y="405"/>
                  </a:lnTo>
                  <a:lnTo>
                    <a:pt x="102" y="427"/>
                  </a:lnTo>
                  <a:lnTo>
                    <a:pt x="115" y="449"/>
                  </a:lnTo>
                  <a:lnTo>
                    <a:pt x="126" y="470"/>
                  </a:lnTo>
                  <a:lnTo>
                    <a:pt x="139" y="492"/>
                  </a:lnTo>
                  <a:lnTo>
                    <a:pt x="150" y="513"/>
                  </a:lnTo>
                  <a:lnTo>
                    <a:pt x="161" y="533"/>
                  </a:lnTo>
                  <a:lnTo>
                    <a:pt x="173" y="554"/>
                  </a:lnTo>
                  <a:lnTo>
                    <a:pt x="175" y="532"/>
                  </a:lnTo>
                  <a:lnTo>
                    <a:pt x="177" y="511"/>
                  </a:lnTo>
                  <a:lnTo>
                    <a:pt x="179" y="489"/>
                  </a:lnTo>
                  <a:lnTo>
                    <a:pt x="181" y="466"/>
                  </a:lnTo>
                  <a:lnTo>
                    <a:pt x="183" y="444"/>
                  </a:lnTo>
                  <a:lnTo>
                    <a:pt x="184" y="421"/>
                  </a:lnTo>
                  <a:lnTo>
                    <a:pt x="185" y="398"/>
                  </a:lnTo>
                  <a:lnTo>
                    <a:pt x="188" y="376"/>
                  </a:lnTo>
                  <a:lnTo>
                    <a:pt x="197" y="375"/>
                  </a:lnTo>
                  <a:lnTo>
                    <a:pt x="205" y="375"/>
                  </a:lnTo>
                  <a:lnTo>
                    <a:pt x="215" y="374"/>
                  </a:lnTo>
                  <a:lnTo>
                    <a:pt x="224" y="374"/>
                  </a:lnTo>
                  <a:lnTo>
                    <a:pt x="233" y="373"/>
                  </a:lnTo>
                  <a:lnTo>
                    <a:pt x="244" y="372"/>
                  </a:lnTo>
                  <a:lnTo>
                    <a:pt x="253" y="372"/>
                  </a:lnTo>
                  <a:lnTo>
                    <a:pt x="263" y="371"/>
                  </a:lnTo>
                  <a:lnTo>
                    <a:pt x="275" y="392"/>
                  </a:lnTo>
                  <a:lnTo>
                    <a:pt x="287" y="414"/>
                  </a:lnTo>
                  <a:lnTo>
                    <a:pt x="298" y="435"/>
                  </a:lnTo>
                  <a:lnTo>
                    <a:pt x="310" y="456"/>
                  </a:lnTo>
                  <a:lnTo>
                    <a:pt x="321" y="478"/>
                  </a:lnTo>
                  <a:lnTo>
                    <a:pt x="332" y="499"/>
                  </a:lnTo>
                  <a:lnTo>
                    <a:pt x="343" y="521"/>
                  </a:lnTo>
                  <a:lnTo>
                    <a:pt x="353" y="542"/>
                  </a:lnTo>
                  <a:lnTo>
                    <a:pt x="357" y="520"/>
                  </a:lnTo>
                  <a:lnTo>
                    <a:pt x="360" y="498"/>
                  </a:lnTo>
                  <a:lnTo>
                    <a:pt x="362" y="475"/>
                  </a:lnTo>
                  <a:lnTo>
                    <a:pt x="364" y="453"/>
                  </a:lnTo>
                  <a:lnTo>
                    <a:pt x="366" y="430"/>
                  </a:lnTo>
                  <a:lnTo>
                    <a:pt x="368" y="408"/>
                  </a:lnTo>
                  <a:lnTo>
                    <a:pt x="369" y="385"/>
                  </a:lnTo>
                  <a:lnTo>
                    <a:pt x="371" y="363"/>
                  </a:lnTo>
                  <a:lnTo>
                    <a:pt x="382" y="362"/>
                  </a:lnTo>
                  <a:lnTo>
                    <a:pt x="391" y="361"/>
                  </a:lnTo>
                  <a:lnTo>
                    <a:pt x="400" y="361"/>
                  </a:lnTo>
                  <a:lnTo>
                    <a:pt x="411" y="360"/>
                  </a:lnTo>
                  <a:lnTo>
                    <a:pt x="420" y="360"/>
                  </a:lnTo>
                  <a:lnTo>
                    <a:pt x="430" y="359"/>
                  </a:lnTo>
                  <a:lnTo>
                    <a:pt x="440" y="358"/>
                  </a:lnTo>
                  <a:lnTo>
                    <a:pt x="449" y="358"/>
                  </a:lnTo>
                  <a:lnTo>
                    <a:pt x="445" y="392"/>
                  </a:lnTo>
                  <a:lnTo>
                    <a:pt x="440" y="426"/>
                  </a:lnTo>
                  <a:lnTo>
                    <a:pt x="436" y="460"/>
                  </a:lnTo>
                  <a:lnTo>
                    <a:pt x="430" y="495"/>
                  </a:lnTo>
                  <a:lnTo>
                    <a:pt x="424" y="528"/>
                  </a:lnTo>
                  <a:lnTo>
                    <a:pt x="418" y="563"/>
                  </a:lnTo>
                  <a:lnTo>
                    <a:pt x="411" y="597"/>
                  </a:lnTo>
                  <a:lnTo>
                    <a:pt x="404" y="631"/>
                  </a:lnTo>
                  <a:lnTo>
                    <a:pt x="394" y="631"/>
                  </a:lnTo>
                  <a:lnTo>
                    <a:pt x="385" y="633"/>
                  </a:lnTo>
                  <a:lnTo>
                    <a:pt x="375" y="634"/>
                  </a:lnTo>
                  <a:lnTo>
                    <a:pt x="366" y="634"/>
                  </a:lnTo>
                  <a:lnTo>
                    <a:pt x="357" y="635"/>
                  </a:lnTo>
                  <a:lnTo>
                    <a:pt x="347" y="636"/>
                  </a:lnTo>
                  <a:lnTo>
                    <a:pt x="338" y="636"/>
                  </a:lnTo>
                  <a:lnTo>
                    <a:pt x="328" y="637"/>
                  </a:lnTo>
                  <a:lnTo>
                    <a:pt x="318" y="616"/>
                  </a:lnTo>
                  <a:lnTo>
                    <a:pt x="309" y="595"/>
                  </a:lnTo>
                  <a:lnTo>
                    <a:pt x="299" y="574"/>
                  </a:lnTo>
                  <a:lnTo>
                    <a:pt x="290" y="553"/>
                  </a:lnTo>
                  <a:lnTo>
                    <a:pt x="279" y="532"/>
                  </a:lnTo>
                  <a:lnTo>
                    <a:pt x="270" y="512"/>
                  </a:lnTo>
                  <a:lnTo>
                    <a:pt x="260" y="490"/>
                  </a:lnTo>
                  <a:lnTo>
                    <a:pt x="248" y="469"/>
                  </a:lnTo>
                  <a:lnTo>
                    <a:pt x="246" y="491"/>
                  </a:lnTo>
                  <a:lnTo>
                    <a:pt x="243" y="513"/>
                  </a:lnTo>
                  <a:lnTo>
                    <a:pt x="240" y="534"/>
                  </a:lnTo>
                  <a:lnTo>
                    <a:pt x="237" y="556"/>
                  </a:lnTo>
                  <a:lnTo>
                    <a:pt x="233" y="578"/>
                  </a:lnTo>
                  <a:lnTo>
                    <a:pt x="230" y="600"/>
                  </a:lnTo>
                  <a:lnTo>
                    <a:pt x="227" y="622"/>
                  </a:lnTo>
                  <a:lnTo>
                    <a:pt x="225" y="645"/>
                  </a:lnTo>
                  <a:lnTo>
                    <a:pt x="215" y="645"/>
                  </a:lnTo>
                  <a:lnTo>
                    <a:pt x="205" y="646"/>
                  </a:lnTo>
                  <a:lnTo>
                    <a:pt x="195" y="647"/>
                  </a:lnTo>
                  <a:lnTo>
                    <a:pt x="185" y="647"/>
                  </a:lnTo>
                  <a:lnTo>
                    <a:pt x="176" y="648"/>
                  </a:lnTo>
                  <a:lnTo>
                    <a:pt x="166" y="648"/>
                  </a:lnTo>
                  <a:lnTo>
                    <a:pt x="156" y="649"/>
                  </a:lnTo>
                  <a:lnTo>
                    <a:pt x="146" y="650"/>
                  </a:lnTo>
                  <a:close/>
                  <a:moveTo>
                    <a:pt x="483" y="319"/>
                  </a:moveTo>
                  <a:lnTo>
                    <a:pt x="481" y="310"/>
                  </a:lnTo>
                  <a:lnTo>
                    <a:pt x="479" y="302"/>
                  </a:lnTo>
                  <a:lnTo>
                    <a:pt x="477" y="294"/>
                  </a:lnTo>
                  <a:lnTo>
                    <a:pt x="474" y="286"/>
                  </a:lnTo>
                  <a:lnTo>
                    <a:pt x="472" y="278"/>
                  </a:lnTo>
                  <a:lnTo>
                    <a:pt x="470" y="270"/>
                  </a:lnTo>
                  <a:lnTo>
                    <a:pt x="468" y="261"/>
                  </a:lnTo>
                  <a:lnTo>
                    <a:pt x="466" y="254"/>
                  </a:lnTo>
                  <a:lnTo>
                    <a:pt x="476" y="253"/>
                  </a:lnTo>
                  <a:lnTo>
                    <a:pt x="485" y="252"/>
                  </a:lnTo>
                  <a:lnTo>
                    <a:pt x="495" y="252"/>
                  </a:lnTo>
                  <a:lnTo>
                    <a:pt x="506" y="251"/>
                  </a:lnTo>
                  <a:lnTo>
                    <a:pt x="515" y="250"/>
                  </a:lnTo>
                  <a:lnTo>
                    <a:pt x="526" y="249"/>
                  </a:lnTo>
                  <a:lnTo>
                    <a:pt x="536" y="248"/>
                  </a:lnTo>
                  <a:lnTo>
                    <a:pt x="546" y="248"/>
                  </a:lnTo>
                  <a:lnTo>
                    <a:pt x="548" y="255"/>
                  </a:lnTo>
                  <a:lnTo>
                    <a:pt x="550" y="263"/>
                  </a:lnTo>
                  <a:lnTo>
                    <a:pt x="552" y="272"/>
                  </a:lnTo>
                  <a:lnTo>
                    <a:pt x="554" y="280"/>
                  </a:lnTo>
                  <a:lnTo>
                    <a:pt x="556" y="287"/>
                  </a:lnTo>
                  <a:lnTo>
                    <a:pt x="559" y="296"/>
                  </a:lnTo>
                  <a:lnTo>
                    <a:pt x="560" y="304"/>
                  </a:lnTo>
                  <a:lnTo>
                    <a:pt x="562" y="312"/>
                  </a:lnTo>
                  <a:lnTo>
                    <a:pt x="553" y="313"/>
                  </a:lnTo>
                  <a:lnTo>
                    <a:pt x="542" y="313"/>
                  </a:lnTo>
                  <a:lnTo>
                    <a:pt x="532" y="314"/>
                  </a:lnTo>
                  <a:lnTo>
                    <a:pt x="522" y="315"/>
                  </a:lnTo>
                  <a:lnTo>
                    <a:pt x="512" y="317"/>
                  </a:lnTo>
                  <a:lnTo>
                    <a:pt x="503" y="317"/>
                  </a:lnTo>
                  <a:lnTo>
                    <a:pt x="492" y="318"/>
                  </a:lnTo>
                  <a:lnTo>
                    <a:pt x="483" y="319"/>
                  </a:lnTo>
                  <a:close/>
                  <a:moveTo>
                    <a:pt x="546" y="620"/>
                  </a:moveTo>
                  <a:lnTo>
                    <a:pt x="541" y="588"/>
                  </a:lnTo>
                  <a:lnTo>
                    <a:pt x="536" y="554"/>
                  </a:lnTo>
                  <a:lnTo>
                    <a:pt x="530" y="521"/>
                  </a:lnTo>
                  <a:lnTo>
                    <a:pt x="522" y="488"/>
                  </a:lnTo>
                  <a:lnTo>
                    <a:pt x="515" y="454"/>
                  </a:lnTo>
                  <a:lnTo>
                    <a:pt x="508" y="421"/>
                  </a:lnTo>
                  <a:lnTo>
                    <a:pt x="501" y="387"/>
                  </a:lnTo>
                  <a:lnTo>
                    <a:pt x="492" y="354"/>
                  </a:lnTo>
                  <a:lnTo>
                    <a:pt x="503" y="353"/>
                  </a:lnTo>
                  <a:lnTo>
                    <a:pt x="512" y="353"/>
                  </a:lnTo>
                  <a:lnTo>
                    <a:pt x="521" y="352"/>
                  </a:lnTo>
                  <a:lnTo>
                    <a:pt x="532" y="351"/>
                  </a:lnTo>
                  <a:lnTo>
                    <a:pt x="541" y="351"/>
                  </a:lnTo>
                  <a:lnTo>
                    <a:pt x="552" y="350"/>
                  </a:lnTo>
                  <a:lnTo>
                    <a:pt x="562" y="349"/>
                  </a:lnTo>
                  <a:lnTo>
                    <a:pt x="573" y="348"/>
                  </a:lnTo>
                  <a:lnTo>
                    <a:pt x="580" y="381"/>
                  </a:lnTo>
                  <a:lnTo>
                    <a:pt x="588" y="415"/>
                  </a:lnTo>
                  <a:lnTo>
                    <a:pt x="595" y="448"/>
                  </a:lnTo>
                  <a:lnTo>
                    <a:pt x="602" y="481"/>
                  </a:lnTo>
                  <a:lnTo>
                    <a:pt x="608" y="515"/>
                  </a:lnTo>
                  <a:lnTo>
                    <a:pt x="614" y="548"/>
                  </a:lnTo>
                  <a:lnTo>
                    <a:pt x="619" y="581"/>
                  </a:lnTo>
                  <a:lnTo>
                    <a:pt x="625" y="614"/>
                  </a:lnTo>
                  <a:lnTo>
                    <a:pt x="614" y="615"/>
                  </a:lnTo>
                  <a:lnTo>
                    <a:pt x="605" y="616"/>
                  </a:lnTo>
                  <a:lnTo>
                    <a:pt x="594" y="617"/>
                  </a:lnTo>
                  <a:lnTo>
                    <a:pt x="585" y="618"/>
                  </a:lnTo>
                  <a:lnTo>
                    <a:pt x="576" y="618"/>
                  </a:lnTo>
                  <a:lnTo>
                    <a:pt x="565" y="619"/>
                  </a:lnTo>
                  <a:lnTo>
                    <a:pt x="556" y="620"/>
                  </a:lnTo>
                  <a:lnTo>
                    <a:pt x="546" y="620"/>
                  </a:lnTo>
                  <a:close/>
                  <a:moveTo>
                    <a:pt x="794" y="330"/>
                  </a:moveTo>
                  <a:lnTo>
                    <a:pt x="795" y="337"/>
                  </a:lnTo>
                  <a:lnTo>
                    <a:pt x="797" y="345"/>
                  </a:lnTo>
                  <a:lnTo>
                    <a:pt x="799" y="352"/>
                  </a:lnTo>
                  <a:lnTo>
                    <a:pt x="801" y="358"/>
                  </a:lnTo>
                  <a:lnTo>
                    <a:pt x="802" y="366"/>
                  </a:lnTo>
                  <a:lnTo>
                    <a:pt x="804" y="373"/>
                  </a:lnTo>
                  <a:lnTo>
                    <a:pt x="805" y="379"/>
                  </a:lnTo>
                  <a:lnTo>
                    <a:pt x="806" y="386"/>
                  </a:lnTo>
                  <a:lnTo>
                    <a:pt x="800" y="387"/>
                  </a:lnTo>
                  <a:lnTo>
                    <a:pt x="793" y="387"/>
                  </a:lnTo>
                  <a:lnTo>
                    <a:pt x="785" y="388"/>
                  </a:lnTo>
                  <a:lnTo>
                    <a:pt x="779" y="388"/>
                  </a:lnTo>
                  <a:lnTo>
                    <a:pt x="772" y="390"/>
                  </a:lnTo>
                  <a:lnTo>
                    <a:pt x="766" y="390"/>
                  </a:lnTo>
                  <a:lnTo>
                    <a:pt x="758" y="391"/>
                  </a:lnTo>
                  <a:lnTo>
                    <a:pt x="752" y="391"/>
                  </a:lnTo>
                  <a:lnTo>
                    <a:pt x="755" y="404"/>
                  </a:lnTo>
                  <a:lnTo>
                    <a:pt x="758" y="418"/>
                  </a:lnTo>
                  <a:lnTo>
                    <a:pt x="761" y="431"/>
                  </a:lnTo>
                  <a:lnTo>
                    <a:pt x="764" y="445"/>
                  </a:lnTo>
                  <a:lnTo>
                    <a:pt x="768" y="458"/>
                  </a:lnTo>
                  <a:lnTo>
                    <a:pt x="770" y="471"/>
                  </a:lnTo>
                  <a:lnTo>
                    <a:pt x="773" y="484"/>
                  </a:lnTo>
                  <a:lnTo>
                    <a:pt x="776" y="498"/>
                  </a:lnTo>
                  <a:lnTo>
                    <a:pt x="777" y="506"/>
                  </a:lnTo>
                  <a:lnTo>
                    <a:pt x="779" y="513"/>
                  </a:lnTo>
                  <a:lnTo>
                    <a:pt x="780" y="519"/>
                  </a:lnTo>
                  <a:lnTo>
                    <a:pt x="781" y="524"/>
                  </a:lnTo>
                  <a:lnTo>
                    <a:pt x="782" y="528"/>
                  </a:lnTo>
                  <a:lnTo>
                    <a:pt x="783" y="532"/>
                  </a:lnTo>
                  <a:lnTo>
                    <a:pt x="783" y="534"/>
                  </a:lnTo>
                  <a:lnTo>
                    <a:pt x="784" y="537"/>
                  </a:lnTo>
                  <a:lnTo>
                    <a:pt x="785" y="538"/>
                  </a:lnTo>
                  <a:lnTo>
                    <a:pt x="785" y="539"/>
                  </a:lnTo>
                  <a:lnTo>
                    <a:pt x="786" y="540"/>
                  </a:lnTo>
                  <a:lnTo>
                    <a:pt x="787" y="541"/>
                  </a:lnTo>
                  <a:lnTo>
                    <a:pt x="787" y="542"/>
                  </a:lnTo>
                  <a:lnTo>
                    <a:pt x="790" y="543"/>
                  </a:lnTo>
                  <a:lnTo>
                    <a:pt x="791" y="543"/>
                  </a:lnTo>
                  <a:lnTo>
                    <a:pt x="792" y="544"/>
                  </a:lnTo>
                  <a:lnTo>
                    <a:pt x="794" y="545"/>
                  </a:lnTo>
                  <a:lnTo>
                    <a:pt x="795" y="545"/>
                  </a:lnTo>
                  <a:lnTo>
                    <a:pt x="797" y="546"/>
                  </a:lnTo>
                  <a:lnTo>
                    <a:pt x="799" y="546"/>
                  </a:lnTo>
                  <a:lnTo>
                    <a:pt x="800" y="547"/>
                  </a:lnTo>
                  <a:lnTo>
                    <a:pt x="802" y="547"/>
                  </a:lnTo>
                  <a:lnTo>
                    <a:pt x="803" y="547"/>
                  </a:lnTo>
                  <a:lnTo>
                    <a:pt x="805" y="547"/>
                  </a:lnTo>
                  <a:lnTo>
                    <a:pt x="808" y="546"/>
                  </a:lnTo>
                  <a:lnTo>
                    <a:pt x="811" y="546"/>
                  </a:lnTo>
                  <a:lnTo>
                    <a:pt x="816" y="545"/>
                  </a:lnTo>
                  <a:lnTo>
                    <a:pt x="819" y="544"/>
                  </a:lnTo>
                  <a:lnTo>
                    <a:pt x="824" y="543"/>
                  </a:lnTo>
                  <a:lnTo>
                    <a:pt x="828" y="541"/>
                  </a:lnTo>
                  <a:lnTo>
                    <a:pt x="832" y="539"/>
                  </a:lnTo>
                  <a:lnTo>
                    <a:pt x="838" y="537"/>
                  </a:lnTo>
                  <a:lnTo>
                    <a:pt x="840" y="544"/>
                  </a:lnTo>
                  <a:lnTo>
                    <a:pt x="841" y="551"/>
                  </a:lnTo>
                  <a:lnTo>
                    <a:pt x="843" y="557"/>
                  </a:lnTo>
                  <a:lnTo>
                    <a:pt x="845" y="565"/>
                  </a:lnTo>
                  <a:lnTo>
                    <a:pt x="846" y="571"/>
                  </a:lnTo>
                  <a:lnTo>
                    <a:pt x="848" y="578"/>
                  </a:lnTo>
                  <a:lnTo>
                    <a:pt x="849" y="585"/>
                  </a:lnTo>
                  <a:lnTo>
                    <a:pt x="851" y="592"/>
                  </a:lnTo>
                  <a:lnTo>
                    <a:pt x="845" y="594"/>
                  </a:lnTo>
                  <a:lnTo>
                    <a:pt x="838" y="597"/>
                  </a:lnTo>
                  <a:lnTo>
                    <a:pt x="831" y="599"/>
                  </a:lnTo>
                  <a:lnTo>
                    <a:pt x="824" y="601"/>
                  </a:lnTo>
                  <a:lnTo>
                    <a:pt x="816" y="603"/>
                  </a:lnTo>
                  <a:lnTo>
                    <a:pt x="808" y="605"/>
                  </a:lnTo>
                  <a:lnTo>
                    <a:pt x="800" y="606"/>
                  </a:lnTo>
                  <a:lnTo>
                    <a:pt x="792" y="606"/>
                  </a:lnTo>
                  <a:lnTo>
                    <a:pt x="786" y="608"/>
                  </a:lnTo>
                  <a:lnTo>
                    <a:pt x="781" y="608"/>
                  </a:lnTo>
                  <a:lnTo>
                    <a:pt x="776" y="608"/>
                  </a:lnTo>
                  <a:lnTo>
                    <a:pt x="771" y="608"/>
                  </a:lnTo>
                  <a:lnTo>
                    <a:pt x="766" y="606"/>
                  </a:lnTo>
                  <a:lnTo>
                    <a:pt x="761" y="606"/>
                  </a:lnTo>
                  <a:lnTo>
                    <a:pt x="756" y="605"/>
                  </a:lnTo>
                  <a:lnTo>
                    <a:pt x="752" y="604"/>
                  </a:lnTo>
                  <a:lnTo>
                    <a:pt x="747" y="602"/>
                  </a:lnTo>
                  <a:lnTo>
                    <a:pt x="743" y="601"/>
                  </a:lnTo>
                  <a:lnTo>
                    <a:pt x="738" y="600"/>
                  </a:lnTo>
                  <a:lnTo>
                    <a:pt x="734" y="598"/>
                  </a:lnTo>
                  <a:lnTo>
                    <a:pt x="731" y="596"/>
                  </a:lnTo>
                  <a:lnTo>
                    <a:pt x="728" y="594"/>
                  </a:lnTo>
                  <a:lnTo>
                    <a:pt x="725" y="592"/>
                  </a:lnTo>
                  <a:lnTo>
                    <a:pt x="722" y="590"/>
                  </a:lnTo>
                  <a:lnTo>
                    <a:pt x="720" y="588"/>
                  </a:lnTo>
                  <a:lnTo>
                    <a:pt x="718" y="585"/>
                  </a:lnTo>
                  <a:lnTo>
                    <a:pt x="715" y="581"/>
                  </a:lnTo>
                  <a:lnTo>
                    <a:pt x="714" y="578"/>
                  </a:lnTo>
                  <a:lnTo>
                    <a:pt x="712" y="575"/>
                  </a:lnTo>
                  <a:lnTo>
                    <a:pt x="710" y="572"/>
                  </a:lnTo>
                  <a:lnTo>
                    <a:pt x="709" y="568"/>
                  </a:lnTo>
                  <a:lnTo>
                    <a:pt x="707" y="564"/>
                  </a:lnTo>
                  <a:lnTo>
                    <a:pt x="706" y="560"/>
                  </a:lnTo>
                  <a:lnTo>
                    <a:pt x="705" y="555"/>
                  </a:lnTo>
                  <a:lnTo>
                    <a:pt x="704" y="550"/>
                  </a:lnTo>
                  <a:lnTo>
                    <a:pt x="703" y="545"/>
                  </a:lnTo>
                  <a:lnTo>
                    <a:pt x="702" y="538"/>
                  </a:lnTo>
                  <a:lnTo>
                    <a:pt x="701" y="530"/>
                  </a:lnTo>
                  <a:lnTo>
                    <a:pt x="700" y="522"/>
                  </a:lnTo>
                  <a:lnTo>
                    <a:pt x="699" y="514"/>
                  </a:lnTo>
                  <a:lnTo>
                    <a:pt x="696" y="499"/>
                  </a:lnTo>
                  <a:lnTo>
                    <a:pt x="694" y="484"/>
                  </a:lnTo>
                  <a:lnTo>
                    <a:pt x="690" y="470"/>
                  </a:lnTo>
                  <a:lnTo>
                    <a:pt x="686" y="455"/>
                  </a:lnTo>
                  <a:lnTo>
                    <a:pt x="683" y="442"/>
                  </a:lnTo>
                  <a:lnTo>
                    <a:pt x="680" y="427"/>
                  </a:lnTo>
                  <a:lnTo>
                    <a:pt x="676" y="412"/>
                  </a:lnTo>
                  <a:lnTo>
                    <a:pt x="672" y="397"/>
                  </a:lnTo>
                  <a:lnTo>
                    <a:pt x="667" y="398"/>
                  </a:lnTo>
                  <a:lnTo>
                    <a:pt x="662" y="398"/>
                  </a:lnTo>
                  <a:lnTo>
                    <a:pt x="658" y="399"/>
                  </a:lnTo>
                  <a:lnTo>
                    <a:pt x="654" y="399"/>
                  </a:lnTo>
                  <a:lnTo>
                    <a:pt x="650" y="399"/>
                  </a:lnTo>
                  <a:lnTo>
                    <a:pt x="645" y="400"/>
                  </a:lnTo>
                  <a:lnTo>
                    <a:pt x="640" y="400"/>
                  </a:lnTo>
                  <a:lnTo>
                    <a:pt x="636" y="401"/>
                  </a:lnTo>
                  <a:lnTo>
                    <a:pt x="635" y="394"/>
                  </a:lnTo>
                  <a:lnTo>
                    <a:pt x="633" y="386"/>
                  </a:lnTo>
                  <a:lnTo>
                    <a:pt x="631" y="380"/>
                  </a:lnTo>
                  <a:lnTo>
                    <a:pt x="630" y="373"/>
                  </a:lnTo>
                  <a:lnTo>
                    <a:pt x="628" y="366"/>
                  </a:lnTo>
                  <a:lnTo>
                    <a:pt x="627" y="359"/>
                  </a:lnTo>
                  <a:lnTo>
                    <a:pt x="625" y="352"/>
                  </a:lnTo>
                  <a:lnTo>
                    <a:pt x="623" y="345"/>
                  </a:lnTo>
                  <a:lnTo>
                    <a:pt x="627" y="344"/>
                  </a:lnTo>
                  <a:lnTo>
                    <a:pt x="631" y="343"/>
                  </a:lnTo>
                  <a:lnTo>
                    <a:pt x="635" y="343"/>
                  </a:lnTo>
                  <a:lnTo>
                    <a:pt x="639" y="343"/>
                  </a:lnTo>
                  <a:lnTo>
                    <a:pt x="645" y="342"/>
                  </a:lnTo>
                  <a:lnTo>
                    <a:pt x="649" y="342"/>
                  </a:lnTo>
                  <a:lnTo>
                    <a:pt x="654" y="340"/>
                  </a:lnTo>
                  <a:lnTo>
                    <a:pt x="658" y="340"/>
                  </a:lnTo>
                  <a:lnTo>
                    <a:pt x="657" y="334"/>
                  </a:lnTo>
                  <a:lnTo>
                    <a:pt x="655" y="328"/>
                  </a:lnTo>
                  <a:lnTo>
                    <a:pt x="653" y="321"/>
                  </a:lnTo>
                  <a:lnTo>
                    <a:pt x="651" y="314"/>
                  </a:lnTo>
                  <a:lnTo>
                    <a:pt x="649" y="308"/>
                  </a:lnTo>
                  <a:lnTo>
                    <a:pt x="648" y="302"/>
                  </a:lnTo>
                  <a:lnTo>
                    <a:pt x="646" y="295"/>
                  </a:lnTo>
                  <a:lnTo>
                    <a:pt x="646" y="288"/>
                  </a:lnTo>
                  <a:lnTo>
                    <a:pt x="653" y="283"/>
                  </a:lnTo>
                  <a:lnTo>
                    <a:pt x="661" y="277"/>
                  </a:lnTo>
                  <a:lnTo>
                    <a:pt x="670" y="272"/>
                  </a:lnTo>
                  <a:lnTo>
                    <a:pt x="678" y="265"/>
                  </a:lnTo>
                  <a:lnTo>
                    <a:pt x="687" y="259"/>
                  </a:lnTo>
                  <a:lnTo>
                    <a:pt x="696" y="254"/>
                  </a:lnTo>
                  <a:lnTo>
                    <a:pt x="704" y="248"/>
                  </a:lnTo>
                  <a:lnTo>
                    <a:pt x="713" y="241"/>
                  </a:lnTo>
                  <a:lnTo>
                    <a:pt x="717" y="254"/>
                  </a:lnTo>
                  <a:lnTo>
                    <a:pt x="720" y="265"/>
                  </a:lnTo>
                  <a:lnTo>
                    <a:pt x="722" y="277"/>
                  </a:lnTo>
                  <a:lnTo>
                    <a:pt x="725" y="288"/>
                  </a:lnTo>
                  <a:lnTo>
                    <a:pt x="729" y="300"/>
                  </a:lnTo>
                  <a:lnTo>
                    <a:pt x="732" y="312"/>
                  </a:lnTo>
                  <a:lnTo>
                    <a:pt x="735" y="324"/>
                  </a:lnTo>
                  <a:lnTo>
                    <a:pt x="738" y="335"/>
                  </a:lnTo>
                  <a:lnTo>
                    <a:pt x="745" y="334"/>
                  </a:lnTo>
                  <a:lnTo>
                    <a:pt x="752" y="334"/>
                  </a:lnTo>
                  <a:lnTo>
                    <a:pt x="758" y="333"/>
                  </a:lnTo>
                  <a:lnTo>
                    <a:pt x="766" y="332"/>
                  </a:lnTo>
                  <a:lnTo>
                    <a:pt x="772" y="332"/>
                  </a:lnTo>
                  <a:lnTo>
                    <a:pt x="779" y="331"/>
                  </a:lnTo>
                  <a:lnTo>
                    <a:pt x="786" y="330"/>
                  </a:lnTo>
                  <a:lnTo>
                    <a:pt x="794" y="330"/>
                  </a:lnTo>
                  <a:close/>
                  <a:moveTo>
                    <a:pt x="901" y="217"/>
                  </a:moveTo>
                  <a:lnTo>
                    <a:pt x="905" y="234"/>
                  </a:lnTo>
                  <a:lnTo>
                    <a:pt x="911" y="251"/>
                  </a:lnTo>
                  <a:lnTo>
                    <a:pt x="915" y="269"/>
                  </a:lnTo>
                  <a:lnTo>
                    <a:pt x="919" y="285"/>
                  </a:lnTo>
                  <a:lnTo>
                    <a:pt x="924" y="302"/>
                  </a:lnTo>
                  <a:lnTo>
                    <a:pt x="928" y="319"/>
                  </a:lnTo>
                  <a:lnTo>
                    <a:pt x="932" y="335"/>
                  </a:lnTo>
                  <a:lnTo>
                    <a:pt x="937" y="352"/>
                  </a:lnTo>
                  <a:lnTo>
                    <a:pt x="945" y="343"/>
                  </a:lnTo>
                  <a:lnTo>
                    <a:pt x="952" y="333"/>
                  </a:lnTo>
                  <a:lnTo>
                    <a:pt x="962" y="326"/>
                  </a:lnTo>
                  <a:lnTo>
                    <a:pt x="972" y="319"/>
                  </a:lnTo>
                  <a:lnTo>
                    <a:pt x="983" y="313"/>
                  </a:lnTo>
                  <a:lnTo>
                    <a:pt x="993" y="309"/>
                  </a:lnTo>
                  <a:lnTo>
                    <a:pt x="1005" y="306"/>
                  </a:lnTo>
                  <a:lnTo>
                    <a:pt x="1018" y="305"/>
                  </a:lnTo>
                  <a:lnTo>
                    <a:pt x="1025" y="304"/>
                  </a:lnTo>
                  <a:lnTo>
                    <a:pt x="1033" y="304"/>
                  </a:lnTo>
                  <a:lnTo>
                    <a:pt x="1039" y="304"/>
                  </a:lnTo>
                  <a:lnTo>
                    <a:pt x="1045" y="305"/>
                  </a:lnTo>
                  <a:lnTo>
                    <a:pt x="1051" y="305"/>
                  </a:lnTo>
                  <a:lnTo>
                    <a:pt x="1058" y="306"/>
                  </a:lnTo>
                  <a:lnTo>
                    <a:pt x="1063" y="308"/>
                  </a:lnTo>
                  <a:lnTo>
                    <a:pt x="1069" y="309"/>
                  </a:lnTo>
                  <a:lnTo>
                    <a:pt x="1075" y="311"/>
                  </a:lnTo>
                  <a:lnTo>
                    <a:pt x="1081" y="313"/>
                  </a:lnTo>
                  <a:lnTo>
                    <a:pt x="1087" y="315"/>
                  </a:lnTo>
                  <a:lnTo>
                    <a:pt x="1091" y="319"/>
                  </a:lnTo>
                  <a:lnTo>
                    <a:pt x="1096" y="321"/>
                  </a:lnTo>
                  <a:lnTo>
                    <a:pt x="1100" y="324"/>
                  </a:lnTo>
                  <a:lnTo>
                    <a:pt x="1105" y="327"/>
                  </a:lnTo>
                  <a:lnTo>
                    <a:pt x="1109" y="330"/>
                  </a:lnTo>
                  <a:lnTo>
                    <a:pt x="1113" y="333"/>
                  </a:lnTo>
                  <a:lnTo>
                    <a:pt x="1116" y="336"/>
                  </a:lnTo>
                  <a:lnTo>
                    <a:pt x="1119" y="339"/>
                  </a:lnTo>
                  <a:lnTo>
                    <a:pt x="1123" y="344"/>
                  </a:lnTo>
                  <a:lnTo>
                    <a:pt x="1127" y="347"/>
                  </a:lnTo>
                  <a:lnTo>
                    <a:pt x="1129" y="351"/>
                  </a:lnTo>
                  <a:lnTo>
                    <a:pt x="1132" y="355"/>
                  </a:lnTo>
                  <a:lnTo>
                    <a:pt x="1134" y="358"/>
                  </a:lnTo>
                  <a:lnTo>
                    <a:pt x="1136" y="363"/>
                  </a:lnTo>
                  <a:lnTo>
                    <a:pt x="1138" y="368"/>
                  </a:lnTo>
                  <a:lnTo>
                    <a:pt x="1141" y="374"/>
                  </a:lnTo>
                  <a:lnTo>
                    <a:pt x="1143" y="380"/>
                  </a:lnTo>
                  <a:lnTo>
                    <a:pt x="1145" y="386"/>
                  </a:lnTo>
                  <a:lnTo>
                    <a:pt x="1147" y="395"/>
                  </a:lnTo>
                  <a:lnTo>
                    <a:pt x="1149" y="402"/>
                  </a:lnTo>
                  <a:lnTo>
                    <a:pt x="1152" y="410"/>
                  </a:lnTo>
                  <a:lnTo>
                    <a:pt x="1156" y="430"/>
                  </a:lnTo>
                  <a:lnTo>
                    <a:pt x="1159" y="450"/>
                  </a:lnTo>
                  <a:lnTo>
                    <a:pt x="1163" y="470"/>
                  </a:lnTo>
                  <a:lnTo>
                    <a:pt x="1166" y="489"/>
                  </a:lnTo>
                  <a:lnTo>
                    <a:pt x="1169" y="508"/>
                  </a:lnTo>
                  <a:lnTo>
                    <a:pt x="1172" y="528"/>
                  </a:lnTo>
                  <a:lnTo>
                    <a:pt x="1176" y="548"/>
                  </a:lnTo>
                  <a:lnTo>
                    <a:pt x="1179" y="567"/>
                  </a:lnTo>
                  <a:lnTo>
                    <a:pt x="1168" y="568"/>
                  </a:lnTo>
                  <a:lnTo>
                    <a:pt x="1159" y="569"/>
                  </a:lnTo>
                  <a:lnTo>
                    <a:pt x="1148" y="570"/>
                  </a:lnTo>
                  <a:lnTo>
                    <a:pt x="1138" y="571"/>
                  </a:lnTo>
                  <a:lnTo>
                    <a:pt x="1129" y="572"/>
                  </a:lnTo>
                  <a:lnTo>
                    <a:pt x="1118" y="573"/>
                  </a:lnTo>
                  <a:lnTo>
                    <a:pt x="1109" y="574"/>
                  </a:lnTo>
                  <a:lnTo>
                    <a:pt x="1098" y="575"/>
                  </a:lnTo>
                  <a:lnTo>
                    <a:pt x="1095" y="557"/>
                  </a:lnTo>
                  <a:lnTo>
                    <a:pt x="1093" y="540"/>
                  </a:lnTo>
                  <a:lnTo>
                    <a:pt x="1090" y="522"/>
                  </a:lnTo>
                  <a:lnTo>
                    <a:pt x="1087" y="504"/>
                  </a:lnTo>
                  <a:lnTo>
                    <a:pt x="1085" y="487"/>
                  </a:lnTo>
                  <a:lnTo>
                    <a:pt x="1082" y="469"/>
                  </a:lnTo>
                  <a:lnTo>
                    <a:pt x="1079" y="452"/>
                  </a:lnTo>
                  <a:lnTo>
                    <a:pt x="1074" y="434"/>
                  </a:lnTo>
                  <a:lnTo>
                    <a:pt x="1072" y="424"/>
                  </a:lnTo>
                  <a:lnTo>
                    <a:pt x="1070" y="416"/>
                  </a:lnTo>
                  <a:lnTo>
                    <a:pt x="1068" y="407"/>
                  </a:lnTo>
                  <a:lnTo>
                    <a:pt x="1066" y="400"/>
                  </a:lnTo>
                  <a:lnTo>
                    <a:pt x="1064" y="395"/>
                  </a:lnTo>
                  <a:lnTo>
                    <a:pt x="1061" y="390"/>
                  </a:lnTo>
                  <a:lnTo>
                    <a:pt x="1059" y="384"/>
                  </a:lnTo>
                  <a:lnTo>
                    <a:pt x="1057" y="381"/>
                  </a:lnTo>
                  <a:lnTo>
                    <a:pt x="1056" y="379"/>
                  </a:lnTo>
                  <a:lnTo>
                    <a:pt x="1053" y="376"/>
                  </a:lnTo>
                  <a:lnTo>
                    <a:pt x="1051" y="374"/>
                  </a:lnTo>
                  <a:lnTo>
                    <a:pt x="1048" y="372"/>
                  </a:lnTo>
                  <a:lnTo>
                    <a:pt x="1046" y="370"/>
                  </a:lnTo>
                  <a:lnTo>
                    <a:pt x="1043" y="368"/>
                  </a:lnTo>
                  <a:lnTo>
                    <a:pt x="1040" y="367"/>
                  </a:lnTo>
                  <a:lnTo>
                    <a:pt x="1036" y="364"/>
                  </a:lnTo>
                  <a:lnTo>
                    <a:pt x="1033" y="363"/>
                  </a:lnTo>
                  <a:lnTo>
                    <a:pt x="1029" y="362"/>
                  </a:lnTo>
                  <a:lnTo>
                    <a:pt x="1025" y="362"/>
                  </a:lnTo>
                  <a:lnTo>
                    <a:pt x="1022" y="361"/>
                  </a:lnTo>
                  <a:lnTo>
                    <a:pt x="1018" y="361"/>
                  </a:lnTo>
                  <a:lnTo>
                    <a:pt x="1014" y="361"/>
                  </a:lnTo>
                  <a:lnTo>
                    <a:pt x="1010" y="361"/>
                  </a:lnTo>
                  <a:lnTo>
                    <a:pt x="1005" y="361"/>
                  </a:lnTo>
                  <a:lnTo>
                    <a:pt x="1000" y="361"/>
                  </a:lnTo>
                  <a:lnTo>
                    <a:pt x="996" y="362"/>
                  </a:lnTo>
                  <a:lnTo>
                    <a:pt x="992" y="363"/>
                  </a:lnTo>
                  <a:lnTo>
                    <a:pt x="988" y="364"/>
                  </a:lnTo>
                  <a:lnTo>
                    <a:pt x="984" y="366"/>
                  </a:lnTo>
                  <a:lnTo>
                    <a:pt x="979" y="368"/>
                  </a:lnTo>
                  <a:lnTo>
                    <a:pt x="975" y="370"/>
                  </a:lnTo>
                  <a:lnTo>
                    <a:pt x="971" y="372"/>
                  </a:lnTo>
                  <a:lnTo>
                    <a:pt x="968" y="375"/>
                  </a:lnTo>
                  <a:lnTo>
                    <a:pt x="965" y="377"/>
                  </a:lnTo>
                  <a:lnTo>
                    <a:pt x="963" y="380"/>
                  </a:lnTo>
                  <a:lnTo>
                    <a:pt x="960" y="384"/>
                  </a:lnTo>
                  <a:lnTo>
                    <a:pt x="959" y="387"/>
                  </a:lnTo>
                  <a:lnTo>
                    <a:pt x="956" y="392"/>
                  </a:lnTo>
                  <a:lnTo>
                    <a:pt x="955" y="396"/>
                  </a:lnTo>
                  <a:lnTo>
                    <a:pt x="954" y="400"/>
                  </a:lnTo>
                  <a:lnTo>
                    <a:pt x="954" y="405"/>
                  </a:lnTo>
                  <a:lnTo>
                    <a:pt x="954" y="410"/>
                  </a:lnTo>
                  <a:lnTo>
                    <a:pt x="955" y="416"/>
                  </a:lnTo>
                  <a:lnTo>
                    <a:pt x="955" y="422"/>
                  </a:lnTo>
                  <a:lnTo>
                    <a:pt x="956" y="429"/>
                  </a:lnTo>
                  <a:lnTo>
                    <a:pt x="957" y="435"/>
                  </a:lnTo>
                  <a:lnTo>
                    <a:pt x="960" y="444"/>
                  </a:lnTo>
                  <a:lnTo>
                    <a:pt x="961" y="451"/>
                  </a:lnTo>
                  <a:lnTo>
                    <a:pt x="964" y="468"/>
                  </a:lnTo>
                  <a:lnTo>
                    <a:pt x="967" y="484"/>
                  </a:lnTo>
                  <a:lnTo>
                    <a:pt x="969" y="501"/>
                  </a:lnTo>
                  <a:lnTo>
                    <a:pt x="972" y="518"/>
                  </a:lnTo>
                  <a:lnTo>
                    <a:pt x="974" y="534"/>
                  </a:lnTo>
                  <a:lnTo>
                    <a:pt x="977" y="551"/>
                  </a:lnTo>
                  <a:lnTo>
                    <a:pt x="980" y="569"/>
                  </a:lnTo>
                  <a:lnTo>
                    <a:pt x="983" y="586"/>
                  </a:lnTo>
                  <a:lnTo>
                    <a:pt x="973" y="586"/>
                  </a:lnTo>
                  <a:lnTo>
                    <a:pt x="963" y="587"/>
                  </a:lnTo>
                  <a:lnTo>
                    <a:pt x="953" y="588"/>
                  </a:lnTo>
                  <a:lnTo>
                    <a:pt x="943" y="588"/>
                  </a:lnTo>
                  <a:lnTo>
                    <a:pt x="932" y="589"/>
                  </a:lnTo>
                  <a:lnTo>
                    <a:pt x="923" y="590"/>
                  </a:lnTo>
                  <a:lnTo>
                    <a:pt x="913" y="591"/>
                  </a:lnTo>
                  <a:lnTo>
                    <a:pt x="903" y="592"/>
                  </a:lnTo>
                  <a:lnTo>
                    <a:pt x="896" y="546"/>
                  </a:lnTo>
                  <a:lnTo>
                    <a:pt x="888" y="500"/>
                  </a:lnTo>
                  <a:lnTo>
                    <a:pt x="878" y="454"/>
                  </a:lnTo>
                  <a:lnTo>
                    <a:pt x="868" y="408"/>
                  </a:lnTo>
                  <a:lnTo>
                    <a:pt x="856" y="362"/>
                  </a:lnTo>
                  <a:lnTo>
                    <a:pt x="846" y="317"/>
                  </a:lnTo>
                  <a:lnTo>
                    <a:pt x="833" y="271"/>
                  </a:lnTo>
                  <a:lnTo>
                    <a:pt x="822" y="225"/>
                  </a:lnTo>
                  <a:lnTo>
                    <a:pt x="831" y="224"/>
                  </a:lnTo>
                  <a:lnTo>
                    <a:pt x="841" y="223"/>
                  </a:lnTo>
                  <a:lnTo>
                    <a:pt x="850" y="222"/>
                  </a:lnTo>
                  <a:lnTo>
                    <a:pt x="860" y="222"/>
                  </a:lnTo>
                  <a:lnTo>
                    <a:pt x="870" y="221"/>
                  </a:lnTo>
                  <a:lnTo>
                    <a:pt x="880" y="220"/>
                  </a:lnTo>
                  <a:lnTo>
                    <a:pt x="891" y="218"/>
                  </a:lnTo>
                  <a:lnTo>
                    <a:pt x="901" y="217"/>
                  </a:lnTo>
                  <a:close/>
                  <a:moveTo>
                    <a:pt x="1698" y="520"/>
                  </a:moveTo>
                  <a:lnTo>
                    <a:pt x="1689" y="521"/>
                  </a:lnTo>
                  <a:lnTo>
                    <a:pt x="1679" y="522"/>
                  </a:lnTo>
                  <a:lnTo>
                    <a:pt x="1670" y="522"/>
                  </a:lnTo>
                  <a:lnTo>
                    <a:pt x="1661" y="523"/>
                  </a:lnTo>
                  <a:lnTo>
                    <a:pt x="1651" y="524"/>
                  </a:lnTo>
                  <a:lnTo>
                    <a:pt x="1643" y="525"/>
                  </a:lnTo>
                  <a:lnTo>
                    <a:pt x="1635" y="526"/>
                  </a:lnTo>
                  <a:lnTo>
                    <a:pt x="1625" y="527"/>
                  </a:lnTo>
                  <a:lnTo>
                    <a:pt x="1624" y="522"/>
                  </a:lnTo>
                  <a:lnTo>
                    <a:pt x="1624" y="518"/>
                  </a:lnTo>
                  <a:lnTo>
                    <a:pt x="1623" y="513"/>
                  </a:lnTo>
                  <a:lnTo>
                    <a:pt x="1622" y="507"/>
                  </a:lnTo>
                  <a:lnTo>
                    <a:pt x="1621" y="503"/>
                  </a:lnTo>
                  <a:lnTo>
                    <a:pt x="1621" y="498"/>
                  </a:lnTo>
                  <a:lnTo>
                    <a:pt x="1620" y="493"/>
                  </a:lnTo>
                  <a:lnTo>
                    <a:pt x="1620" y="489"/>
                  </a:lnTo>
                  <a:lnTo>
                    <a:pt x="1615" y="494"/>
                  </a:lnTo>
                  <a:lnTo>
                    <a:pt x="1611" y="499"/>
                  </a:lnTo>
                  <a:lnTo>
                    <a:pt x="1606" y="504"/>
                  </a:lnTo>
                  <a:lnTo>
                    <a:pt x="1601" y="509"/>
                  </a:lnTo>
                  <a:lnTo>
                    <a:pt x="1596" y="514"/>
                  </a:lnTo>
                  <a:lnTo>
                    <a:pt x="1591" y="518"/>
                  </a:lnTo>
                  <a:lnTo>
                    <a:pt x="1586" y="522"/>
                  </a:lnTo>
                  <a:lnTo>
                    <a:pt x="1579" y="526"/>
                  </a:lnTo>
                  <a:lnTo>
                    <a:pt x="1574" y="529"/>
                  </a:lnTo>
                  <a:lnTo>
                    <a:pt x="1568" y="531"/>
                  </a:lnTo>
                  <a:lnTo>
                    <a:pt x="1562" y="534"/>
                  </a:lnTo>
                  <a:lnTo>
                    <a:pt x="1556" y="537"/>
                  </a:lnTo>
                  <a:lnTo>
                    <a:pt x="1549" y="538"/>
                  </a:lnTo>
                  <a:lnTo>
                    <a:pt x="1543" y="540"/>
                  </a:lnTo>
                  <a:lnTo>
                    <a:pt x="1537" y="541"/>
                  </a:lnTo>
                  <a:lnTo>
                    <a:pt x="1531" y="541"/>
                  </a:lnTo>
                  <a:lnTo>
                    <a:pt x="1518" y="542"/>
                  </a:lnTo>
                  <a:lnTo>
                    <a:pt x="1505" y="542"/>
                  </a:lnTo>
                  <a:lnTo>
                    <a:pt x="1493" y="540"/>
                  </a:lnTo>
                  <a:lnTo>
                    <a:pt x="1480" y="538"/>
                  </a:lnTo>
                  <a:lnTo>
                    <a:pt x="1469" y="533"/>
                  </a:lnTo>
                  <a:lnTo>
                    <a:pt x="1457" y="528"/>
                  </a:lnTo>
                  <a:lnTo>
                    <a:pt x="1447" y="521"/>
                  </a:lnTo>
                  <a:lnTo>
                    <a:pt x="1436" y="514"/>
                  </a:lnTo>
                  <a:lnTo>
                    <a:pt x="1426" y="504"/>
                  </a:lnTo>
                  <a:lnTo>
                    <a:pt x="1417" y="494"/>
                  </a:lnTo>
                  <a:lnTo>
                    <a:pt x="1408" y="483"/>
                  </a:lnTo>
                  <a:lnTo>
                    <a:pt x="1401" y="471"/>
                  </a:lnTo>
                  <a:lnTo>
                    <a:pt x="1395" y="458"/>
                  </a:lnTo>
                  <a:lnTo>
                    <a:pt x="1389" y="444"/>
                  </a:lnTo>
                  <a:lnTo>
                    <a:pt x="1385" y="429"/>
                  </a:lnTo>
                  <a:lnTo>
                    <a:pt x="1381" y="412"/>
                  </a:lnTo>
                  <a:lnTo>
                    <a:pt x="1378" y="396"/>
                  </a:lnTo>
                  <a:lnTo>
                    <a:pt x="1377" y="380"/>
                  </a:lnTo>
                  <a:lnTo>
                    <a:pt x="1376" y="366"/>
                  </a:lnTo>
                  <a:lnTo>
                    <a:pt x="1376" y="352"/>
                  </a:lnTo>
                  <a:lnTo>
                    <a:pt x="1378" y="339"/>
                  </a:lnTo>
                  <a:lnTo>
                    <a:pt x="1380" y="328"/>
                  </a:lnTo>
                  <a:lnTo>
                    <a:pt x="1384" y="318"/>
                  </a:lnTo>
                  <a:lnTo>
                    <a:pt x="1390" y="307"/>
                  </a:lnTo>
                  <a:lnTo>
                    <a:pt x="1397" y="298"/>
                  </a:lnTo>
                  <a:lnTo>
                    <a:pt x="1405" y="290"/>
                  </a:lnTo>
                  <a:lnTo>
                    <a:pt x="1414" y="283"/>
                  </a:lnTo>
                  <a:lnTo>
                    <a:pt x="1424" y="277"/>
                  </a:lnTo>
                  <a:lnTo>
                    <a:pt x="1435" y="273"/>
                  </a:lnTo>
                  <a:lnTo>
                    <a:pt x="1447" y="269"/>
                  </a:lnTo>
                  <a:lnTo>
                    <a:pt x="1459" y="266"/>
                  </a:lnTo>
                  <a:lnTo>
                    <a:pt x="1473" y="264"/>
                  </a:lnTo>
                  <a:lnTo>
                    <a:pt x="1485" y="263"/>
                  </a:lnTo>
                  <a:lnTo>
                    <a:pt x="1498" y="264"/>
                  </a:lnTo>
                  <a:lnTo>
                    <a:pt x="1510" y="266"/>
                  </a:lnTo>
                  <a:lnTo>
                    <a:pt x="1523" y="269"/>
                  </a:lnTo>
                  <a:lnTo>
                    <a:pt x="1534" y="273"/>
                  </a:lnTo>
                  <a:lnTo>
                    <a:pt x="1546" y="278"/>
                  </a:lnTo>
                  <a:lnTo>
                    <a:pt x="1557" y="284"/>
                  </a:lnTo>
                  <a:lnTo>
                    <a:pt x="1568" y="293"/>
                  </a:lnTo>
                  <a:lnTo>
                    <a:pt x="1564" y="276"/>
                  </a:lnTo>
                  <a:lnTo>
                    <a:pt x="1559" y="259"/>
                  </a:lnTo>
                  <a:lnTo>
                    <a:pt x="1555" y="243"/>
                  </a:lnTo>
                  <a:lnTo>
                    <a:pt x="1551" y="227"/>
                  </a:lnTo>
                  <a:lnTo>
                    <a:pt x="1547" y="210"/>
                  </a:lnTo>
                  <a:lnTo>
                    <a:pt x="1542" y="193"/>
                  </a:lnTo>
                  <a:lnTo>
                    <a:pt x="1538" y="177"/>
                  </a:lnTo>
                  <a:lnTo>
                    <a:pt x="1532" y="161"/>
                  </a:lnTo>
                  <a:lnTo>
                    <a:pt x="1543" y="160"/>
                  </a:lnTo>
                  <a:lnTo>
                    <a:pt x="1553" y="159"/>
                  </a:lnTo>
                  <a:lnTo>
                    <a:pt x="1564" y="158"/>
                  </a:lnTo>
                  <a:lnTo>
                    <a:pt x="1574" y="157"/>
                  </a:lnTo>
                  <a:lnTo>
                    <a:pt x="1583" y="156"/>
                  </a:lnTo>
                  <a:lnTo>
                    <a:pt x="1594" y="155"/>
                  </a:lnTo>
                  <a:lnTo>
                    <a:pt x="1603" y="155"/>
                  </a:lnTo>
                  <a:lnTo>
                    <a:pt x="1614" y="154"/>
                  </a:lnTo>
                  <a:lnTo>
                    <a:pt x="1626" y="200"/>
                  </a:lnTo>
                  <a:lnTo>
                    <a:pt x="1639" y="246"/>
                  </a:lnTo>
                  <a:lnTo>
                    <a:pt x="1650" y="291"/>
                  </a:lnTo>
                  <a:lnTo>
                    <a:pt x="1662" y="337"/>
                  </a:lnTo>
                  <a:lnTo>
                    <a:pt x="1672" y="383"/>
                  </a:lnTo>
                  <a:lnTo>
                    <a:pt x="1682" y="428"/>
                  </a:lnTo>
                  <a:lnTo>
                    <a:pt x="1691" y="474"/>
                  </a:lnTo>
                  <a:lnTo>
                    <a:pt x="1698" y="520"/>
                  </a:lnTo>
                  <a:close/>
                  <a:moveTo>
                    <a:pt x="1461" y="400"/>
                  </a:moveTo>
                  <a:lnTo>
                    <a:pt x="1463" y="410"/>
                  </a:lnTo>
                  <a:lnTo>
                    <a:pt x="1467" y="421"/>
                  </a:lnTo>
                  <a:lnTo>
                    <a:pt x="1469" y="429"/>
                  </a:lnTo>
                  <a:lnTo>
                    <a:pt x="1472" y="437"/>
                  </a:lnTo>
                  <a:lnTo>
                    <a:pt x="1475" y="445"/>
                  </a:lnTo>
                  <a:lnTo>
                    <a:pt x="1478" y="451"/>
                  </a:lnTo>
                  <a:lnTo>
                    <a:pt x="1481" y="456"/>
                  </a:lnTo>
                  <a:lnTo>
                    <a:pt x="1485" y="461"/>
                  </a:lnTo>
                  <a:lnTo>
                    <a:pt x="1492" y="467"/>
                  </a:lnTo>
                  <a:lnTo>
                    <a:pt x="1498" y="472"/>
                  </a:lnTo>
                  <a:lnTo>
                    <a:pt x="1505" y="476"/>
                  </a:lnTo>
                  <a:lnTo>
                    <a:pt x="1513" y="480"/>
                  </a:lnTo>
                  <a:lnTo>
                    <a:pt x="1520" y="482"/>
                  </a:lnTo>
                  <a:lnTo>
                    <a:pt x="1528" y="483"/>
                  </a:lnTo>
                  <a:lnTo>
                    <a:pt x="1537" y="484"/>
                  </a:lnTo>
                  <a:lnTo>
                    <a:pt x="1546" y="483"/>
                  </a:lnTo>
                  <a:lnTo>
                    <a:pt x="1552" y="482"/>
                  </a:lnTo>
                  <a:lnTo>
                    <a:pt x="1558" y="481"/>
                  </a:lnTo>
                  <a:lnTo>
                    <a:pt x="1564" y="479"/>
                  </a:lnTo>
                  <a:lnTo>
                    <a:pt x="1570" y="476"/>
                  </a:lnTo>
                  <a:lnTo>
                    <a:pt x="1575" y="472"/>
                  </a:lnTo>
                  <a:lnTo>
                    <a:pt x="1579" y="469"/>
                  </a:lnTo>
                  <a:lnTo>
                    <a:pt x="1584" y="464"/>
                  </a:lnTo>
                  <a:lnTo>
                    <a:pt x="1589" y="458"/>
                  </a:lnTo>
                  <a:lnTo>
                    <a:pt x="1592" y="453"/>
                  </a:lnTo>
                  <a:lnTo>
                    <a:pt x="1595" y="447"/>
                  </a:lnTo>
                  <a:lnTo>
                    <a:pt x="1597" y="440"/>
                  </a:lnTo>
                  <a:lnTo>
                    <a:pt x="1599" y="431"/>
                  </a:lnTo>
                  <a:lnTo>
                    <a:pt x="1599" y="423"/>
                  </a:lnTo>
                  <a:lnTo>
                    <a:pt x="1599" y="415"/>
                  </a:lnTo>
                  <a:lnTo>
                    <a:pt x="1598" y="405"/>
                  </a:lnTo>
                  <a:lnTo>
                    <a:pt x="1596" y="395"/>
                  </a:lnTo>
                  <a:lnTo>
                    <a:pt x="1593" y="383"/>
                  </a:lnTo>
                  <a:lnTo>
                    <a:pt x="1590" y="374"/>
                  </a:lnTo>
                  <a:lnTo>
                    <a:pt x="1586" y="364"/>
                  </a:lnTo>
                  <a:lnTo>
                    <a:pt x="1581" y="356"/>
                  </a:lnTo>
                  <a:lnTo>
                    <a:pt x="1577" y="349"/>
                  </a:lnTo>
                  <a:lnTo>
                    <a:pt x="1572" y="343"/>
                  </a:lnTo>
                  <a:lnTo>
                    <a:pt x="1567" y="336"/>
                  </a:lnTo>
                  <a:lnTo>
                    <a:pt x="1560" y="332"/>
                  </a:lnTo>
                  <a:lnTo>
                    <a:pt x="1554" y="327"/>
                  </a:lnTo>
                  <a:lnTo>
                    <a:pt x="1548" y="324"/>
                  </a:lnTo>
                  <a:lnTo>
                    <a:pt x="1542" y="321"/>
                  </a:lnTo>
                  <a:lnTo>
                    <a:pt x="1535" y="319"/>
                  </a:lnTo>
                  <a:lnTo>
                    <a:pt x="1529" y="317"/>
                  </a:lnTo>
                  <a:lnTo>
                    <a:pt x="1523" y="317"/>
                  </a:lnTo>
                  <a:lnTo>
                    <a:pt x="1516" y="315"/>
                  </a:lnTo>
                  <a:lnTo>
                    <a:pt x="1508" y="317"/>
                  </a:lnTo>
                  <a:lnTo>
                    <a:pt x="1502" y="318"/>
                  </a:lnTo>
                  <a:lnTo>
                    <a:pt x="1495" y="319"/>
                  </a:lnTo>
                  <a:lnTo>
                    <a:pt x="1489" y="321"/>
                  </a:lnTo>
                  <a:lnTo>
                    <a:pt x="1483" y="324"/>
                  </a:lnTo>
                  <a:lnTo>
                    <a:pt x="1478" y="327"/>
                  </a:lnTo>
                  <a:lnTo>
                    <a:pt x="1473" y="330"/>
                  </a:lnTo>
                  <a:lnTo>
                    <a:pt x="1469" y="334"/>
                  </a:lnTo>
                  <a:lnTo>
                    <a:pt x="1466" y="339"/>
                  </a:lnTo>
                  <a:lnTo>
                    <a:pt x="1462" y="346"/>
                  </a:lnTo>
                  <a:lnTo>
                    <a:pt x="1460" y="352"/>
                  </a:lnTo>
                  <a:lnTo>
                    <a:pt x="1458" y="358"/>
                  </a:lnTo>
                  <a:lnTo>
                    <a:pt x="1457" y="366"/>
                  </a:lnTo>
                  <a:lnTo>
                    <a:pt x="1457" y="374"/>
                  </a:lnTo>
                  <a:lnTo>
                    <a:pt x="1458" y="381"/>
                  </a:lnTo>
                  <a:lnTo>
                    <a:pt x="1459" y="391"/>
                  </a:lnTo>
                  <a:lnTo>
                    <a:pt x="1461" y="400"/>
                  </a:lnTo>
                  <a:close/>
                  <a:moveTo>
                    <a:pt x="1801" y="323"/>
                  </a:moveTo>
                  <a:lnTo>
                    <a:pt x="1792" y="322"/>
                  </a:lnTo>
                  <a:lnTo>
                    <a:pt x="1783" y="322"/>
                  </a:lnTo>
                  <a:lnTo>
                    <a:pt x="1773" y="321"/>
                  </a:lnTo>
                  <a:lnTo>
                    <a:pt x="1764" y="320"/>
                  </a:lnTo>
                  <a:lnTo>
                    <a:pt x="1755" y="320"/>
                  </a:lnTo>
                  <a:lnTo>
                    <a:pt x="1744" y="319"/>
                  </a:lnTo>
                  <a:lnTo>
                    <a:pt x="1735" y="318"/>
                  </a:lnTo>
                  <a:lnTo>
                    <a:pt x="1725" y="318"/>
                  </a:lnTo>
                  <a:lnTo>
                    <a:pt x="1725" y="307"/>
                  </a:lnTo>
                  <a:lnTo>
                    <a:pt x="1727" y="299"/>
                  </a:lnTo>
                  <a:lnTo>
                    <a:pt x="1730" y="290"/>
                  </a:lnTo>
                  <a:lnTo>
                    <a:pt x="1733" y="282"/>
                  </a:lnTo>
                  <a:lnTo>
                    <a:pt x="1737" y="275"/>
                  </a:lnTo>
                  <a:lnTo>
                    <a:pt x="1741" y="269"/>
                  </a:lnTo>
                  <a:lnTo>
                    <a:pt x="1747" y="262"/>
                  </a:lnTo>
                  <a:lnTo>
                    <a:pt x="1752" y="257"/>
                  </a:lnTo>
                  <a:lnTo>
                    <a:pt x="1760" y="252"/>
                  </a:lnTo>
                  <a:lnTo>
                    <a:pt x="1768" y="248"/>
                  </a:lnTo>
                  <a:lnTo>
                    <a:pt x="1776" y="243"/>
                  </a:lnTo>
                  <a:lnTo>
                    <a:pt x="1787" y="239"/>
                  </a:lnTo>
                  <a:lnTo>
                    <a:pt x="1797" y="236"/>
                  </a:lnTo>
                  <a:lnTo>
                    <a:pt x="1810" y="234"/>
                  </a:lnTo>
                  <a:lnTo>
                    <a:pt x="1822" y="232"/>
                  </a:lnTo>
                  <a:lnTo>
                    <a:pt x="1836" y="230"/>
                  </a:lnTo>
                  <a:lnTo>
                    <a:pt x="1848" y="229"/>
                  </a:lnTo>
                  <a:lnTo>
                    <a:pt x="1861" y="228"/>
                  </a:lnTo>
                  <a:lnTo>
                    <a:pt x="1872" y="228"/>
                  </a:lnTo>
                  <a:lnTo>
                    <a:pt x="1883" y="229"/>
                  </a:lnTo>
                  <a:lnTo>
                    <a:pt x="1893" y="229"/>
                  </a:lnTo>
                  <a:lnTo>
                    <a:pt x="1902" y="230"/>
                  </a:lnTo>
                  <a:lnTo>
                    <a:pt x="1911" y="232"/>
                  </a:lnTo>
                  <a:lnTo>
                    <a:pt x="1918" y="234"/>
                  </a:lnTo>
                  <a:lnTo>
                    <a:pt x="1926" y="236"/>
                  </a:lnTo>
                  <a:lnTo>
                    <a:pt x="1933" y="238"/>
                  </a:lnTo>
                  <a:lnTo>
                    <a:pt x="1939" y="241"/>
                  </a:lnTo>
                  <a:lnTo>
                    <a:pt x="1944" y="243"/>
                  </a:lnTo>
                  <a:lnTo>
                    <a:pt x="1951" y="248"/>
                  </a:lnTo>
                  <a:lnTo>
                    <a:pt x="1956" y="251"/>
                  </a:lnTo>
                  <a:lnTo>
                    <a:pt x="1960" y="255"/>
                  </a:lnTo>
                  <a:lnTo>
                    <a:pt x="1965" y="259"/>
                  </a:lnTo>
                  <a:lnTo>
                    <a:pt x="1967" y="262"/>
                  </a:lnTo>
                  <a:lnTo>
                    <a:pt x="1972" y="267"/>
                  </a:lnTo>
                  <a:lnTo>
                    <a:pt x="1975" y="274"/>
                  </a:lnTo>
                  <a:lnTo>
                    <a:pt x="1978" y="281"/>
                  </a:lnTo>
                  <a:lnTo>
                    <a:pt x="1981" y="289"/>
                  </a:lnTo>
                  <a:lnTo>
                    <a:pt x="1984" y="299"/>
                  </a:lnTo>
                  <a:lnTo>
                    <a:pt x="1987" y="309"/>
                  </a:lnTo>
                  <a:lnTo>
                    <a:pt x="1990" y="320"/>
                  </a:lnTo>
                  <a:lnTo>
                    <a:pt x="1992" y="331"/>
                  </a:lnTo>
                  <a:lnTo>
                    <a:pt x="1994" y="342"/>
                  </a:lnTo>
                  <a:lnTo>
                    <a:pt x="1998" y="352"/>
                  </a:lnTo>
                  <a:lnTo>
                    <a:pt x="2000" y="361"/>
                  </a:lnTo>
                  <a:lnTo>
                    <a:pt x="2002" y="372"/>
                  </a:lnTo>
                  <a:lnTo>
                    <a:pt x="2004" y="382"/>
                  </a:lnTo>
                  <a:lnTo>
                    <a:pt x="2006" y="393"/>
                  </a:lnTo>
                  <a:lnTo>
                    <a:pt x="2008" y="403"/>
                  </a:lnTo>
                  <a:lnTo>
                    <a:pt x="2009" y="411"/>
                  </a:lnTo>
                  <a:lnTo>
                    <a:pt x="2010" y="419"/>
                  </a:lnTo>
                  <a:lnTo>
                    <a:pt x="2012" y="426"/>
                  </a:lnTo>
                  <a:lnTo>
                    <a:pt x="2013" y="432"/>
                  </a:lnTo>
                  <a:lnTo>
                    <a:pt x="2015" y="439"/>
                  </a:lnTo>
                  <a:lnTo>
                    <a:pt x="2016" y="445"/>
                  </a:lnTo>
                  <a:lnTo>
                    <a:pt x="2017" y="450"/>
                  </a:lnTo>
                  <a:lnTo>
                    <a:pt x="2020" y="454"/>
                  </a:lnTo>
                  <a:lnTo>
                    <a:pt x="2022" y="458"/>
                  </a:lnTo>
                  <a:lnTo>
                    <a:pt x="2024" y="463"/>
                  </a:lnTo>
                  <a:lnTo>
                    <a:pt x="2026" y="466"/>
                  </a:lnTo>
                  <a:lnTo>
                    <a:pt x="2029" y="470"/>
                  </a:lnTo>
                  <a:lnTo>
                    <a:pt x="2031" y="474"/>
                  </a:lnTo>
                  <a:lnTo>
                    <a:pt x="2034" y="478"/>
                  </a:lnTo>
                  <a:lnTo>
                    <a:pt x="2038" y="483"/>
                  </a:lnTo>
                  <a:lnTo>
                    <a:pt x="2041" y="488"/>
                  </a:lnTo>
                  <a:lnTo>
                    <a:pt x="2032" y="489"/>
                  </a:lnTo>
                  <a:lnTo>
                    <a:pt x="2022" y="490"/>
                  </a:lnTo>
                  <a:lnTo>
                    <a:pt x="2011" y="491"/>
                  </a:lnTo>
                  <a:lnTo>
                    <a:pt x="2001" y="492"/>
                  </a:lnTo>
                  <a:lnTo>
                    <a:pt x="1991" y="493"/>
                  </a:lnTo>
                  <a:lnTo>
                    <a:pt x="1981" y="494"/>
                  </a:lnTo>
                  <a:lnTo>
                    <a:pt x="1972" y="494"/>
                  </a:lnTo>
                  <a:lnTo>
                    <a:pt x="1962" y="495"/>
                  </a:lnTo>
                  <a:lnTo>
                    <a:pt x="1961" y="494"/>
                  </a:lnTo>
                  <a:lnTo>
                    <a:pt x="1959" y="492"/>
                  </a:lnTo>
                  <a:lnTo>
                    <a:pt x="1958" y="490"/>
                  </a:lnTo>
                  <a:lnTo>
                    <a:pt x="1956" y="487"/>
                  </a:lnTo>
                  <a:lnTo>
                    <a:pt x="1955" y="484"/>
                  </a:lnTo>
                  <a:lnTo>
                    <a:pt x="1953" y="481"/>
                  </a:lnTo>
                  <a:lnTo>
                    <a:pt x="1952" y="478"/>
                  </a:lnTo>
                  <a:lnTo>
                    <a:pt x="1950" y="475"/>
                  </a:lnTo>
                  <a:lnTo>
                    <a:pt x="1950" y="474"/>
                  </a:lnTo>
                  <a:lnTo>
                    <a:pt x="1949" y="473"/>
                  </a:lnTo>
                  <a:lnTo>
                    <a:pt x="1949" y="472"/>
                  </a:lnTo>
                  <a:lnTo>
                    <a:pt x="1949" y="471"/>
                  </a:lnTo>
                  <a:lnTo>
                    <a:pt x="1949" y="470"/>
                  </a:lnTo>
                  <a:lnTo>
                    <a:pt x="1948" y="470"/>
                  </a:lnTo>
                  <a:lnTo>
                    <a:pt x="1948" y="469"/>
                  </a:lnTo>
                  <a:lnTo>
                    <a:pt x="1947" y="469"/>
                  </a:lnTo>
                  <a:lnTo>
                    <a:pt x="1942" y="473"/>
                  </a:lnTo>
                  <a:lnTo>
                    <a:pt x="1938" y="477"/>
                  </a:lnTo>
                  <a:lnTo>
                    <a:pt x="1933" y="480"/>
                  </a:lnTo>
                  <a:lnTo>
                    <a:pt x="1928" y="484"/>
                  </a:lnTo>
                  <a:lnTo>
                    <a:pt x="1923" y="489"/>
                  </a:lnTo>
                  <a:lnTo>
                    <a:pt x="1917" y="492"/>
                  </a:lnTo>
                  <a:lnTo>
                    <a:pt x="1912" y="495"/>
                  </a:lnTo>
                  <a:lnTo>
                    <a:pt x="1907" y="498"/>
                  </a:lnTo>
                  <a:lnTo>
                    <a:pt x="1902" y="501"/>
                  </a:lnTo>
                  <a:lnTo>
                    <a:pt x="1895" y="503"/>
                  </a:lnTo>
                  <a:lnTo>
                    <a:pt x="1890" y="505"/>
                  </a:lnTo>
                  <a:lnTo>
                    <a:pt x="1884" y="507"/>
                  </a:lnTo>
                  <a:lnTo>
                    <a:pt x="1878" y="508"/>
                  </a:lnTo>
                  <a:lnTo>
                    <a:pt x="1871" y="509"/>
                  </a:lnTo>
                  <a:lnTo>
                    <a:pt x="1865" y="511"/>
                  </a:lnTo>
                  <a:lnTo>
                    <a:pt x="1858" y="512"/>
                  </a:lnTo>
                  <a:lnTo>
                    <a:pt x="1846" y="513"/>
                  </a:lnTo>
                  <a:lnTo>
                    <a:pt x="1836" y="512"/>
                  </a:lnTo>
                  <a:lnTo>
                    <a:pt x="1825" y="511"/>
                  </a:lnTo>
                  <a:lnTo>
                    <a:pt x="1815" y="509"/>
                  </a:lnTo>
                  <a:lnTo>
                    <a:pt x="1806" y="506"/>
                  </a:lnTo>
                  <a:lnTo>
                    <a:pt x="1797" y="503"/>
                  </a:lnTo>
                  <a:lnTo>
                    <a:pt x="1789" y="500"/>
                  </a:lnTo>
                  <a:lnTo>
                    <a:pt x="1781" y="495"/>
                  </a:lnTo>
                  <a:lnTo>
                    <a:pt x="1773" y="490"/>
                  </a:lnTo>
                  <a:lnTo>
                    <a:pt x="1767" y="484"/>
                  </a:lnTo>
                  <a:lnTo>
                    <a:pt x="1761" y="478"/>
                  </a:lnTo>
                  <a:lnTo>
                    <a:pt x="1757" y="472"/>
                  </a:lnTo>
                  <a:lnTo>
                    <a:pt x="1752" y="466"/>
                  </a:lnTo>
                  <a:lnTo>
                    <a:pt x="1748" y="457"/>
                  </a:lnTo>
                  <a:lnTo>
                    <a:pt x="1746" y="450"/>
                  </a:lnTo>
                  <a:lnTo>
                    <a:pt x="1744" y="442"/>
                  </a:lnTo>
                  <a:lnTo>
                    <a:pt x="1743" y="436"/>
                  </a:lnTo>
                  <a:lnTo>
                    <a:pt x="1744" y="431"/>
                  </a:lnTo>
                  <a:lnTo>
                    <a:pt x="1744" y="426"/>
                  </a:lnTo>
                  <a:lnTo>
                    <a:pt x="1745" y="421"/>
                  </a:lnTo>
                  <a:lnTo>
                    <a:pt x="1746" y="416"/>
                  </a:lnTo>
                  <a:lnTo>
                    <a:pt x="1748" y="410"/>
                  </a:lnTo>
                  <a:lnTo>
                    <a:pt x="1749" y="406"/>
                  </a:lnTo>
                  <a:lnTo>
                    <a:pt x="1751" y="401"/>
                  </a:lnTo>
                  <a:lnTo>
                    <a:pt x="1753" y="396"/>
                  </a:lnTo>
                  <a:lnTo>
                    <a:pt x="1756" y="392"/>
                  </a:lnTo>
                  <a:lnTo>
                    <a:pt x="1759" y="387"/>
                  </a:lnTo>
                  <a:lnTo>
                    <a:pt x="1762" y="383"/>
                  </a:lnTo>
                  <a:lnTo>
                    <a:pt x="1765" y="380"/>
                  </a:lnTo>
                  <a:lnTo>
                    <a:pt x="1769" y="376"/>
                  </a:lnTo>
                  <a:lnTo>
                    <a:pt x="1773" y="373"/>
                  </a:lnTo>
                  <a:lnTo>
                    <a:pt x="1779" y="371"/>
                  </a:lnTo>
                  <a:lnTo>
                    <a:pt x="1784" y="368"/>
                  </a:lnTo>
                  <a:lnTo>
                    <a:pt x="1789" y="364"/>
                  </a:lnTo>
                  <a:lnTo>
                    <a:pt x="1796" y="362"/>
                  </a:lnTo>
                  <a:lnTo>
                    <a:pt x="1804" y="359"/>
                  </a:lnTo>
                  <a:lnTo>
                    <a:pt x="1811" y="357"/>
                  </a:lnTo>
                  <a:lnTo>
                    <a:pt x="1819" y="354"/>
                  </a:lnTo>
                  <a:lnTo>
                    <a:pt x="1829" y="352"/>
                  </a:lnTo>
                  <a:lnTo>
                    <a:pt x="1839" y="349"/>
                  </a:lnTo>
                  <a:lnTo>
                    <a:pt x="1852" y="345"/>
                  </a:lnTo>
                  <a:lnTo>
                    <a:pt x="1863" y="342"/>
                  </a:lnTo>
                  <a:lnTo>
                    <a:pt x="1873" y="338"/>
                  </a:lnTo>
                  <a:lnTo>
                    <a:pt x="1883" y="335"/>
                  </a:lnTo>
                  <a:lnTo>
                    <a:pt x="1891" y="332"/>
                  </a:lnTo>
                  <a:lnTo>
                    <a:pt x="1899" y="329"/>
                  </a:lnTo>
                  <a:lnTo>
                    <a:pt x="1905" y="326"/>
                  </a:lnTo>
                  <a:lnTo>
                    <a:pt x="1910" y="324"/>
                  </a:lnTo>
                  <a:lnTo>
                    <a:pt x="1910" y="323"/>
                  </a:lnTo>
                  <a:lnTo>
                    <a:pt x="1910" y="322"/>
                  </a:lnTo>
                  <a:lnTo>
                    <a:pt x="1910" y="322"/>
                  </a:lnTo>
                  <a:lnTo>
                    <a:pt x="1909" y="321"/>
                  </a:lnTo>
                  <a:lnTo>
                    <a:pt x="1909" y="320"/>
                  </a:lnTo>
                  <a:lnTo>
                    <a:pt x="1909" y="319"/>
                  </a:lnTo>
                  <a:lnTo>
                    <a:pt x="1909" y="318"/>
                  </a:lnTo>
                  <a:lnTo>
                    <a:pt x="1909" y="318"/>
                  </a:lnTo>
                  <a:lnTo>
                    <a:pt x="1907" y="312"/>
                  </a:lnTo>
                  <a:lnTo>
                    <a:pt x="1906" y="307"/>
                  </a:lnTo>
                  <a:lnTo>
                    <a:pt x="1904" y="303"/>
                  </a:lnTo>
                  <a:lnTo>
                    <a:pt x="1902" y="300"/>
                  </a:lnTo>
                  <a:lnTo>
                    <a:pt x="1899" y="296"/>
                  </a:lnTo>
                  <a:lnTo>
                    <a:pt x="1895" y="294"/>
                  </a:lnTo>
                  <a:lnTo>
                    <a:pt x="1892" y="290"/>
                  </a:lnTo>
                  <a:lnTo>
                    <a:pt x="1889" y="288"/>
                  </a:lnTo>
                  <a:lnTo>
                    <a:pt x="1886" y="287"/>
                  </a:lnTo>
                  <a:lnTo>
                    <a:pt x="1882" y="285"/>
                  </a:lnTo>
                  <a:lnTo>
                    <a:pt x="1877" y="285"/>
                  </a:lnTo>
                  <a:lnTo>
                    <a:pt x="1871" y="284"/>
                  </a:lnTo>
                  <a:lnTo>
                    <a:pt x="1866" y="284"/>
                  </a:lnTo>
                  <a:lnTo>
                    <a:pt x="1860" y="284"/>
                  </a:lnTo>
                  <a:lnTo>
                    <a:pt x="1854" y="284"/>
                  </a:lnTo>
                  <a:lnTo>
                    <a:pt x="1846" y="285"/>
                  </a:lnTo>
                  <a:lnTo>
                    <a:pt x="1841" y="285"/>
                  </a:lnTo>
                  <a:lnTo>
                    <a:pt x="1836" y="286"/>
                  </a:lnTo>
                  <a:lnTo>
                    <a:pt x="1832" y="287"/>
                  </a:lnTo>
                  <a:lnTo>
                    <a:pt x="1828" y="288"/>
                  </a:lnTo>
                  <a:lnTo>
                    <a:pt x="1823" y="289"/>
                  </a:lnTo>
                  <a:lnTo>
                    <a:pt x="1820" y="291"/>
                  </a:lnTo>
                  <a:lnTo>
                    <a:pt x="1818" y="293"/>
                  </a:lnTo>
                  <a:lnTo>
                    <a:pt x="1815" y="295"/>
                  </a:lnTo>
                  <a:lnTo>
                    <a:pt x="1813" y="297"/>
                  </a:lnTo>
                  <a:lnTo>
                    <a:pt x="1810" y="300"/>
                  </a:lnTo>
                  <a:lnTo>
                    <a:pt x="1808" y="303"/>
                  </a:lnTo>
                  <a:lnTo>
                    <a:pt x="1807" y="306"/>
                  </a:lnTo>
                  <a:lnTo>
                    <a:pt x="1805" y="309"/>
                  </a:lnTo>
                  <a:lnTo>
                    <a:pt x="1804" y="313"/>
                  </a:lnTo>
                  <a:lnTo>
                    <a:pt x="1803" y="318"/>
                  </a:lnTo>
                  <a:lnTo>
                    <a:pt x="1801" y="323"/>
                  </a:lnTo>
                  <a:close/>
                  <a:moveTo>
                    <a:pt x="1921" y="369"/>
                  </a:moveTo>
                  <a:lnTo>
                    <a:pt x="1917" y="371"/>
                  </a:lnTo>
                  <a:lnTo>
                    <a:pt x="1913" y="372"/>
                  </a:lnTo>
                  <a:lnTo>
                    <a:pt x="1909" y="374"/>
                  </a:lnTo>
                  <a:lnTo>
                    <a:pt x="1904" y="376"/>
                  </a:lnTo>
                  <a:lnTo>
                    <a:pt x="1897" y="378"/>
                  </a:lnTo>
                  <a:lnTo>
                    <a:pt x="1891" y="380"/>
                  </a:lnTo>
                  <a:lnTo>
                    <a:pt x="1884" y="382"/>
                  </a:lnTo>
                  <a:lnTo>
                    <a:pt x="1876" y="384"/>
                  </a:lnTo>
                  <a:lnTo>
                    <a:pt x="1868" y="387"/>
                  </a:lnTo>
                  <a:lnTo>
                    <a:pt x="1862" y="390"/>
                  </a:lnTo>
                  <a:lnTo>
                    <a:pt x="1856" y="392"/>
                  </a:lnTo>
                  <a:lnTo>
                    <a:pt x="1851" y="394"/>
                  </a:lnTo>
                  <a:lnTo>
                    <a:pt x="1845" y="396"/>
                  </a:lnTo>
                  <a:lnTo>
                    <a:pt x="1841" y="398"/>
                  </a:lnTo>
                  <a:lnTo>
                    <a:pt x="1837" y="400"/>
                  </a:lnTo>
                  <a:lnTo>
                    <a:pt x="1835" y="402"/>
                  </a:lnTo>
                  <a:lnTo>
                    <a:pt x="1832" y="404"/>
                  </a:lnTo>
                  <a:lnTo>
                    <a:pt x="1829" y="407"/>
                  </a:lnTo>
                  <a:lnTo>
                    <a:pt x="1827" y="410"/>
                  </a:lnTo>
                  <a:lnTo>
                    <a:pt x="1825" y="414"/>
                  </a:lnTo>
                  <a:lnTo>
                    <a:pt x="1824" y="417"/>
                  </a:lnTo>
                  <a:lnTo>
                    <a:pt x="1823" y="420"/>
                  </a:lnTo>
                  <a:lnTo>
                    <a:pt x="1823" y="424"/>
                  </a:lnTo>
                  <a:lnTo>
                    <a:pt x="1824" y="428"/>
                  </a:lnTo>
                  <a:lnTo>
                    <a:pt x="1824" y="431"/>
                  </a:lnTo>
                  <a:lnTo>
                    <a:pt x="1825" y="434"/>
                  </a:lnTo>
                  <a:lnTo>
                    <a:pt x="1828" y="437"/>
                  </a:lnTo>
                  <a:lnTo>
                    <a:pt x="1829" y="441"/>
                  </a:lnTo>
                  <a:lnTo>
                    <a:pt x="1831" y="444"/>
                  </a:lnTo>
                  <a:lnTo>
                    <a:pt x="1834" y="447"/>
                  </a:lnTo>
                  <a:lnTo>
                    <a:pt x="1837" y="450"/>
                  </a:lnTo>
                  <a:lnTo>
                    <a:pt x="1840" y="452"/>
                  </a:lnTo>
                  <a:lnTo>
                    <a:pt x="1844" y="454"/>
                  </a:lnTo>
                  <a:lnTo>
                    <a:pt x="1847" y="456"/>
                  </a:lnTo>
                  <a:lnTo>
                    <a:pt x="1852" y="457"/>
                  </a:lnTo>
                  <a:lnTo>
                    <a:pt x="1856" y="459"/>
                  </a:lnTo>
                  <a:lnTo>
                    <a:pt x="1860" y="459"/>
                  </a:lnTo>
                  <a:lnTo>
                    <a:pt x="1865" y="460"/>
                  </a:lnTo>
                  <a:lnTo>
                    <a:pt x="1869" y="460"/>
                  </a:lnTo>
                  <a:lnTo>
                    <a:pt x="1875" y="460"/>
                  </a:lnTo>
                  <a:lnTo>
                    <a:pt x="1880" y="459"/>
                  </a:lnTo>
                  <a:lnTo>
                    <a:pt x="1885" y="458"/>
                  </a:lnTo>
                  <a:lnTo>
                    <a:pt x="1890" y="457"/>
                  </a:lnTo>
                  <a:lnTo>
                    <a:pt x="1895" y="455"/>
                  </a:lnTo>
                  <a:lnTo>
                    <a:pt x="1900" y="453"/>
                  </a:lnTo>
                  <a:lnTo>
                    <a:pt x="1905" y="450"/>
                  </a:lnTo>
                  <a:lnTo>
                    <a:pt x="1910" y="447"/>
                  </a:lnTo>
                  <a:lnTo>
                    <a:pt x="1914" y="443"/>
                  </a:lnTo>
                  <a:lnTo>
                    <a:pt x="1917" y="441"/>
                  </a:lnTo>
                  <a:lnTo>
                    <a:pt x="1919" y="437"/>
                  </a:lnTo>
                  <a:lnTo>
                    <a:pt x="1921" y="434"/>
                  </a:lnTo>
                  <a:lnTo>
                    <a:pt x="1924" y="431"/>
                  </a:lnTo>
                  <a:lnTo>
                    <a:pt x="1925" y="428"/>
                  </a:lnTo>
                  <a:lnTo>
                    <a:pt x="1926" y="425"/>
                  </a:lnTo>
                  <a:lnTo>
                    <a:pt x="1927" y="422"/>
                  </a:lnTo>
                  <a:lnTo>
                    <a:pt x="1928" y="418"/>
                  </a:lnTo>
                  <a:lnTo>
                    <a:pt x="1928" y="416"/>
                  </a:lnTo>
                  <a:lnTo>
                    <a:pt x="1928" y="412"/>
                  </a:lnTo>
                  <a:lnTo>
                    <a:pt x="1928" y="409"/>
                  </a:lnTo>
                  <a:lnTo>
                    <a:pt x="1928" y="405"/>
                  </a:lnTo>
                  <a:lnTo>
                    <a:pt x="1927" y="400"/>
                  </a:lnTo>
                  <a:lnTo>
                    <a:pt x="1927" y="396"/>
                  </a:lnTo>
                  <a:lnTo>
                    <a:pt x="1926" y="390"/>
                  </a:lnTo>
                  <a:lnTo>
                    <a:pt x="1925" y="384"/>
                  </a:lnTo>
                  <a:lnTo>
                    <a:pt x="1925" y="382"/>
                  </a:lnTo>
                  <a:lnTo>
                    <a:pt x="1925" y="380"/>
                  </a:lnTo>
                  <a:lnTo>
                    <a:pt x="1924" y="378"/>
                  </a:lnTo>
                  <a:lnTo>
                    <a:pt x="1924" y="376"/>
                  </a:lnTo>
                  <a:lnTo>
                    <a:pt x="1924" y="375"/>
                  </a:lnTo>
                  <a:lnTo>
                    <a:pt x="1923" y="373"/>
                  </a:lnTo>
                  <a:lnTo>
                    <a:pt x="1923" y="371"/>
                  </a:lnTo>
                  <a:lnTo>
                    <a:pt x="1921" y="369"/>
                  </a:lnTo>
                  <a:close/>
                  <a:moveTo>
                    <a:pt x="2181" y="203"/>
                  </a:moveTo>
                  <a:lnTo>
                    <a:pt x="2183" y="210"/>
                  </a:lnTo>
                  <a:lnTo>
                    <a:pt x="2185" y="217"/>
                  </a:lnTo>
                  <a:lnTo>
                    <a:pt x="2187" y="225"/>
                  </a:lnTo>
                  <a:lnTo>
                    <a:pt x="2189" y="232"/>
                  </a:lnTo>
                  <a:lnTo>
                    <a:pt x="2191" y="239"/>
                  </a:lnTo>
                  <a:lnTo>
                    <a:pt x="2193" y="246"/>
                  </a:lnTo>
                  <a:lnTo>
                    <a:pt x="2194" y="253"/>
                  </a:lnTo>
                  <a:lnTo>
                    <a:pt x="2196" y="260"/>
                  </a:lnTo>
                  <a:lnTo>
                    <a:pt x="2189" y="260"/>
                  </a:lnTo>
                  <a:lnTo>
                    <a:pt x="2181" y="261"/>
                  </a:lnTo>
                  <a:lnTo>
                    <a:pt x="2175" y="262"/>
                  </a:lnTo>
                  <a:lnTo>
                    <a:pt x="2168" y="262"/>
                  </a:lnTo>
                  <a:lnTo>
                    <a:pt x="2161" y="263"/>
                  </a:lnTo>
                  <a:lnTo>
                    <a:pt x="2154" y="263"/>
                  </a:lnTo>
                  <a:lnTo>
                    <a:pt x="2148" y="264"/>
                  </a:lnTo>
                  <a:lnTo>
                    <a:pt x="2141" y="265"/>
                  </a:lnTo>
                  <a:lnTo>
                    <a:pt x="2145" y="279"/>
                  </a:lnTo>
                  <a:lnTo>
                    <a:pt x="2149" y="293"/>
                  </a:lnTo>
                  <a:lnTo>
                    <a:pt x="2152" y="306"/>
                  </a:lnTo>
                  <a:lnTo>
                    <a:pt x="2155" y="319"/>
                  </a:lnTo>
                  <a:lnTo>
                    <a:pt x="2158" y="332"/>
                  </a:lnTo>
                  <a:lnTo>
                    <a:pt x="2161" y="346"/>
                  </a:lnTo>
                  <a:lnTo>
                    <a:pt x="2165" y="359"/>
                  </a:lnTo>
                  <a:lnTo>
                    <a:pt x="2168" y="372"/>
                  </a:lnTo>
                  <a:lnTo>
                    <a:pt x="2170" y="380"/>
                  </a:lnTo>
                  <a:lnTo>
                    <a:pt x="2171" y="386"/>
                  </a:lnTo>
                  <a:lnTo>
                    <a:pt x="2173" y="393"/>
                  </a:lnTo>
                  <a:lnTo>
                    <a:pt x="2174" y="398"/>
                  </a:lnTo>
                  <a:lnTo>
                    <a:pt x="2176" y="402"/>
                  </a:lnTo>
                  <a:lnTo>
                    <a:pt x="2177" y="405"/>
                  </a:lnTo>
                  <a:lnTo>
                    <a:pt x="2177" y="408"/>
                  </a:lnTo>
                  <a:lnTo>
                    <a:pt x="2178" y="410"/>
                  </a:lnTo>
                  <a:lnTo>
                    <a:pt x="2178" y="411"/>
                  </a:lnTo>
                  <a:lnTo>
                    <a:pt x="2179" y="412"/>
                  </a:lnTo>
                  <a:lnTo>
                    <a:pt x="2179" y="414"/>
                  </a:lnTo>
                  <a:lnTo>
                    <a:pt x="2180" y="415"/>
                  </a:lnTo>
                  <a:lnTo>
                    <a:pt x="2181" y="416"/>
                  </a:lnTo>
                  <a:lnTo>
                    <a:pt x="2182" y="417"/>
                  </a:lnTo>
                  <a:lnTo>
                    <a:pt x="2183" y="417"/>
                  </a:lnTo>
                  <a:lnTo>
                    <a:pt x="2185" y="418"/>
                  </a:lnTo>
                  <a:lnTo>
                    <a:pt x="2187" y="419"/>
                  </a:lnTo>
                  <a:lnTo>
                    <a:pt x="2189" y="420"/>
                  </a:lnTo>
                  <a:lnTo>
                    <a:pt x="2191" y="420"/>
                  </a:lnTo>
                  <a:lnTo>
                    <a:pt x="2192" y="420"/>
                  </a:lnTo>
                  <a:lnTo>
                    <a:pt x="2194" y="420"/>
                  </a:lnTo>
                  <a:lnTo>
                    <a:pt x="2196" y="420"/>
                  </a:lnTo>
                  <a:lnTo>
                    <a:pt x="2198" y="420"/>
                  </a:lnTo>
                  <a:lnTo>
                    <a:pt x="2200" y="420"/>
                  </a:lnTo>
                  <a:lnTo>
                    <a:pt x="2203" y="420"/>
                  </a:lnTo>
                  <a:lnTo>
                    <a:pt x="2205" y="419"/>
                  </a:lnTo>
                  <a:lnTo>
                    <a:pt x="2208" y="418"/>
                  </a:lnTo>
                  <a:lnTo>
                    <a:pt x="2213" y="417"/>
                  </a:lnTo>
                  <a:lnTo>
                    <a:pt x="2216" y="416"/>
                  </a:lnTo>
                  <a:lnTo>
                    <a:pt x="2221" y="415"/>
                  </a:lnTo>
                  <a:lnTo>
                    <a:pt x="2225" y="412"/>
                  </a:lnTo>
                  <a:lnTo>
                    <a:pt x="2230" y="410"/>
                  </a:lnTo>
                  <a:lnTo>
                    <a:pt x="2231" y="417"/>
                  </a:lnTo>
                  <a:lnTo>
                    <a:pt x="2233" y="424"/>
                  </a:lnTo>
                  <a:lnTo>
                    <a:pt x="2235" y="431"/>
                  </a:lnTo>
                  <a:lnTo>
                    <a:pt x="2238" y="437"/>
                  </a:lnTo>
                  <a:lnTo>
                    <a:pt x="2240" y="445"/>
                  </a:lnTo>
                  <a:lnTo>
                    <a:pt x="2241" y="451"/>
                  </a:lnTo>
                  <a:lnTo>
                    <a:pt x="2243" y="458"/>
                  </a:lnTo>
                  <a:lnTo>
                    <a:pt x="2245" y="465"/>
                  </a:lnTo>
                  <a:lnTo>
                    <a:pt x="2239" y="468"/>
                  </a:lnTo>
                  <a:lnTo>
                    <a:pt x="2232" y="470"/>
                  </a:lnTo>
                  <a:lnTo>
                    <a:pt x="2225" y="473"/>
                  </a:lnTo>
                  <a:lnTo>
                    <a:pt x="2218" y="475"/>
                  </a:lnTo>
                  <a:lnTo>
                    <a:pt x="2210" y="476"/>
                  </a:lnTo>
                  <a:lnTo>
                    <a:pt x="2202" y="478"/>
                  </a:lnTo>
                  <a:lnTo>
                    <a:pt x="2194" y="479"/>
                  </a:lnTo>
                  <a:lnTo>
                    <a:pt x="2185" y="480"/>
                  </a:lnTo>
                  <a:lnTo>
                    <a:pt x="2180" y="480"/>
                  </a:lnTo>
                  <a:lnTo>
                    <a:pt x="2175" y="480"/>
                  </a:lnTo>
                  <a:lnTo>
                    <a:pt x="2170" y="480"/>
                  </a:lnTo>
                  <a:lnTo>
                    <a:pt x="2165" y="480"/>
                  </a:lnTo>
                  <a:lnTo>
                    <a:pt x="2159" y="480"/>
                  </a:lnTo>
                  <a:lnTo>
                    <a:pt x="2154" y="479"/>
                  </a:lnTo>
                  <a:lnTo>
                    <a:pt x="2149" y="478"/>
                  </a:lnTo>
                  <a:lnTo>
                    <a:pt x="2144" y="477"/>
                  </a:lnTo>
                  <a:lnTo>
                    <a:pt x="2140" y="476"/>
                  </a:lnTo>
                  <a:lnTo>
                    <a:pt x="2135" y="475"/>
                  </a:lnTo>
                  <a:lnTo>
                    <a:pt x="2132" y="474"/>
                  </a:lnTo>
                  <a:lnTo>
                    <a:pt x="2128" y="472"/>
                  </a:lnTo>
                  <a:lnTo>
                    <a:pt x="2125" y="471"/>
                  </a:lnTo>
                  <a:lnTo>
                    <a:pt x="2122" y="469"/>
                  </a:lnTo>
                  <a:lnTo>
                    <a:pt x="2119" y="467"/>
                  </a:lnTo>
                  <a:lnTo>
                    <a:pt x="2116" y="464"/>
                  </a:lnTo>
                  <a:lnTo>
                    <a:pt x="2113" y="461"/>
                  </a:lnTo>
                  <a:lnTo>
                    <a:pt x="2111" y="458"/>
                  </a:lnTo>
                  <a:lnTo>
                    <a:pt x="2109" y="456"/>
                  </a:lnTo>
                  <a:lnTo>
                    <a:pt x="2107" y="453"/>
                  </a:lnTo>
                  <a:lnTo>
                    <a:pt x="2105" y="449"/>
                  </a:lnTo>
                  <a:lnTo>
                    <a:pt x="2103" y="446"/>
                  </a:lnTo>
                  <a:lnTo>
                    <a:pt x="2101" y="442"/>
                  </a:lnTo>
                  <a:lnTo>
                    <a:pt x="2100" y="437"/>
                  </a:lnTo>
                  <a:lnTo>
                    <a:pt x="2099" y="434"/>
                  </a:lnTo>
                  <a:lnTo>
                    <a:pt x="2097" y="430"/>
                  </a:lnTo>
                  <a:lnTo>
                    <a:pt x="2096" y="425"/>
                  </a:lnTo>
                  <a:lnTo>
                    <a:pt x="2095" y="419"/>
                  </a:lnTo>
                  <a:lnTo>
                    <a:pt x="2094" y="412"/>
                  </a:lnTo>
                  <a:lnTo>
                    <a:pt x="2093" y="405"/>
                  </a:lnTo>
                  <a:lnTo>
                    <a:pt x="2090" y="397"/>
                  </a:lnTo>
                  <a:lnTo>
                    <a:pt x="2089" y="387"/>
                  </a:lnTo>
                  <a:lnTo>
                    <a:pt x="2086" y="373"/>
                  </a:lnTo>
                  <a:lnTo>
                    <a:pt x="2083" y="359"/>
                  </a:lnTo>
                  <a:lnTo>
                    <a:pt x="2080" y="345"/>
                  </a:lnTo>
                  <a:lnTo>
                    <a:pt x="2076" y="330"/>
                  </a:lnTo>
                  <a:lnTo>
                    <a:pt x="2073" y="317"/>
                  </a:lnTo>
                  <a:lnTo>
                    <a:pt x="2069" y="302"/>
                  </a:lnTo>
                  <a:lnTo>
                    <a:pt x="2064" y="287"/>
                  </a:lnTo>
                  <a:lnTo>
                    <a:pt x="2061" y="273"/>
                  </a:lnTo>
                  <a:lnTo>
                    <a:pt x="2056" y="273"/>
                  </a:lnTo>
                  <a:lnTo>
                    <a:pt x="2052" y="273"/>
                  </a:lnTo>
                  <a:lnTo>
                    <a:pt x="2048" y="274"/>
                  </a:lnTo>
                  <a:lnTo>
                    <a:pt x="2044" y="274"/>
                  </a:lnTo>
                  <a:lnTo>
                    <a:pt x="2038" y="275"/>
                  </a:lnTo>
                  <a:lnTo>
                    <a:pt x="2034" y="275"/>
                  </a:lnTo>
                  <a:lnTo>
                    <a:pt x="2030" y="276"/>
                  </a:lnTo>
                  <a:lnTo>
                    <a:pt x="2026" y="276"/>
                  </a:lnTo>
                  <a:lnTo>
                    <a:pt x="2024" y="269"/>
                  </a:lnTo>
                  <a:lnTo>
                    <a:pt x="2022" y="262"/>
                  </a:lnTo>
                  <a:lnTo>
                    <a:pt x="2020" y="255"/>
                  </a:lnTo>
                  <a:lnTo>
                    <a:pt x="2018" y="248"/>
                  </a:lnTo>
                  <a:lnTo>
                    <a:pt x="2016" y="241"/>
                  </a:lnTo>
                  <a:lnTo>
                    <a:pt x="2014" y="234"/>
                  </a:lnTo>
                  <a:lnTo>
                    <a:pt x="2012" y="227"/>
                  </a:lnTo>
                  <a:lnTo>
                    <a:pt x="2011" y="220"/>
                  </a:lnTo>
                  <a:lnTo>
                    <a:pt x="2014" y="218"/>
                  </a:lnTo>
                  <a:lnTo>
                    <a:pt x="2018" y="218"/>
                  </a:lnTo>
                  <a:lnTo>
                    <a:pt x="2023" y="218"/>
                  </a:lnTo>
                  <a:lnTo>
                    <a:pt x="2027" y="217"/>
                  </a:lnTo>
                  <a:lnTo>
                    <a:pt x="2032" y="217"/>
                  </a:lnTo>
                  <a:lnTo>
                    <a:pt x="2036" y="217"/>
                  </a:lnTo>
                  <a:lnTo>
                    <a:pt x="2041" y="217"/>
                  </a:lnTo>
                  <a:lnTo>
                    <a:pt x="2047" y="216"/>
                  </a:lnTo>
                  <a:lnTo>
                    <a:pt x="2045" y="210"/>
                  </a:lnTo>
                  <a:lnTo>
                    <a:pt x="2042" y="204"/>
                  </a:lnTo>
                  <a:lnTo>
                    <a:pt x="2040" y="198"/>
                  </a:lnTo>
                  <a:lnTo>
                    <a:pt x="2038" y="190"/>
                  </a:lnTo>
                  <a:lnTo>
                    <a:pt x="2037" y="184"/>
                  </a:lnTo>
                  <a:lnTo>
                    <a:pt x="2035" y="178"/>
                  </a:lnTo>
                  <a:lnTo>
                    <a:pt x="2033" y="170"/>
                  </a:lnTo>
                  <a:lnTo>
                    <a:pt x="2031" y="164"/>
                  </a:lnTo>
                  <a:lnTo>
                    <a:pt x="2039" y="158"/>
                  </a:lnTo>
                  <a:lnTo>
                    <a:pt x="2048" y="152"/>
                  </a:lnTo>
                  <a:lnTo>
                    <a:pt x="2056" y="146"/>
                  </a:lnTo>
                  <a:lnTo>
                    <a:pt x="2064" y="140"/>
                  </a:lnTo>
                  <a:lnTo>
                    <a:pt x="2074" y="134"/>
                  </a:lnTo>
                  <a:lnTo>
                    <a:pt x="2082" y="128"/>
                  </a:lnTo>
                  <a:lnTo>
                    <a:pt x="2090" y="121"/>
                  </a:lnTo>
                  <a:lnTo>
                    <a:pt x="2100" y="116"/>
                  </a:lnTo>
                  <a:lnTo>
                    <a:pt x="2103" y="128"/>
                  </a:lnTo>
                  <a:lnTo>
                    <a:pt x="2106" y="139"/>
                  </a:lnTo>
                  <a:lnTo>
                    <a:pt x="2109" y="151"/>
                  </a:lnTo>
                  <a:lnTo>
                    <a:pt x="2112" y="162"/>
                  </a:lnTo>
                  <a:lnTo>
                    <a:pt x="2117" y="174"/>
                  </a:lnTo>
                  <a:lnTo>
                    <a:pt x="2120" y="185"/>
                  </a:lnTo>
                  <a:lnTo>
                    <a:pt x="2123" y="197"/>
                  </a:lnTo>
                  <a:lnTo>
                    <a:pt x="2126" y="208"/>
                  </a:lnTo>
                  <a:lnTo>
                    <a:pt x="2133" y="208"/>
                  </a:lnTo>
                  <a:lnTo>
                    <a:pt x="2140" y="207"/>
                  </a:lnTo>
                  <a:lnTo>
                    <a:pt x="2146" y="207"/>
                  </a:lnTo>
                  <a:lnTo>
                    <a:pt x="2153" y="206"/>
                  </a:lnTo>
                  <a:lnTo>
                    <a:pt x="2159" y="205"/>
                  </a:lnTo>
                  <a:lnTo>
                    <a:pt x="2167" y="205"/>
                  </a:lnTo>
                  <a:lnTo>
                    <a:pt x="2174" y="204"/>
                  </a:lnTo>
                  <a:lnTo>
                    <a:pt x="2181" y="203"/>
                  </a:lnTo>
                  <a:close/>
                  <a:moveTo>
                    <a:pt x="2457" y="363"/>
                  </a:moveTo>
                  <a:lnTo>
                    <a:pt x="2466" y="363"/>
                  </a:lnTo>
                  <a:lnTo>
                    <a:pt x="2475" y="364"/>
                  </a:lnTo>
                  <a:lnTo>
                    <a:pt x="2486" y="364"/>
                  </a:lnTo>
                  <a:lnTo>
                    <a:pt x="2496" y="366"/>
                  </a:lnTo>
                  <a:lnTo>
                    <a:pt x="2507" y="367"/>
                  </a:lnTo>
                  <a:lnTo>
                    <a:pt x="2517" y="367"/>
                  </a:lnTo>
                  <a:lnTo>
                    <a:pt x="2528" y="368"/>
                  </a:lnTo>
                  <a:lnTo>
                    <a:pt x="2538" y="368"/>
                  </a:lnTo>
                  <a:lnTo>
                    <a:pt x="2535" y="377"/>
                  </a:lnTo>
                  <a:lnTo>
                    <a:pt x="2532" y="386"/>
                  </a:lnTo>
                  <a:lnTo>
                    <a:pt x="2529" y="395"/>
                  </a:lnTo>
                  <a:lnTo>
                    <a:pt x="2523" y="403"/>
                  </a:lnTo>
                  <a:lnTo>
                    <a:pt x="2519" y="410"/>
                  </a:lnTo>
                  <a:lnTo>
                    <a:pt x="2513" y="418"/>
                  </a:lnTo>
                  <a:lnTo>
                    <a:pt x="2508" y="425"/>
                  </a:lnTo>
                  <a:lnTo>
                    <a:pt x="2500" y="430"/>
                  </a:lnTo>
                  <a:lnTo>
                    <a:pt x="2493" y="436"/>
                  </a:lnTo>
                  <a:lnTo>
                    <a:pt x="2485" y="442"/>
                  </a:lnTo>
                  <a:lnTo>
                    <a:pt x="2475" y="446"/>
                  </a:lnTo>
                  <a:lnTo>
                    <a:pt x="2466" y="450"/>
                  </a:lnTo>
                  <a:lnTo>
                    <a:pt x="2456" y="453"/>
                  </a:lnTo>
                  <a:lnTo>
                    <a:pt x="2444" y="456"/>
                  </a:lnTo>
                  <a:lnTo>
                    <a:pt x="2432" y="458"/>
                  </a:lnTo>
                  <a:lnTo>
                    <a:pt x="2419" y="459"/>
                  </a:lnTo>
                  <a:lnTo>
                    <a:pt x="2401" y="460"/>
                  </a:lnTo>
                  <a:lnTo>
                    <a:pt x="2384" y="459"/>
                  </a:lnTo>
                  <a:lnTo>
                    <a:pt x="2366" y="457"/>
                  </a:lnTo>
                  <a:lnTo>
                    <a:pt x="2350" y="454"/>
                  </a:lnTo>
                  <a:lnTo>
                    <a:pt x="2336" y="449"/>
                  </a:lnTo>
                  <a:lnTo>
                    <a:pt x="2321" y="442"/>
                  </a:lnTo>
                  <a:lnTo>
                    <a:pt x="2309" y="434"/>
                  </a:lnTo>
                  <a:lnTo>
                    <a:pt x="2296" y="424"/>
                  </a:lnTo>
                  <a:lnTo>
                    <a:pt x="2288" y="416"/>
                  </a:lnTo>
                  <a:lnTo>
                    <a:pt x="2279" y="406"/>
                  </a:lnTo>
                  <a:lnTo>
                    <a:pt x="2273" y="396"/>
                  </a:lnTo>
                  <a:lnTo>
                    <a:pt x="2267" y="385"/>
                  </a:lnTo>
                  <a:lnTo>
                    <a:pt x="2261" y="374"/>
                  </a:lnTo>
                  <a:lnTo>
                    <a:pt x="2256" y="361"/>
                  </a:lnTo>
                  <a:lnTo>
                    <a:pt x="2252" y="349"/>
                  </a:lnTo>
                  <a:lnTo>
                    <a:pt x="2249" y="336"/>
                  </a:lnTo>
                  <a:lnTo>
                    <a:pt x="2246" y="320"/>
                  </a:lnTo>
                  <a:lnTo>
                    <a:pt x="2244" y="304"/>
                  </a:lnTo>
                  <a:lnTo>
                    <a:pt x="2243" y="289"/>
                  </a:lnTo>
                  <a:lnTo>
                    <a:pt x="2244" y="276"/>
                  </a:lnTo>
                  <a:lnTo>
                    <a:pt x="2246" y="262"/>
                  </a:lnTo>
                  <a:lnTo>
                    <a:pt x="2249" y="250"/>
                  </a:lnTo>
                  <a:lnTo>
                    <a:pt x="2253" y="238"/>
                  </a:lnTo>
                  <a:lnTo>
                    <a:pt x="2259" y="228"/>
                  </a:lnTo>
                  <a:lnTo>
                    <a:pt x="2267" y="218"/>
                  </a:lnTo>
                  <a:lnTo>
                    <a:pt x="2276" y="210"/>
                  </a:lnTo>
                  <a:lnTo>
                    <a:pt x="2286" y="202"/>
                  </a:lnTo>
                  <a:lnTo>
                    <a:pt x="2296" y="196"/>
                  </a:lnTo>
                  <a:lnTo>
                    <a:pt x="2307" y="190"/>
                  </a:lnTo>
                  <a:lnTo>
                    <a:pt x="2321" y="186"/>
                  </a:lnTo>
                  <a:lnTo>
                    <a:pt x="2335" y="183"/>
                  </a:lnTo>
                  <a:lnTo>
                    <a:pt x="2350" y="182"/>
                  </a:lnTo>
                  <a:lnTo>
                    <a:pt x="2366" y="181"/>
                  </a:lnTo>
                  <a:lnTo>
                    <a:pt x="2383" y="181"/>
                  </a:lnTo>
                  <a:lnTo>
                    <a:pt x="2398" y="183"/>
                  </a:lnTo>
                  <a:lnTo>
                    <a:pt x="2413" y="186"/>
                  </a:lnTo>
                  <a:lnTo>
                    <a:pt x="2427" y="190"/>
                  </a:lnTo>
                  <a:lnTo>
                    <a:pt x="2441" y="196"/>
                  </a:lnTo>
                  <a:lnTo>
                    <a:pt x="2455" y="202"/>
                  </a:lnTo>
                  <a:lnTo>
                    <a:pt x="2467" y="210"/>
                  </a:lnTo>
                  <a:lnTo>
                    <a:pt x="2479" y="220"/>
                  </a:lnTo>
                  <a:lnTo>
                    <a:pt x="2490" y="231"/>
                  </a:lnTo>
                  <a:lnTo>
                    <a:pt x="2499" y="243"/>
                  </a:lnTo>
                  <a:lnTo>
                    <a:pt x="2509" y="257"/>
                  </a:lnTo>
                  <a:lnTo>
                    <a:pt x="2516" y="273"/>
                  </a:lnTo>
                  <a:lnTo>
                    <a:pt x="2523" y="289"/>
                  </a:lnTo>
                  <a:lnTo>
                    <a:pt x="2529" y="308"/>
                  </a:lnTo>
                  <a:lnTo>
                    <a:pt x="2534" y="328"/>
                  </a:lnTo>
                  <a:lnTo>
                    <a:pt x="2508" y="330"/>
                  </a:lnTo>
                  <a:lnTo>
                    <a:pt x="2483" y="332"/>
                  </a:lnTo>
                  <a:lnTo>
                    <a:pt x="2458" y="334"/>
                  </a:lnTo>
                  <a:lnTo>
                    <a:pt x="2433" y="336"/>
                  </a:lnTo>
                  <a:lnTo>
                    <a:pt x="2408" y="339"/>
                  </a:lnTo>
                  <a:lnTo>
                    <a:pt x="2384" y="342"/>
                  </a:lnTo>
                  <a:lnTo>
                    <a:pt x="2359" y="344"/>
                  </a:lnTo>
                  <a:lnTo>
                    <a:pt x="2334" y="346"/>
                  </a:lnTo>
                  <a:lnTo>
                    <a:pt x="2336" y="353"/>
                  </a:lnTo>
                  <a:lnTo>
                    <a:pt x="2339" y="360"/>
                  </a:lnTo>
                  <a:lnTo>
                    <a:pt x="2342" y="367"/>
                  </a:lnTo>
                  <a:lnTo>
                    <a:pt x="2345" y="373"/>
                  </a:lnTo>
                  <a:lnTo>
                    <a:pt x="2349" y="378"/>
                  </a:lnTo>
                  <a:lnTo>
                    <a:pt x="2353" y="383"/>
                  </a:lnTo>
                  <a:lnTo>
                    <a:pt x="2358" y="387"/>
                  </a:lnTo>
                  <a:lnTo>
                    <a:pt x="2363" y="392"/>
                  </a:lnTo>
                  <a:lnTo>
                    <a:pt x="2368" y="396"/>
                  </a:lnTo>
                  <a:lnTo>
                    <a:pt x="2374" y="399"/>
                  </a:lnTo>
                  <a:lnTo>
                    <a:pt x="2379" y="402"/>
                  </a:lnTo>
                  <a:lnTo>
                    <a:pt x="2386" y="403"/>
                  </a:lnTo>
                  <a:lnTo>
                    <a:pt x="2392" y="405"/>
                  </a:lnTo>
                  <a:lnTo>
                    <a:pt x="2398" y="406"/>
                  </a:lnTo>
                  <a:lnTo>
                    <a:pt x="2404" y="406"/>
                  </a:lnTo>
                  <a:lnTo>
                    <a:pt x="2412" y="405"/>
                  </a:lnTo>
                  <a:lnTo>
                    <a:pt x="2416" y="405"/>
                  </a:lnTo>
                  <a:lnTo>
                    <a:pt x="2420" y="404"/>
                  </a:lnTo>
                  <a:lnTo>
                    <a:pt x="2424" y="403"/>
                  </a:lnTo>
                  <a:lnTo>
                    <a:pt x="2428" y="402"/>
                  </a:lnTo>
                  <a:lnTo>
                    <a:pt x="2432" y="400"/>
                  </a:lnTo>
                  <a:lnTo>
                    <a:pt x="2436" y="399"/>
                  </a:lnTo>
                  <a:lnTo>
                    <a:pt x="2439" y="396"/>
                  </a:lnTo>
                  <a:lnTo>
                    <a:pt x="2442" y="394"/>
                  </a:lnTo>
                  <a:lnTo>
                    <a:pt x="2444" y="391"/>
                  </a:lnTo>
                  <a:lnTo>
                    <a:pt x="2446" y="387"/>
                  </a:lnTo>
                  <a:lnTo>
                    <a:pt x="2448" y="384"/>
                  </a:lnTo>
                  <a:lnTo>
                    <a:pt x="2450" y="381"/>
                  </a:lnTo>
                  <a:lnTo>
                    <a:pt x="2452" y="377"/>
                  </a:lnTo>
                  <a:lnTo>
                    <a:pt x="2454" y="373"/>
                  </a:lnTo>
                  <a:lnTo>
                    <a:pt x="2456" y="368"/>
                  </a:lnTo>
                  <a:lnTo>
                    <a:pt x="2457" y="363"/>
                  </a:lnTo>
                  <a:close/>
                  <a:moveTo>
                    <a:pt x="2444" y="291"/>
                  </a:moveTo>
                  <a:lnTo>
                    <a:pt x="2442" y="284"/>
                  </a:lnTo>
                  <a:lnTo>
                    <a:pt x="2439" y="277"/>
                  </a:lnTo>
                  <a:lnTo>
                    <a:pt x="2436" y="271"/>
                  </a:lnTo>
                  <a:lnTo>
                    <a:pt x="2433" y="265"/>
                  </a:lnTo>
                  <a:lnTo>
                    <a:pt x="2428" y="260"/>
                  </a:lnTo>
                  <a:lnTo>
                    <a:pt x="2423" y="255"/>
                  </a:lnTo>
                  <a:lnTo>
                    <a:pt x="2419" y="251"/>
                  </a:lnTo>
                  <a:lnTo>
                    <a:pt x="2414" y="248"/>
                  </a:lnTo>
                  <a:lnTo>
                    <a:pt x="2409" y="245"/>
                  </a:lnTo>
                  <a:lnTo>
                    <a:pt x="2403" y="241"/>
                  </a:lnTo>
                  <a:lnTo>
                    <a:pt x="2397" y="239"/>
                  </a:lnTo>
                  <a:lnTo>
                    <a:pt x="2392" y="237"/>
                  </a:lnTo>
                  <a:lnTo>
                    <a:pt x="2387" y="236"/>
                  </a:lnTo>
                  <a:lnTo>
                    <a:pt x="2380" y="235"/>
                  </a:lnTo>
                  <a:lnTo>
                    <a:pt x="2375" y="235"/>
                  </a:lnTo>
                  <a:lnTo>
                    <a:pt x="2370" y="235"/>
                  </a:lnTo>
                  <a:lnTo>
                    <a:pt x="2364" y="236"/>
                  </a:lnTo>
                  <a:lnTo>
                    <a:pt x="2359" y="238"/>
                  </a:lnTo>
                  <a:lnTo>
                    <a:pt x="2352" y="239"/>
                  </a:lnTo>
                  <a:lnTo>
                    <a:pt x="2348" y="242"/>
                  </a:lnTo>
                  <a:lnTo>
                    <a:pt x="2343" y="245"/>
                  </a:lnTo>
                  <a:lnTo>
                    <a:pt x="2339" y="249"/>
                  </a:lnTo>
                  <a:lnTo>
                    <a:pt x="2336" y="252"/>
                  </a:lnTo>
                  <a:lnTo>
                    <a:pt x="2333" y="256"/>
                  </a:lnTo>
                  <a:lnTo>
                    <a:pt x="2329" y="261"/>
                  </a:lnTo>
                  <a:lnTo>
                    <a:pt x="2326" y="266"/>
                  </a:lnTo>
                  <a:lnTo>
                    <a:pt x="2324" y="272"/>
                  </a:lnTo>
                  <a:lnTo>
                    <a:pt x="2323" y="277"/>
                  </a:lnTo>
                  <a:lnTo>
                    <a:pt x="2323" y="283"/>
                  </a:lnTo>
                  <a:lnTo>
                    <a:pt x="2323" y="289"/>
                  </a:lnTo>
                  <a:lnTo>
                    <a:pt x="2324" y="296"/>
                  </a:lnTo>
                  <a:lnTo>
                    <a:pt x="2326" y="302"/>
                  </a:lnTo>
                  <a:lnTo>
                    <a:pt x="2341" y="301"/>
                  </a:lnTo>
                  <a:lnTo>
                    <a:pt x="2356" y="300"/>
                  </a:lnTo>
                  <a:lnTo>
                    <a:pt x="2371" y="299"/>
                  </a:lnTo>
                  <a:lnTo>
                    <a:pt x="2386" y="297"/>
                  </a:lnTo>
                  <a:lnTo>
                    <a:pt x="2400" y="296"/>
                  </a:lnTo>
                  <a:lnTo>
                    <a:pt x="2415" y="294"/>
                  </a:lnTo>
                  <a:lnTo>
                    <a:pt x="2431" y="293"/>
                  </a:lnTo>
                  <a:lnTo>
                    <a:pt x="2444" y="291"/>
                  </a:lnTo>
                  <a:close/>
                  <a:moveTo>
                    <a:pt x="2578" y="361"/>
                  </a:moveTo>
                  <a:lnTo>
                    <a:pt x="2588" y="359"/>
                  </a:lnTo>
                  <a:lnTo>
                    <a:pt x="2597" y="356"/>
                  </a:lnTo>
                  <a:lnTo>
                    <a:pt x="2607" y="354"/>
                  </a:lnTo>
                  <a:lnTo>
                    <a:pt x="2617" y="352"/>
                  </a:lnTo>
                  <a:lnTo>
                    <a:pt x="2627" y="350"/>
                  </a:lnTo>
                  <a:lnTo>
                    <a:pt x="2636" y="348"/>
                  </a:lnTo>
                  <a:lnTo>
                    <a:pt x="2647" y="346"/>
                  </a:lnTo>
                  <a:lnTo>
                    <a:pt x="2656" y="344"/>
                  </a:lnTo>
                  <a:lnTo>
                    <a:pt x="2659" y="348"/>
                  </a:lnTo>
                  <a:lnTo>
                    <a:pt x="2661" y="352"/>
                  </a:lnTo>
                  <a:lnTo>
                    <a:pt x="2664" y="356"/>
                  </a:lnTo>
                  <a:lnTo>
                    <a:pt x="2667" y="360"/>
                  </a:lnTo>
                  <a:lnTo>
                    <a:pt x="2671" y="363"/>
                  </a:lnTo>
                  <a:lnTo>
                    <a:pt x="2675" y="367"/>
                  </a:lnTo>
                  <a:lnTo>
                    <a:pt x="2679" y="370"/>
                  </a:lnTo>
                  <a:lnTo>
                    <a:pt x="2683" y="372"/>
                  </a:lnTo>
                  <a:lnTo>
                    <a:pt x="2687" y="374"/>
                  </a:lnTo>
                  <a:lnTo>
                    <a:pt x="2692" y="376"/>
                  </a:lnTo>
                  <a:lnTo>
                    <a:pt x="2697" y="377"/>
                  </a:lnTo>
                  <a:lnTo>
                    <a:pt x="2703" y="378"/>
                  </a:lnTo>
                  <a:lnTo>
                    <a:pt x="2709" y="379"/>
                  </a:lnTo>
                  <a:lnTo>
                    <a:pt x="2715" y="379"/>
                  </a:lnTo>
                  <a:lnTo>
                    <a:pt x="2722" y="379"/>
                  </a:lnTo>
                  <a:lnTo>
                    <a:pt x="2729" y="378"/>
                  </a:lnTo>
                  <a:lnTo>
                    <a:pt x="2736" y="378"/>
                  </a:lnTo>
                  <a:lnTo>
                    <a:pt x="2744" y="377"/>
                  </a:lnTo>
                  <a:lnTo>
                    <a:pt x="2750" y="375"/>
                  </a:lnTo>
                  <a:lnTo>
                    <a:pt x="2755" y="374"/>
                  </a:lnTo>
                  <a:lnTo>
                    <a:pt x="2760" y="372"/>
                  </a:lnTo>
                  <a:lnTo>
                    <a:pt x="2765" y="370"/>
                  </a:lnTo>
                  <a:lnTo>
                    <a:pt x="2770" y="367"/>
                  </a:lnTo>
                  <a:lnTo>
                    <a:pt x="2774" y="364"/>
                  </a:lnTo>
                  <a:lnTo>
                    <a:pt x="2775" y="362"/>
                  </a:lnTo>
                  <a:lnTo>
                    <a:pt x="2777" y="360"/>
                  </a:lnTo>
                  <a:lnTo>
                    <a:pt x="2778" y="358"/>
                  </a:lnTo>
                  <a:lnTo>
                    <a:pt x="2779" y="355"/>
                  </a:lnTo>
                  <a:lnTo>
                    <a:pt x="2779" y="353"/>
                  </a:lnTo>
                  <a:lnTo>
                    <a:pt x="2780" y="351"/>
                  </a:lnTo>
                  <a:lnTo>
                    <a:pt x="2779" y="348"/>
                  </a:lnTo>
                  <a:lnTo>
                    <a:pt x="2779" y="345"/>
                  </a:lnTo>
                  <a:lnTo>
                    <a:pt x="2779" y="344"/>
                  </a:lnTo>
                  <a:lnTo>
                    <a:pt x="2779" y="342"/>
                  </a:lnTo>
                  <a:lnTo>
                    <a:pt x="2778" y="340"/>
                  </a:lnTo>
                  <a:lnTo>
                    <a:pt x="2777" y="338"/>
                  </a:lnTo>
                  <a:lnTo>
                    <a:pt x="2776" y="337"/>
                  </a:lnTo>
                  <a:lnTo>
                    <a:pt x="2775" y="335"/>
                  </a:lnTo>
                  <a:lnTo>
                    <a:pt x="2774" y="334"/>
                  </a:lnTo>
                  <a:lnTo>
                    <a:pt x="2772" y="332"/>
                  </a:lnTo>
                  <a:lnTo>
                    <a:pt x="2770" y="331"/>
                  </a:lnTo>
                  <a:lnTo>
                    <a:pt x="2768" y="330"/>
                  </a:lnTo>
                  <a:lnTo>
                    <a:pt x="2765" y="330"/>
                  </a:lnTo>
                  <a:lnTo>
                    <a:pt x="2762" y="329"/>
                  </a:lnTo>
                  <a:lnTo>
                    <a:pt x="2758" y="328"/>
                  </a:lnTo>
                  <a:lnTo>
                    <a:pt x="2754" y="327"/>
                  </a:lnTo>
                  <a:lnTo>
                    <a:pt x="2750" y="327"/>
                  </a:lnTo>
                  <a:lnTo>
                    <a:pt x="2746" y="326"/>
                  </a:lnTo>
                  <a:lnTo>
                    <a:pt x="2721" y="324"/>
                  </a:lnTo>
                  <a:lnTo>
                    <a:pt x="2699" y="321"/>
                  </a:lnTo>
                  <a:lnTo>
                    <a:pt x="2679" y="318"/>
                  </a:lnTo>
                  <a:lnTo>
                    <a:pt x="2661" y="315"/>
                  </a:lnTo>
                  <a:lnTo>
                    <a:pt x="2647" y="312"/>
                  </a:lnTo>
                  <a:lnTo>
                    <a:pt x="2633" y="308"/>
                  </a:lnTo>
                  <a:lnTo>
                    <a:pt x="2623" y="305"/>
                  </a:lnTo>
                  <a:lnTo>
                    <a:pt x="2613" y="302"/>
                  </a:lnTo>
                  <a:lnTo>
                    <a:pt x="2604" y="298"/>
                  </a:lnTo>
                  <a:lnTo>
                    <a:pt x="2595" y="291"/>
                  </a:lnTo>
                  <a:lnTo>
                    <a:pt x="2587" y="286"/>
                  </a:lnTo>
                  <a:lnTo>
                    <a:pt x="2580" y="279"/>
                  </a:lnTo>
                  <a:lnTo>
                    <a:pt x="2573" y="272"/>
                  </a:lnTo>
                  <a:lnTo>
                    <a:pt x="2568" y="263"/>
                  </a:lnTo>
                  <a:lnTo>
                    <a:pt x="2564" y="255"/>
                  </a:lnTo>
                  <a:lnTo>
                    <a:pt x="2562" y="246"/>
                  </a:lnTo>
                  <a:lnTo>
                    <a:pt x="2560" y="237"/>
                  </a:lnTo>
                  <a:lnTo>
                    <a:pt x="2560" y="229"/>
                  </a:lnTo>
                  <a:lnTo>
                    <a:pt x="2560" y="221"/>
                  </a:lnTo>
                  <a:lnTo>
                    <a:pt x="2561" y="213"/>
                  </a:lnTo>
                  <a:lnTo>
                    <a:pt x="2564" y="206"/>
                  </a:lnTo>
                  <a:lnTo>
                    <a:pt x="2567" y="199"/>
                  </a:lnTo>
                  <a:lnTo>
                    <a:pt x="2571" y="191"/>
                  </a:lnTo>
                  <a:lnTo>
                    <a:pt x="2577" y="185"/>
                  </a:lnTo>
                  <a:lnTo>
                    <a:pt x="2583" y="179"/>
                  </a:lnTo>
                  <a:lnTo>
                    <a:pt x="2591" y="173"/>
                  </a:lnTo>
                  <a:lnTo>
                    <a:pt x="2601" y="168"/>
                  </a:lnTo>
                  <a:lnTo>
                    <a:pt x="2611" y="163"/>
                  </a:lnTo>
                  <a:lnTo>
                    <a:pt x="2624" y="160"/>
                  </a:lnTo>
                  <a:lnTo>
                    <a:pt x="2636" y="157"/>
                  </a:lnTo>
                  <a:lnTo>
                    <a:pt x="2651" y="155"/>
                  </a:lnTo>
                  <a:lnTo>
                    <a:pt x="2665" y="153"/>
                  </a:lnTo>
                  <a:lnTo>
                    <a:pt x="2681" y="152"/>
                  </a:lnTo>
                  <a:lnTo>
                    <a:pt x="2696" y="151"/>
                  </a:lnTo>
                  <a:lnTo>
                    <a:pt x="2709" y="152"/>
                  </a:lnTo>
                  <a:lnTo>
                    <a:pt x="2723" y="152"/>
                  </a:lnTo>
                  <a:lnTo>
                    <a:pt x="2734" y="154"/>
                  </a:lnTo>
                  <a:lnTo>
                    <a:pt x="2746" y="156"/>
                  </a:lnTo>
                  <a:lnTo>
                    <a:pt x="2755" y="158"/>
                  </a:lnTo>
                  <a:lnTo>
                    <a:pt x="2764" y="162"/>
                  </a:lnTo>
                  <a:lnTo>
                    <a:pt x="2773" y="165"/>
                  </a:lnTo>
                  <a:lnTo>
                    <a:pt x="2780" y="170"/>
                  </a:lnTo>
                  <a:lnTo>
                    <a:pt x="2787" y="176"/>
                  </a:lnTo>
                  <a:lnTo>
                    <a:pt x="2795" y="181"/>
                  </a:lnTo>
                  <a:lnTo>
                    <a:pt x="2802" y="188"/>
                  </a:lnTo>
                  <a:lnTo>
                    <a:pt x="2808" y="196"/>
                  </a:lnTo>
                  <a:lnTo>
                    <a:pt x="2813" y="203"/>
                  </a:lnTo>
                  <a:lnTo>
                    <a:pt x="2820" y="211"/>
                  </a:lnTo>
                  <a:lnTo>
                    <a:pt x="2810" y="213"/>
                  </a:lnTo>
                  <a:lnTo>
                    <a:pt x="2802" y="216"/>
                  </a:lnTo>
                  <a:lnTo>
                    <a:pt x="2793" y="218"/>
                  </a:lnTo>
                  <a:lnTo>
                    <a:pt x="2784" y="222"/>
                  </a:lnTo>
                  <a:lnTo>
                    <a:pt x="2775" y="224"/>
                  </a:lnTo>
                  <a:lnTo>
                    <a:pt x="2765" y="226"/>
                  </a:lnTo>
                  <a:lnTo>
                    <a:pt x="2757" y="229"/>
                  </a:lnTo>
                  <a:lnTo>
                    <a:pt x="2748" y="231"/>
                  </a:lnTo>
                  <a:lnTo>
                    <a:pt x="2746" y="227"/>
                  </a:lnTo>
                  <a:lnTo>
                    <a:pt x="2744" y="223"/>
                  </a:lnTo>
                  <a:lnTo>
                    <a:pt x="2740" y="220"/>
                  </a:lnTo>
                  <a:lnTo>
                    <a:pt x="2738" y="216"/>
                  </a:lnTo>
                  <a:lnTo>
                    <a:pt x="2735" y="214"/>
                  </a:lnTo>
                  <a:lnTo>
                    <a:pt x="2732" y="212"/>
                  </a:lnTo>
                  <a:lnTo>
                    <a:pt x="2728" y="210"/>
                  </a:lnTo>
                  <a:lnTo>
                    <a:pt x="2725" y="208"/>
                  </a:lnTo>
                  <a:lnTo>
                    <a:pt x="2720" y="207"/>
                  </a:lnTo>
                  <a:lnTo>
                    <a:pt x="2715" y="206"/>
                  </a:lnTo>
                  <a:lnTo>
                    <a:pt x="2710" y="204"/>
                  </a:lnTo>
                  <a:lnTo>
                    <a:pt x="2705" y="204"/>
                  </a:lnTo>
                  <a:lnTo>
                    <a:pt x="2700" y="203"/>
                  </a:lnTo>
                  <a:lnTo>
                    <a:pt x="2695" y="203"/>
                  </a:lnTo>
                  <a:lnTo>
                    <a:pt x="2688" y="203"/>
                  </a:lnTo>
                  <a:lnTo>
                    <a:pt x="2682" y="203"/>
                  </a:lnTo>
                  <a:lnTo>
                    <a:pt x="2674" y="204"/>
                  </a:lnTo>
                  <a:lnTo>
                    <a:pt x="2667" y="205"/>
                  </a:lnTo>
                  <a:lnTo>
                    <a:pt x="2661" y="206"/>
                  </a:lnTo>
                  <a:lnTo>
                    <a:pt x="2656" y="207"/>
                  </a:lnTo>
                  <a:lnTo>
                    <a:pt x="2651" y="209"/>
                  </a:lnTo>
                  <a:lnTo>
                    <a:pt x="2647" y="211"/>
                  </a:lnTo>
                  <a:lnTo>
                    <a:pt x="2643" y="213"/>
                  </a:lnTo>
                  <a:lnTo>
                    <a:pt x="2640" y="214"/>
                  </a:lnTo>
                  <a:lnTo>
                    <a:pt x="2638" y="216"/>
                  </a:lnTo>
                  <a:lnTo>
                    <a:pt x="2637" y="218"/>
                  </a:lnTo>
                  <a:lnTo>
                    <a:pt x="2636" y="221"/>
                  </a:lnTo>
                  <a:lnTo>
                    <a:pt x="2635" y="222"/>
                  </a:lnTo>
                  <a:lnTo>
                    <a:pt x="2635" y="224"/>
                  </a:lnTo>
                  <a:lnTo>
                    <a:pt x="2635" y="226"/>
                  </a:lnTo>
                  <a:lnTo>
                    <a:pt x="2635" y="228"/>
                  </a:lnTo>
                  <a:lnTo>
                    <a:pt x="2636" y="230"/>
                  </a:lnTo>
                  <a:lnTo>
                    <a:pt x="2636" y="232"/>
                  </a:lnTo>
                  <a:lnTo>
                    <a:pt x="2637" y="234"/>
                  </a:lnTo>
                  <a:lnTo>
                    <a:pt x="2638" y="235"/>
                  </a:lnTo>
                  <a:lnTo>
                    <a:pt x="2639" y="237"/>
                  </a:lnTo>
                  <a:lnTo>
                    <a:pt x="2640" y="238"/>
                  </a:lnTo>
                  <a:lnTo>
                    <a:pt x="2642" y="240"/>
                  </a:lnTo>
                  <a:lnTo>
                    <a:pt x="2643" y="241"/>
                  </a:lnTo>
                  <a:lnTo>
                    <a:pt x="2647" y="242"/>
                  </a:lnTo>
                  <a:lnTo>
                    <a:pt x="2650" y="245"/>
                  </a:lnTo>
                  <a:lnTo>
                    <a:pt x="2656" y="246"/>
                  </a:lnTo>
                  <a:lnTo>
                    <a:pt x="2663" y="247"/>
                  </a:lnTo>
                  <a:lnTo>
                    <a:pt x="2673" y="249"/>
                  </a:lnTo>
                  <a:lnTo>
                    <a:pt x="2683" y="250"/>
                  </a:lnTo>
                  <a:lnTo>
                    <a:pt x="2696" y="251"/>
                  </a:lnTo>
                  <a:lnTo>
                    <a:pt x="2710" y="253"/>
                  </a:lnTo>
                  <a:lnTo>
                    <a:pt x="2726" y="254"/>
                  </a:lnTo>
                  <a:lnTo>
                    <a:pt x="2742" y="256"/>
                  </a:lnTo>
                  <a:lnTo>
                    <a:pt x="2757" y="258"/>
                  </a:lnTo>
                  <a:lnTo>
                    <a:pt x="2771" y="261"/>
                  </a:lnTo>
                  <a:lnTo>
                    <a:pt x="2784" y="264"/>
                  </a:lnTo>
                  <a:lnTo>
                    <a:pt x="2796" y="267"/>
                  </a:lnTo>
                  <a:lnTo>
                    <a:pt x="2806" y="271"/>
                  </a:lnTo>
                  <a:lnTo>
                    <a:pt x="2816" y="275"/>
                  </a:lnTo>
                  <a:lnTo>
                    <a:pt x="2824" y="279"/>
                  </a:lnTo>
                  <a:lnTo>
                    <a:pt x="2831" y="283"/>
                  </a:lnTo>
                  <a:lnTo>
                    <a:pt x="2837" y="288"/>
                  </a:lnTo>
                  <a:lnTo>
                    <a:pt x="2843" y="294"/>
                  </a:lnTo>
                  <a:lnTo>
                    <a:pt x="2848" y="299"/>
                  </a:lnTo>
                  <a:lnTo>
                    <a:pt x="2852" y="306"/>
                  </a:lnTo>
                  <a:lnTo>
                    <a:pt x="2855" y="312"/>
                  </a:lnTo>
                  <a:lnTo>
                    <a:pt x="2857" y="321"/>
                  </a:lnTo>
                  <a:lnTo>
                    <a:pt x="2859" y="328"/>
                  </a:lnTo>
                  <a:lnTo>
                    <a:pt x="2860" y="337"/>
                  </a:lnTo>
                  <a:lnTo>
                    <a:pt x="2860" y="346"/>
                  </a:lnTo>
                  <a:lnTo>
                    <a:pt x="2859" y="355"/>
                  </a:lnTo>
                  <a:lnTo>
                    <a:pt x="2857" y="363"/>
                  </a:lnTo>
                  <a:lnTo>
                    <a:pt x="2853" y="371"/>
                  </a:lnTo>
                  <a:lnTo>
                    <a:pt x="2849" y="379"/>
                  </a:lnTo>
                  <a:lnTo>
                    <a:pt x="2843" y="387"/>
                  </a:lnTo>
                  <a:lnTo>
                    <a:pt x="2835" y="395"/>
                  </a:lnTo>
                  <a:lnTo>
                    <a:pt x="2827" y="402"/>
                  </a:lnTo>
                  <a:lnTo>
                    <a:pt x="2818" y="408"/>
                  </a:lnTo>
                  <a:lnTo>
                    <a:pt x="2808" y="414"/>
                  </a:lnTo>
                  <a:lnTo>
                    <a:pt x="2796" y="419"/>
                  </a:lnTo>
                  <a:lnTo>
                    <a:pt x="2783" y="422"/>
                  </a:lnTo>
                  <a:lnTo>
                    <a:pt x="2770" y="425"/>
                  </a:lnTo>
                  <a:lnTo>
                    <a:pt x="2754" y="428"/>
                  </a:lnTo>
                  <a:lnTo>
                    <a:pt x="2738" y="430"/>
                  </a:lnTo>
                  <a:lnTo>
                    <a:pt x="2723" y="430"/>
                  </a:lnTo>
                  <a:lnTo>
                    <a:pt x="2708" y="431"/>
                  </a:lnTo>
                  <a:lnTo>
                    <a:pt x="2695" y="430"/>
                  </a:lnTo>
                  <a:lnTo>
                    <a:pt x="2681" y="429"/>
                  </a:lnTo>
                  <a:lnTo>
                    <a:pt x="2668" y="427"/>
                  </a:lnTo>
                  <a:lnTo>
                    <a:pt x="2656" y="424"/>
                  </a:lnTo>
                  <a:lnTo>
                    <a:pt x="2644" y="421"/>
                  </a:lnTo>
                  <a:lnTo>
                    <a:pt x="2634" y="417"/>
                  </a:lnTo>
                  <a:lnTo>
                    <a:pt x="2625" y="411"/>
                  </a:lnTo>
                  <a:lnTo>
                    <a:pt x="2616" y="406"/>
                  </a:lnTo>
                  <a:lnTo>
                    <a:pt x="2609" y="400"/>
                  </a:lnTo>
                  <a:lnTo>
                    <a:pt x="2602" y="394"/>
                  </a:lnTo>
                  <a:lnTo>
                    <a:pt x="2594" y="386"/>
                  </a:lnTo>
                  <a:lnTo>
                    <a:pt x="2589" y="378"/>
                  </a:lnTo>
                  <a:lnTo>
                    <a:pt x="2583" y="370"/>
                  </a:lnTo>
                  <a:lnTo>
                    <a:pt x="2578" y="361"/>
                  </a:lnTo>
                  <a:close/>
                  <a:moveTo>
                    <a:pt x="3467" y="318"/>
                  </a:moveTo>
                  <a:lnTo>
                    <a:pt x="3462" y="325"/>
                  </a:lnTo>
                  <a:lnTo>
                    <a:pt x="3457" y="332"/>
                  </a:lnTo>
                  <a:lnTo>
                    <a:pt x="3452" y="339"/>
                  </a:lnTo>
                  <a:lnTo>
                    <a:pt x="3447" y="347"/>
                  </a:lnTo>
                  <a:lnTo>
                    <a:pt x="3443" y="354"/>
                  </a:lnTo>
                  <a:lnTo>
                    <a:pt x="3437" y="361"/>
                  </a:lnTo>
                  <a:lnTo>
                    <a:pt x="3432" y="368"/>
                  </a:lnTo>
                  <a:lnTo>
                    <a:pt x="3428" y="375"/>
                  </a:lnTo>
                  <a:lnTo>
                    <a:pt x="3420" y="372"/>
                  </a:lnTo>
                  <a:lnTo>
                    <a:pt x="3410" y="368"/>
                  </a:lnTo>
                  <a:lnTo>
                    <a:pt x="3402" y="363"/>
                  </a:lnTo>
                  <a:lnTo>
                    <a:pt x="3392" y="359"/>
                  </a:lnTo>
                  <a:lnTo>
                    <a:pt x="3383" y="355"/>
                  </a:lnTo>
                  <a:lnTo>
                    <a:pt x="3373" y="350"/>
                  </a:lnTo>
                  <a:lnTo>
                    <a:pt x="3363" y="345"/>
                  </a:lnTo>
                  <a:lnTo>
                    <a:pt x="3354" y="338"/>
                  </a:lnTo>
                  <a:lnTo>
                    <a:pt x="3349" y="344"/>
                  </a:lnTo>
                  <a:lnTo>
                    <a:pt x="3342" y="349"/>
                  </a:lnTo>
                  <a:lnTo>
                    <a:pt x="3336" y="354"/>
                  </a:lnTo>
                  <a:lnTo>
                    <a:pt x="3331" y="358"/>
                  </a:lnTo>
                  <a:lnTo>
                    <a:pt x="3325" y="362"/>
                  </a:lnTo>
                  <a:lnTo>
                    <a:pt x="3318" y="366"/>
                  </a:lnTo>
                  <a:lnTo>
                    <a:pt x="3311" y="369"/>
                  </a:lnTo>
                  <a:lnTo>
                    <a:pt x="3305" y="372"/>
                  </a:lnTo>
                  <a:lnTo>
                    <a:pt x="3299" y="375"/>
                  </a:lnTo>
                  <a:lnTo>
                    <a:pt x="3290" y="377"/>
                  </a:lnTo>
                  <a:lnTo>
                    <a:pt x="3283" y="380"/>
                  </a:lnTo>
                  <a:lnTo>
                    <a:pt x="3275" y="382"/>
                  </a:lnTo>
                  <a:lnTo>
                    <a:pt x="3266" y="384"/>
                  </a:lnTo>
                  <a:lnTo>
                    <a:pt x="3258" y="385"/>
                  </a:lnTo>
                  <a:lnTo>
                    <a:pt x="3248" y="386"/>
                  </a:lnTo>
                  <a:lnTo>
                    <a:pt x="3240" y="387"/>
                  </a:lnTo>
                  <a:lnTo>
                    <a:pt x="3220" y="388"/>
                  </a:lnTo>
                  <a:lnTo>
                    <a:pt x="3203" y="388"/>
                  </a:lnTo>
                  <a:lnTo>
                    <a:pt x="3185" y="386"/>
                  </a:lnTo>
                  <a:lnTo>
                    <a:pt x="3168" y="383"/>
                  </a:lnTo>
                  <a:lnTo>
                    <a:pt x="3154" y="379"/>
                  </a:lnTo>
                  <a:lnTo>
                    <a:pt x="3139" y="374"/>
                  </a:lnTo>
                  <a:lnTo>
                    <a:pt x="3126" y="367"/>
                  </a:lnTo>
                  <a:lnTo>
                    <a:pt x="3114" y="358"/>
                  </a:lnTo>
                  <a:lnTo>
                    <a:pt x="3106" y="352"/>
                  </a:lnTo>
                  <a:lnTo>
                    <a:pt x="3098" y="345"/>
                  </a:lnTo>
                  <a:lnTo>
                    <a:pt x="3091" y="336"/>
                  </a:lnTo>
                  <a:lnTo>
                    <a:pt x="3086" y="329"/>
                  </a:lnTo>
                  <a:lnTo>
                    <a:pt x="3081" y="321"/>
                  </a:lnTo>
                  <a:lnTo>
                    <a:pt x="3076" y="311"/>
                  </a:lnTo>
                  <a:lnTo>
                    <a:pt x="3073" y="302"/>
                  </a:lnTo>
                  <a:lnTo>
                    <a:pt x="3071" y="293"/>
                  </a:lnTo>
                  <a:lnTo>
                    <a:pt x="3070" y="283"/>
                  </a:lnTo>
                  <a:lnTo>
                    <a:pt x="3069" y="275"/>
                  </a:lnTo>
                  <a:lnTo>
                    <a:pt x="3069" y="266"/>
                  </a:lnTo>
                  <a:lnTo>
                    <a:pt x="3070" y="258"/>
                  </a:lnTo>
                  <a:lnTo>
                    <a:pt x="3071" y="250"/>
                  </a:lnTo>
                  <a:lnTo>
                    <a:pt x="3073" y="242"/>
                  </a:lnTo>
                  <a:lnTo>
                    <a:pt x="3076" y="234"/>
                  </a:lnTo>
                  <a:lnTo>
                    <a:pt x="3079" y="227"/>
                  </a:lnTo>
                  <a:lnTo>
                    <a:pt x="3085" y="220"/>
                  </a:lnTo>
                  <a:lnTo>
                    <a:pt x="3090" y="212"/>
                  </a:lnTo>
                  <a:lnTo>
                    <a:pt x="3095" y="205"/>
                  </a:lnTo>
                  <a:lnTo>
                    <a:pt x="3102" y="199"/>
                  </a:lnTo>
                  <a:lnTo>
                    <a:pt x="3110" y="191"/>
                  </a:lnTo>
                  <a:lnTo>
                    <a:pt x="3118" y="185"/>
                  </a:lnTo>
                  <a:lnTo>
                    <a:pt x="3127" y="179"/>
                  </a:lnTo>
                  <a:lnTo>
                    <a:pt x="3138" y="173"/>
                  </a:lnTo>
                  <a:lnTo>
                    <a:pt x="3131" y="167"/>
                  </a:lnTo>
                  <a:lnTo>
                    <a:pt x="3124" y="162"/>
                  </a:lnTo>
                  <a:lnTo>
                    <a:pt x="3118" y="157"/>
                  </a:lnTo>
                  <a:lnTo>
                    <a:pt x="3112" y="152"/>
                  </a:lnTo>
                  <a:lnTo>
                    <a:pt x="3107" y="146"/>
                  </a:lnTo>
                  <a:lnTo>
                    <a:pt x="3101" y="142"/>
                  </a:lnTo>
                  <a:lnTo>
                    <a:pt x="3097" y="137"/>
                  </a:lnTo>
                  <a:lnTo>
                    <a:pt x="3093" y="133"/>
                  </a:lnTo>
                  <a:lnTo>
                    <a:pt x="3089" y="128"/>
                  </a:lnTo>
                  <a:lnTo>
                    <a:pt x="3086" y="124"/>
                  </a:lnTo>
                  <a:lnTo>
                    <a:pt x="3082" y="118"/>
                  </a:lnTo>
                  <a:lnTo>
                    <a:pt x="3078" y="114"/>
                  </a:lnTo>
                  <a:lnTo>
                    <a:pt x="3075" y="109"/>
                  </a:lnTo>
                  <a:lnTo>
                    <a:pt x="3073" y="105"/>
                  </a:lnTo>
                  <a:lnTo>
                    <a:pt x="3071" y="101"/>
                  </a:lnTo>
                  <a:lnTo>
                    <a:pt x="3070" y="96"/>
                  </a:lnTo>
                  <a:lnTo>
                    <a:pt x="3068" y="87"/>
                  </a:lnTo>
                  <a:lnTo>
                    <a:pt x="3067" y="80"/>
                  </a:lnTo>
                  <a:lnTo>
                    <a:pt x="3067" y="71"/>
                  </a:lnTo>
                  <a:lnTo>
                    <a:pt x="3069" y="64"/>
                  </a:lnTo>
                  <a:lnTo>
                    <a:pt x="3071" y="57"/>
                  </a:lnTo>
                  <a:lnTo>
                    <a:pt x="3074" y="51"/>
                  </a:lnTo>
                  <a:lnTo>
                    <a:pt x="3078" y="43"/>
                  </a:lnTo>
                  <a:lnTo>
                    <a:pt x="3085" y="37"/>
                  </a:lnTo>
                  <a:lnTo>
                    <a:pt x="3091" y="31"/>
                  </a:lnTo>
                  <a:lnTo>
                    <a:pt x="3097" y="25"/>
                  </a:lnTo>
                  <a:lnTo>
                    <a:pt x="3106" y="20"/>
                  </a:lnTo>
                  <a:lnTo>
                    <a:pt x="3115" y="17"/>
                  </a:lnTo>
                  <a:lnTo>
                    <a:pt x="3124" y="13"/>
                  </a:lnTo>
                  <a:lnTo>
                    <a:pt x="3136" y="11"/>
                  </a:lnTo>
                  <a:lnTo>
                    <a:pt x="3148" y="9"/>
                  </a:lnTo>
                  <a:lnTo>
                    <a:pt x="3162" y="7"/>
                  </a:lnTo>
                  <a:lnTo>
                    <a:pt x="3175" y="7"/>
                  </a:lnTo>
                  <a:lnTo>
                    <a:pt x="3188" y="7"/>
                  </a:lnTo>
                  <a:lnTo>
                    <a:pt x="3200" y="7"/>
                  </a:lnTo>
                  <a:lnTo>
                    <a:pt x="3213" y="9"/>
                  </a:lnTo>
                  <a:lnTo>
                    <a:pt x="3223" y="11"/>
                  </a:lnTo>
                  <a:lnTo>
                    <a:pt x="3235" y="14"/>
                  </a:lnTo>
                  <a:lnTo>
                    <a:pt x="3245" y="18"/>
                  </a:lnTo>
                  <a:lnTo>
                    <a:pt x="3255" y="23"/>
                  </a:lnTo>
                  <a:lnTo>
                    <a:pt x="3263" y="29"/>
                  </a:lnTo>
                  <a:lnTo>
                    <a:pt x="3271" y="35"/>
                  </a:lnTo>
                  <a:lnTo>
                    <a:pt x="3279" y="41"/>
                  </a:lnTo>
                  <a:lnTo>
                    <a:pt x="3285" y="48"/>
                  </a:lnTo>
                  <a:lnTo>
                    <a:pt x="3291" y="56"/>
                  </a:lnTo>
                  <a:lnTo>
                    <a:pt x="3296" y="63"/>
                  </a:lnTo>
                  <a:lnTo>
                    <a:pt x="3301" y="71"/>
                  </a:lnTo>
                  <a:lnTo>
                    <a:pt x="3304" y="80"/>
                  </a:lnTo>
                  <a:lnTo>
                    <a:pt x="3305" y="86"/>
                  </a:lnTo>
                  <a:lnTo>
                    <a:pt x="3306" y="91"/>
                  </a:lnTo>
                  <a:lnTo>
                    <a:pt x="3306" y="96"/>
                  </a:lnTo>
                  <a:lnTo>
                    <a:pt x="3306" y="103"/>
                  </a:lnTo>
                  <a:lnTo>
                    <a:pt x="3306" y="108"/>
                  </a:lnTo>
                  <a:lnTo>
                    <a:pt x="3304" y="113"/>
                  </a:lnTo>
                  <a:lnTo>
                    <a:pt x="3303" y="118"/>
                  </a:lnTo>
                  <a:lnTo>
                    <a:pt x="3301" y="124"/>
                  </a:lnTo>
                  <a:lnTo>
                    <a:pt x="3298" y="130"/>
                  </a:lnTo>
                  <a:lnTo>
                    <a:pt x="3294" y="135"/>
                  </a:lnTo>
                  <a:lnTo>
                    <a:pt x="3289" y="141"/>
                  </a:lnTo>
                  <a:lnTo>
                    <a:pt x="3284" y="148"/>
                  </a:lnTo>
                  <a:lnTo>
                    <a:pt x="3278" y="154"/>
                  </a:lnTo>
                  <a:lnTo>
                    <a:pt x="3270" y="161"/>
                  </a:lnTo>
                  <a:lnTo>
                    <a:pt x="3262" y="167"/>
                  </a:lnTo>
                  <a:lnTo>
                    <a:pt x="3254" y="175"/>
                  </a:lnTo>
                  <a:lnTo>
                    <a:pt x="3263" y="182"/>
                  </a:lnTo>
                  <a:lnTo>
                    <a:pt x="3272" y="190"/>
                  </a:lnTo>
                  <a:lnTo>
                    <a:pt x="3282" y="199"/>
                  </a:lnTo>
                  <a:lnTo>
                    <a:pt x="3291" y="206"/>
                  </a:lnTo>
                  <a:lnTo>
                    <a:pt x="3301" y="214"/>
                  </a:lnTo>
                  <a:lnTo>
                    <a:pt x="3309" y="222"/>
                  </a:lnTo>
                  <a:lnTo>
                    <a:pt x="3319" y="230"/>
                  </a:lnTo>
                  <a:lnTo>
                    <a:pt x="3329" y="237"/>
                  </a:lnTo>
                  <a:lnTo>
                    <a:pt x="3330" y="233"/>
                  </a:lnTo>
                  <a:lnTo>
                    <a:pt x="3332" y="229"/>
                  </a:lnTo>
                  <a:lnTo>
                    <a:pt x="3333" y="224"/>
                  </a:lnTo>
                  <a:lnTo>
                    <a:pt x="3333" y="218"/>
                  </a:lnTo>
                  <a:lnTo>
                    <a:pt x="3334" y="212"/>
                  </a:lnTo>
                  <a:lnTo>
                    <a:pt x="3334" y="207"/>
                  </a:lnTo>
                  <a:lnTo>
                    <a:pt x="3335" y="201"/>
                  </a:lnTo>
                  <a:lnTo>
                    <a:pt x="3335" y="194"/>
                  </a:lnTo>
                  <a:lnTo>
                    <a:pt x="3344" y="196"/>
                  </a:lnTo>
                  <a:lnTo>
                    <a:pt x="3355" y="197"/>
                  </a:lnTo>
                  <a:lnTo>
                    <a:pt x="3364" y="198"/>
                  </a:lnTo>
                  <a:lnTo>
                    <a:pt x="3374" y="199"/>
                  </a:lnTo>
                  <a:lnTo>
                    <a:pt x="3384" y="200"/>
                  </a:lnTo>
                  <a:lnTo>
                    <a:pt x="3393" y="200"/>
                  </a:lnTo>
                  <a:lnTo>
                    <a:pt x="3403" y="201"/>
                  </a:lnTo>
                  <a:lnTo>
                    <a:pt x="3413" y="202"/>
                  </a:lnTo>
                  <a:lnTo>
                    <a:pt x="3412" y="210"/>
                  </a:lnTo>
                  <a:lnTo>
                    <a:pt x="3411" y="218"/>
                  </a:lnTo>
                  <a:lnTo>
                    <a:pt x="3410" y="225"/>
                  </a:lnTo>
                  <a:lnTo>
                    <a:pt x="3409" y="232"/>
                  </a:lnTo>
                  <a:lnTo>
                    <a:pt x="3408" y="237"/>
                  </a:lnTo>
                  <a:lnTo>
                    <a:pt x="3407" y="243"/>
                  </a:lnTo>
                  <a:lnTo>
                    <a:pt x="3406" y="248"/>
                  </a:lnTo>
                  <a:lnTo>
                    <a:pt x="3404" y="253"/>
                  </a:lnTo>
                  <a:lnTo>
                    <a:pt x="3403" y="257"/>
                  </a:lnTo>
                  <a:lnTo>
                    <a:pt x="3402" y="261"/>
                  </a:lnTo>
                  <a:lnTo>
                    <a:pt x="3401" y="264"/>
                  </a:lnTo>
                  <a:lnTo>
                    <a:pt x="3400" y="269"/>
                  </a:lnTo>
                  <a:lnTo>
                    <a:pt x="3398" y="272"/>
                  </a:lnTo>
                  <a:lnTo>
                    <a:pt x="3397" y="275"/>
                  </a:lnTo>
                  <a:lnTo>
                    <a:pt x="3396" y="278"/>
                  </a:lnTo>
                  <a:lnTo>
                    <a:pt x="3393" y="280"/>
                  </a:lnTo>
                  <a:lnTo>
                    <a:pt x="3398" y="283"/>
                  </a:lnTo>
                  <a:lnTo>
                    <a:pt x="3402" y="285"/>
                  </a:lnTo>
                  <a:lnTo>
                    <a:pt x="3406" y="288"/>
                  </a:lnTo>
                  <a:lnTo>
                    <a:pt x="3411" y="290"/>
                  </a:lnTo>
                  <a:lnTo>
                    <a:pt x="3415" y="294"/>
                  </a:lnTo>
                  <a:lnTo>
                    <a:pt x="3421" y="297"/>
                  </a:lnTo>
                  <a:lnTo>
                    <a:pt x="3427" y="299"/>
                  </a:lnTo>
                  <a:lnTo>
                    <a:pt x="3432" y="302"/>
                  </a:lnTo>
                  <a:lnTo>
                    <a:pt x="3438" y="305"/>
                  </a:lnTo>
                  <a:lnTo>
                    <a:pt x="3444" y="307"/>
                  </a:lnTo>
                  <a:lnTo>
                    <a:pt x="3449" y="309"/>
                  </a:lnTo>
                  <a:lnTo>
                    <a:pt x="3453" y="311"/>
                  </a:lnTo>
                  <a:lnTo>
                    <a:pt x="3457" y="313"/>
                  </a:lnTo>
                  <a:lnTo>
                    <a:pt x="3461" y="314"/>
                  </a:lnTo>
                  <a:lnTo>
                    <a:pt x="3464" y="317"/>
                  </a:lnTo>
                  <a:lnTo>
                    <a:pt x="3467" y="318"/>
                  </a:lnTo>
                  <a:close/>
                  <a:moveTo>
                    <a:pt x="3202" y="136"/>
                  </a:moveTo>
                  <a:lnTo>
                    <a:pt x="3203" y="134"/>
                  </a:lnTo>
                  <a:lnTo>
                    <a:pt x="3205" y="132"/>
                  </a:lnTo>
                  <a:lnTo>
                    <a:pt x="3207" y="130"/>
                  </a:lnTo>
                  <a:lnTo>
                    <a:pt x="3209" y="128"/>
                  </a:lnTo>
                  <a:lnTo>
                    <a:pt x="3211" y="126"/>
                  </a:lnTo>
                  <a:lnTo>
                    <a:pt x="3213" y="124"/>
                  </a:lnTo>
                  <a:lnTo>
                    <a:pt x="3215" y="121"/>
                  </a:lnTo>
                  <a:lnTo>
                    <a:pt x="3217" y="119"/>
                  </a:lnTo>
                  <a:lnTo>
                    <a:pt x="3221" y="115"/>
                  </a:lnTo>
                  <a:lnTo>
                    <a:pt x="3224" y="110"/>
                  </a:lnTo>
                  <a:lnTo>
                    <a:pt x="3228" y="106"/>
                  </a:lnTo>
                  <a:lnTo>
                    <a:pt x="3230" y="102"/>
                  </a:lnTo>
                  <a:lnTo>
                    <a:pt x="3231" y="97"/>
                  </a:lnTo>
                  <a:lnTo>
                    <a:pt x="3232" y="93"/>
                  </a:lnTo>
                  <a:lnTo>
                    <a:pt x="3232" y="89"/>
                  </a:lnTo>
                  <a:lnTo>
                    <a:pt x="3231" y="85"/>
                  </a:lnTo>
                  <a:lnTo>
                    <a:pt x="3230" y="82"/>
                  </a:lnTo>
                  <a:lnTo>
                    <a:pt x="3229" y="79"/>
                  </a:lnTo>
                  <a:lnTo>
                    <a:pt x="3227" y="76"/>
                  </a:lnTo>
                  <a:lnTo>
                    <a:pt x="3224" y="72"/>
                  </a:lnTo>
                  <a:lnTo>
                    <a:pt x="3222" y="69"/>
                  </a:lnTo>
                  <a:lnTo>
                    <a:pt x="3219" y="67"/>
                  </a:lnTo>
                  <a:lnTo>
                    <a:pt x="3216" y="65"/>
                  </a:lnTo>
                  <a:lnTo>
                    <a:pt x="3213" y="63"/>
                  </a:lnTo>
                  <a:lnTo>
                    <a:pt x="3210" y="61"/>
                  </a:lnTo>
                  <a:lnTo>
                    <a:pt x="3206" y="59"/>
                  </a:lnTo>
                  <a:lnTo>
                    <a:pt x="3202" y="58"/>
                  </a:lnTo>
                  <a:lnTo>
                    <a:pt x="3197" y="57"/>
                  </a:lnTo>
                  <a:lnTo>
                    <a:pt x="3193" y="57"/>
                  </a:lnTo>
                  <a:lnTo>
                    <a:pt x="3189" y="57"/>
                  </a:lnTo>
                  <a:lnTo>
                    <a:pt x="3184" y="57"/>
                  </a:lnTo>
                  <a:lnTo>
                    <a:pt x="3180" y="57"/>
                  </a:lnTo>
                  <a:lnTo>
                    <a:pt x="3174" y="57"/>
                  </a:lnTo>
                  <a:lnTo>
                    <a:pt x="3170" y="58"/>
                  </a:lnTo>
                  <a:lnTo>
                    <a:pt x="3166" y="58"/>
                  </a:lnTo>
                  <a:lnTo>
                    <a:pt x="3162" y="59"/>
                  </a:lnTo>
                  <a:lnTo>
                    <a:pt x="3159" y="61"/>
                  </a:lnTo>
                  <a:lnTo>
                    <a:pt x="3156" y="62"/>
                  </a:lnTo>
                  <a:lnTo>
                    <a:pt x="3154" y="64"/>
                  </a:lnTo>
                  <a:lnTo>
                    <a:pt x="3151" y="66"/>
                  </a:lnTo>
                  <a:lnTo>
                    <a:pt x="3149" y="68"/>
                  </a:lnTo>
                  <a:lnTo>
                    <a:pt x="3148" y="70"/>
                  </a:lnTo>
                  <a:lnTo>
                    <a:pt x="3147" y="73"/>
                  </a:lnTo>
                  <a:lnTo>
                    <a:pt x="3147" y="76"/>
                  </a:lnTo>
                  <a:lnTo>
                    <a:pt x="3146" y="79"/>
                  </a:lnTo>
                  <a:lnTo>
                    <a:pt x="3147" y="81"/>
                  </a:lnTo>
                  <a:lnTo>
                    <a:pt x="3147" y="84"/>
                  </a:lnTo>
                  <a:lnTo>
                    <a:pt x="3148" y="87"/>
                  </a:lnTo>
                  <a:lnTo>
                    <a:pt x="3149" y="90"/>
                  </a:lnTo>
                  <a:lnTo>
                    <a:pt x="3151" y="93"/>
                  </a:lnTo>
                  <a:lnTo>
                    <a:pt x="3154" y="97"/>
                  </a:lnTo>
                  <a:lnTo>
                    <a:pt x="3157" y="101"/>
                  </a:lnTo>
                  <a:lnTo>
                    <a:pt x="3160" y="105"/>
                  </a:lnTo>
                  <a:lnTo>
                    <a:pt x="3165" y="109"/>
                  </a:lnTo>
                  <a:lnTo>
                    <a:pt x="3169" y="113"/>
                  </a:lnTo>
                  <a:lnTo>
                    <a:pt x="3174" y="116"/>
                  </a:lnTo>
                  <a:lnTo>
                    <a:pt x="3178" y="119"/>
                  </a:lnTo>
                  <a:lnTo>
                    <a:pt x="3182" y="121"/>
                  </a:lnTo>
                  <a:lnTo>
                    <a:pt x="3185" y="124"/>
                  </a:lnTo>
                  <a:lnTo>
                    <a:pt x="3188" y="127"/>
                  </a:lnTo>
                  <a:lnTo>
                    <a:pt x="3191" y="129"/>
                  </a:lnTo>
                  <a:lnTo>
                    <a:pt x="3194" y="131"/>
                  </a:lnTo>
                  <a:lnTo>
                    <a:pt x="3198" y="133"/>
                  </a:lnTo>
                  <a:lnTo>
                    <a:pt x="3202" y="136"/>
                  </a:lnTo>
                  <a:close/>
                  <a:moveTo>
                    <a:pt x="3191" y="214"/>
                  </a:moveTo>
                  <a:lnTo>
                    <a:pt x="3185" y="218"/>
                  </a:lnTo>
                  <a:lnTo>
                    <a:pt x="3180" y="222"/>
                  </a:lnTo>
                  <a:lnTo>
                    <a:pt x="3174" y="226"/>
                  </a:lnTo>
                  <a:lnTo>
                    <a:pt x="3170" y="229"/>
                  </a:lnTo>
                  <a:lnTo>
                    <a:pt x="3166" y="233"/>
                  </a:lnTo>
                  <a:lnTo>
                    <a:pt x="3162" y="237"/>
                  </a:lnTo>
                  <a:lnTo>
                    <a:pt x="3159" y="241"/>
                  </a:lnTo>
                  <a:lnTo>
                    <a:pt x="3157" y="247"/>
                  </a:lnTo>
                  <a:lnTo>
                    <a:pt x="3156" y="251"/>
                  </a:lnTo>
                  <a:lnTo>
                    <a:pt x="3154" y="255"/>
                  </a:lnTo>
                  <a:lnTo>
                    <a:pt x="3152" y="260"/>
                  </a:lnTo>
                  <a:lnTo>
                    <a:pt x="3151" y="264"/>
                  </a:lnTo>
                  <a:lnTo>
                    <a:pt x="3151" y="270"/>
                  </a:lnTo>
                  <a:lnTo>
                    <a:pt x="3151" y="274"/>
                  </a:lnTo>
                  <a:lnTo>
                    <a:pt x="3151" y="278"/>
                  </a:lnTo>
                  <a:lnTo>
                    <a:pt x="3152" y="283"/>
                  </a:lnTo>
                  <a:lnTo>
                    <a:pt x="3154" y="288"/>
                  </a:lnTo>
                  <a:lnTo>
                    <a:pt x="3156" y="294"/>
                  </a:lnTo>
                  <a:lnTo>
                    <a:pt x="3159" y="299"/>
                  </a:lnTo>
                  <a:lnTo>
                    <a:pt x="3162" y="303"/>
                  </a:lnTo>
                  <a:lnTo>
                    <a:pt x="3165" y="307"/>
                  </a:lnTo>
                  <a:lnTo>
                    <a:pt x="3169" y="311"/>
                  </a:lnTo>
                  <a:lnTo>
                    <a:pt x="3173" y="314"/>
                  </a:lnTo>
                  <a:lnTo>
                    <a:pt x="3178" y="319"/>
                  </a:lnTo>
                  <a:lnTo>
                    <a:pt x="3183" y="321"/>
                  </a:lnTo>
                  <a:lnTo>
                    <a:pt x="3188" y="324"/>
                  </a:lnTo>
                  <a:lnTo>
                    <a:pt x="3193" y="326"/>
                  </a:lnTo>
                  <a:lnTo>
                    <a:pt x="3198" y="328"/>
                  </a:lnTo>
                  <a:lnTo>
                    <a:pt x="3205" y="329"/>
                  </a:lnTo>
                  <a:lnTo>
                    <a:pt x="3211" y="330"/>
                  </a:lnTo>
                  <a:lnTo>
                    <a:pt x="3217" y="330"/>
                  </a:lnTo>
                  <a:lnTo>
                    <a:pt x="3223" y="330"/>
                  </a:lnTo>
                  <a:lnTo>
                    <a:pt x="3229" y="329"/>
                  </a:lnTo>
                  <a:lnTo>
                    <a:pt x="3233" y="329"/>
                  </a:lnTo>
                  <a:lnTo>
                    <a:pt x="3237" y="328"/>
                  </a:lnTo>
                  <a:lnTo>
                    <a:pt x="3241" y="327"/>
                  </a:lnTo>
                  <a:lnTo>
                    <a:pt x="3245" y="325"/>
                  </a:lnTo>
                  <a:lnTo>
                    <a:pt x="3250" y="324"/>
                  </a:lnTo>
                  <a:lnTo>
                    <a:pt x="3254" y="322"/>
                  </a:lnTo>
                  <a:lnTo>
                    <a:pt x="3258" y="320"/>
                  </a:lnTo>
                  <a:lnTo>
                    <a:pt x="3262" y="318"/>
                  </a:lnTo>
                  <a:lnTo>
                    <a:pt x="3266" y="315"/>
                  </a:lnTo>
                  <a:lnTo>
                    <a:pt x="3270" y="312"/>
                  </a:lnTo>
                  <a:lnTo>
                    <a:pt x="3276" y="310"/>
                  </a:lnTo>
                  <a:lnTo>
                    <a:pt x="3280" y="307"/>
                  </a:lnTo>
                  <a:lnTo>
                    <a:pt x="3284" y="303"/>
                  </a:lnTo>
                  <a:lnTo>
                    <a:pt x="3289" y="299"/>
                  </a:lnTo>
                  <a:lnTo>
                    <a:pt x="3293" y="295"/>
                  </a:lnTo>
                  <a:lnTo>
                    <a:pt x="3281" y="285"/>
                  </a:lnTo>
                  <a:lnTo>
                    <a:pt x="3267" y="275"/>
                  </a:lnTo>
                  <a:lnTo>
                    <a:pt x="3255" y="265"/>
                  </a:lnTo>
                  <a:lnTo>
                    <a:pt x="3242" y="255"/>
                  </a:lnTo>
                  <a:lnTo>
                    <a:pt x="3230" y="245"/>
                  </a:lnTo>
                  <a:lnTo>
                    <a:pt x="3216" y="235"/>
                  </a:lnTo>
                  <a:lnTo>
                    <a:pt x="3204" y="225"/>
                  </a:lnTo>
                  <a:lnTo>
                    <a:pt x="3191" y="214"/>
                  </a:lnTo>
                  <a:close/>
                  <a:moveTo>
                    <a:pt x="3767" y="342"/>
                  </a:moveTo>
                  <a:lnTo>
                    <a:pt x="3758" y="343"/>
                  </a:lnTo>
                  <a:lnTo>
                    <a:pt x="3747" y="343"/>
                  </a:lnTo>
                  <a:lnTo>
                    <a:pt x="3737" y="344"/>
                  </a:lnTo>
                  <a:lnTo>
                    <a:pt x="3727" y="345"/>
                  </a:lnTo>
                  <a:lnTo>
                    <a:pt x="3717" y="345"/>
                  </a:lnTo>
                  <a:lnTo>
                    <a:pt x="3708" y="346"/>
                  </a:lnTo>
                  <a:lnTo>
                    <a:pt x="3697" y="347"/>
                  </a:lnTo>
                  <a:lnTo>
                    <a:pt x="3687" y="347"/>
                  </a:lnTo>
                  <a:lnTo>
                    <a:pt x="3680" y="313"/>
                  </a:lnTo>
                  <a:lnTo>
                    <a:pt x="3674" y="280"/>
                  </a:lnTo>
                  <a:lnTo>
                    <a:pt x="3666" y="247"/>
                  </a:lnTo>
                  <a:lnTo>
                    <a:pt x="3657" y="214"/>
                  </a:lnTo>
                  <a:lnTo>
                    <a:pt x="3649" y="181"/>
                  </a:lnTo>
                  <a:lnTo>
                    <a:pt x="3641" y="148"/>
                  </a:lnTo>
                  <a:lnTo>
                    <a:pt x="3631" y="114"/>
                  </a:lnTo>
                  <a:lnTo>
                    <a:pt x="3622" y="81"/>
                  </a:lnTo>
                  <a:lnTo>
                    <a:pt x="3631" y="80"/>
                  </a:lnTo>
                  <a:lnTo>
                    <a:pt x="3640" y="80"/>
                  </a:lnTo>
                  <a:lnTo>
                    <a:pt x="3649" y="79"/>
                  </a:lnTo>
                  <a:lnTo>
                    <a:pt x="3658" y="78"/>
                  </a:lnTo>
                  <a:lnTo>
                    <a:pt x="3668" y="78"/>
                  </a:lnTo>
                  <a:lnTo>
                    <a:pt x="3677" y="77"/>
                  </a:lnTo>
                  <a:lnTo>
                    <a:pt x="3687" y="76"/>
                  </a:lnTo>
                  <a:lnTo>
                    <a:pt x="3696" y="76"/>
                  </a:lnTo>
                  <a:lnTo>
                    <a:pt x="3697" y="80"/>
                  </a:lnTo>
                  <a:lnTo>
                    <a:pt x="3699" y="85"/>
                  </a:lnTo>
                  <a:lnTo>
                    <a:pt x="3700" y="89"/>
                  </a:lnTo>
                  <a:lnTo>
                    <a:pt x="3702" y="94"/>
                  </a:lnTo>
                  <a:lnTo>
                    <a:pt x="3703" y="100"/>
                  </a:lnTo>
                  <a:lnTo>
                    <a:pt x="3704" y="104"/>
                  </a:lnTo>
                  <a:lnTo>
                    <a:pt x="3706" y="109"/>
                  </a:lnTo>
                  <a:lnTo>
                    <a:pt x="3708" y="114"/>
                  </a:lnTo>
                  <a:lnTo>
                    <a:pt x="3711" y="107"/>
                  </a:lnTo>
                  <a:lnTo>
                    <a:pt x="3713" y="101"/>
                  </a:lnTo>
                  <a:lnTo>
                    <a:pt x="3716" y="95"/>
                  </a:lnTo>
                  <a:lnTo>
                    <a:pt x="3718" y="90"/>
                  </a:lnTo>
                  <a:lnTo>
                    <a:pt x="3720" y="85"/>
                  </a:lnTo>
                  <a:lnTo>
                    <a:pt x="3723" y="81"/>
                  </a:lnTo>
                  <a:lnTo>
                    <a:pt x="3725" y="78"/>
                  </a:lnTo>
                  <a:lnTo>
                    <a:pt x="3728" y="76"/>
                  </a:lnTo>
                  <a:lnTo>
                    <a:pt x="3732" y="73"/>
                  </a:lnTo>
                  <a:lnTo>
                    <a:pt x="3736" y="71"/>
                  </a:lnTo>
                  <a:lnTo>
                    <a:pt x="3739" y="69"/>
                  </a:lnTo>
                  <a:lnTo>
                    <a:pt x="3743" y="68"/>
                  </a:lnTo>
                  <a:lnTo>
                    <a:pt x="3747" y="66"/>
                  </a:lnTo>
                  <a:lnTo>
                    <a:pt x="3752" y="65"/>
                  </a:lnTo>
                  <a:lnTo>
                    <a:pt x="3758" y="64"/>
                  </a:lnTo>
                  <a:lnTo>
                    <a:pt x="3763" y="64"/>
                  </a:lnTo>
                  <a:lnTo>
                    <a:pt x="3769" y="63"/>
                  </a:lnTo>
                  <a:lnTo>
                    <a:pt x="3776" y="64"/>
                  </a:lnTo>
                  <a:lnTo>
                    <a:pt x="3783" y="64"/>
                  </a:lnTo>
                  <a:lnTo>
                    <a:pt x="3790" y="66"/>
                  </a:lnTo>
                  <a:lnTo>
                    <a:pt x="3796" y="67"/>
                  </a:lnTo>
                  <a:lnTo>
                    <a:pt x="3803" y="69"/>
                  </a:lnTo>
                  <a:lnTo>
                    <a:pt x="3811" y="71"/>
                  </a:lnTo>
                  <a:lnTo>
                    <a:pt x="3819" y="73"/>
                  </a:lnTo>
                  <a:lnTo>
                    <a:pt x="3818" y="82"/>
                  </a:lnTo>
                  <a:lnTo>
                    <a:pt x="3817" y="90"/>
                  </a:lnTo>
                  <a:lnTo>
                    <a:pt x="3816" y="97"/>
                  </a:lnTo>
                  <a:lnTo>
                    <a:pt x="3815" y="106"/>
                  </a:lnTo>
                  <a:lnTo>
                    <a:pt x="3814" y="114"/>
                  </a:lnTo>
                  <a:lnTo>
                    <a:pt x="3813" y="121"/>
                  </a:lnTo>
                  <a:lnTo>
                    <a:pt x="3812" y="130"/>
                  </a:lnTo>
                  <a:lnTo>
                    <a:pt x="3812" y="137"/>
                  </a:lnTo>
                  <a:lnTo>
                    <a:pt x="3806" y="135"/>
                  </a:lnTo>
                  <a:lnTo>
                    <a:pt x="3800" y="133"/>
                  </a:lnTo>
                  <a:lnTo>
                    <a:pt x="3795" y="131"/>
                  </a:lnTo>
                  <a:lnTo>
                    <a:pt x="3790" y="130"/>
                  </a:lnTo>
                  <a:lnTo>
                    <a:pt x="3786" y="129"/>
                  </a:lnTo>
                  <a:lnTo>
                    <a:pt x="3781" y="129"/>
                  </a:lnTo>
                  <a:lnTo>
                    <a:pt x="3776" y="129"/>
                  </a:lnTo>
                  <a:lnTo>
                    <a:pt x="3771" y="129"/>
                  </a:lnTo>
                  <a:lnTo>
                    <a:pt x="3767" y="129"/>
                  </a:lnTo>
                  <a:lnTo>
                    <a:pt x="3763" y="130"/>
                  </a:lnTo>
                  <a:lnTo>
                    <a:pt x="3760" y="131"/>
                  </a:lnTo>
                  <a:lnTo>
                    <a:pt x="3757" y="132"/>
                  </a:lnTo>
                  <a:lnTo>
                    <a:pt x="3753" y="134"/>
                  </a:lnTo>
                  <a:lnTo>
                    <a:pt x="3750" y="135"/>
                  </a:lnTo>
                  <a:lnTo>
                    <a:pt x="3748" y="137"/>
                  </a:lnTo>
                  <a:lnTo>
                    <a:pt x="3746" y="139"/>
                  </a:lnTo>
                  <a:lnTo>
                    <a:pt x="3744" y="141"/>
                  </a:lnTo>
                  <a:lnTo>
                    <a:pt x="3742" y="144"/>
                  </a:lnTo>
                  <a:lnTo>
                    <a:pt x="3741" y="148"/>
                  </a:lnTo>
                  <a:lnTo>
                    <a:pt x="3739" y="151"/>
                  </a:lnTo>
                  <a:lnTo>
                    <a:pt x="3737" y="155"/>
                  </a:lnTo>
                  <a:lnTo>
                    <a:pt x="3736" y="159"/>
                  </a:lnTo>
                  <a:lnTo>
                    <a:pt x="3735" y="164"/>
                  </a:lnTo>
                  <a:lnTo>
                    <a:pt x="3735" y="169"/>
                  </a:lnTo>
                  <a:lnTo>
                    <a:pt x="3735" y="175"/>
                  </a:lnTo>
                  <a:lnTo>
                    <a:pt x="3736" y="183"/>
                  </a:lnTo>
                  <a:lnTo>
                    <a:pt x="3737" y="191"/>
                  </a:lnTo>
                  <a:lnTo>
                    <a:pt x="3739" y="203"/>
                  </a:lnTo>
                  <a:lnTo>
                    <a:pt x="3741" y="214"/>
                  </a:lnTo>
                  <a:lnTo>
                    <a:pt x="3743" y="228"/>
                  </a:lnTo>
                  <a:lnTo>
                    <a:pt x="3746" y="242"/>
                  </a:lnTo>
                  <a:lnTo>
                    <a:pt x="3749" y="258"/>
                  </a:lnTo>
                  <a:lnTo>
                    <a:pt x="3751" y="269"/>
                  </a:lnTo>
                  <a:lnTo>
                    <a:pt x="3753" y="279"/>
                  </a:lnTo>
                  <a:lnTo>
                    <a:pt x="3755" y="289"/>
                  </a:lnTo>
                  <a:lnTo>
                    <a:pt x="3759" y="300"/>
                  </a:lnTo>
                  <a:lnTo>
                    <a:pt x="3761" y="310"/>
                  </a:lnTo>
                  <a:lnTo>
                    <a:pt x="3763" y="321"/>
                  </a:lnTo>
                  <a:lnTo>
                    <a:pt x="3765" y="331"/>
                  </a:lnTo>
                  <a:lnTo>
                    <a:pt x="3767" y="342"/>
                  </a:lnTo>
                  <a:close/>
                  <a:moveTo>
                    <a:pt x="4075" y="235"/>
                  </a:moveTo>
                  <a:lnTo>
                    <a:pt x="4085" y="236"/>
                  </a:lnTo>
                  <a:lnTo>
                    <a:pt x="4096" y="237"/>
                  </a:lnTo>
                  <a:lnTo>
                    <a:pt x="4106" y="238"/>
                  </a:lnTo>
                  <a:lnTo>
                    <a:pt x="4115" y="239"/>
                  </a:lnTo>
                  <a:lnTo>
                    <a:pt x="4126" y="240"/>
                  </a:lnTo>
                  <a:lnTo>
                    <a:pt x="4136" y="241"/>
                  </a:lnTo>
                  <a:lnTo>
                    <a:pt x="4146" y="242"/>
                  </a:lnTo>
                  <a:lnTo>
                    <a:pt x="4156" y="242"/>
                  </a:lnTo>
                  <a:lnTo>
                    <a:pt x="4155" y="252"/>
                  </a:lnTo>
                  <a:lnTo>
                    <a:pt x="4153" y="261"/>
                  </a:lnTo>
                  <a:lnTo>
                    <a:pt x="4149" y="270"/>
                  </a:lnTo>
                  <a:lnTo>
                    <a:pt x="4145" y="277"/>
                  </a:lnTo>
                  <a:lnTo>
                    <a:pt x="4140" y="284"/>
                  </a:lnTo>
                  <a:lnTo>
                    <a:pt x="4134" y="291"/>
                  </a:lnTo>
                  <a:lnTo>
                    <a:pt x="4128" y="298"/>
                  </a:lnTo>
                  <a:lnTo>
                    <a:pt x="4121" y="304"/>
                  </a:lnTo>
                  <a:lnTo>
                    <a:pt x="4113" y="309"/>
                  </a:lnTo>
                  <a:lnTo>
                    <a:pt x="4105" y="313"/>
                  </a:lnTo>
                  <a:lnTo>
                    <a:pt x="4097" y="318"/>
                  </a:lnTo>
                  <a:lnTo>
                    <a:pt x="4086" y="322"/>
                  </a:lnTo>
                  <a:lnTo>
                    <a:pt x="4077" y="325"/>
                  </a:lnTo>
                  <a:lnTo>
                    <a:pt x="4065" y="327"/>
                  </a:lnTo>
                  <a:lnTo>
                    <a:pt x="4054" y="329"/>
                  </a:lnTo>
                  <a:lnTo>
                    <a:pt x="4041" y="330"/>
                  </a:lnTo>
                  <a:lnTo>
                    <a:pt x="4023" y="330"/>
                  </a:lnTo>
                  <a:lnTo>
                    <a:pt x="4004" y="329"/>
                  </a:lnTo>
                  <a:lnTo>
                    <a:pt x="3987" y="327"/>
                  </a:lnTo>
                  <a:lnTo>
                    <a:pt x="3971" y="323"/>
                  </a:lnTo>
                  <a:lnTo>
                    <a:pt x="3956" y="317"/>
                  </a:lnTo>
                  <a:lnTo>
                    <a:pt x="3942" y="309"/>
                  </a:lnTo>
                  <a:lnTo>
                    <a:pt x="3929" y="301"/>
                  </a:lnTo>
                  <a:lnTo>
                    <a:pt x="3917" y="291"/>
                  </a:lnTo>
                  <a:lnTo>
                    <a:pt x="3908" y="282"/>
                  </a:lnTo>
                  <a:lnTo>
                    <a:pt x="3899" y="273"/>
                  </a:lnTo>
                  <a:lnTo>
                    <a:pt x="3891" y="262"/>
                  </a:lnTo>
                  <a:lnTo>
                    <a:pt x="3885" y="252"/>
                  </a:lnTo>
                  <a:lnTo>
                    <a:pt x="3879" y="240"/>
                  </a:lnTo>
                  <a:lnTo>
                    <a:pt x="3873" y="229"/>
                  </a:lnTo>
                  <a:lnTo>
                    <a:pt x="3869" y="215"/>
                  </a:lnTo>
                  <a:lnTo>
                    <a:pt x="3865" y="202"/>
                  </a:lnTo>
                  <a:lnTo>
                    <a:pt x="3861" y="186"/>
                  </a:lnTo>
                  <a:lnTo>
                    <a:pt x="3859" y="170"/>
                  </a:lnTo>
                  <a:lnTo>
                    <a:pt x="3858" y="156"/>
                  </a:lnTo>
                  <a:lnTo>
                    <a:pt x="3859" y="141"/>
                  </a:lnTo>
                  <a:lnTo>
                    <a:pt x="3861" y="129"/>
                  </a:lnTo>
                  <a:lnTo>
                    <a:pt x="3864" y="116"/>
                  </a:lnTo>
                  <a:lnTo>
                    <a:pt x="3869" y="106"/>
                  </a:lnTo>
                  <a:lnTo>
                    <a:pt x="3875" y="95"/>
                  </a:lnTo>
                  <a:lnTo>
                    <a:pt x="3883" y="86"/>
                  </a:lnTo>
                  <a:lnTo>
                    <a:pt x="3892" y="78"/>
                  </a:lnTo>
                  <a:lnTo>
                    <a:pt x="3902" y="70"/>
                  </a:lnTo>
                  <a:lnTo>
                    <a:pt x="3912" y="64"/>
                  </a:lnTo>
                  <a:lnTo>
                    <a:pt x="3923" y="60"/>
                  </a:lnTo>
                  <a:lnTo>
                    <a:pt x="3936" y="56"/>
                  </a:lnTo>
                  <a:lnTo>
                    <a:pt x="3950" y="54"/>
                  </a:lnTo>
                  <a:lnTo>
                    <a:pt x="3964" y="52"/>
                  </a:lnTo>
                  <a:lnTo>
                    <a:pt x="3981" y="52"/>
                  </a:lnTo>
                  <a:lnTo>
                    <a:pt x="3996" y="53"/>
                  </a:lnTo>
                  <a:lnTo>
                    <a:pt x="4012" y="55"/>
                  </a:lnTo>
                  <a:lnTo>
                    <a:pt x="4027" y="59"/>
                  </a:lnTo>
                  <a:lnTo>
                    <a:pt x="4041" y="63"/>
                  </a:lnTo>
                  <a:lnTo>
                    <a:pt x="4056" y="69"/>
                  </a:lnTo>
                  <a:lnTo>
                    <a:pt x="4070" y="77"/>
                  </a:lnTo>
                  <a:lnTo>
                    <a:pt x="4082" y="84"/>
                  </a:lnTo>
                  <a:lnTo>
                    <a:pt x="4096" y="94"/>
                  </a:lnTo>
                  <a:lnTo>
                    <a:pt x="4107" y="106"/>
                  </a:lnTo>
                  <a:lnTo>
                    <a:pt x="4118" y="118"/>
                  </a:lnTo>
                  <a:lnTo>
                    <a:pt x="4126" y="133"/>
                  </a:lnTo>
                  <a:lnTo>
                    <a:pt x="4134" y="148"/>
                  </a:lnTo>
                  <a:lnTo>
                    <a:pt x="4141" y="165"/>
                  </a:lnTo>
                  <a:lnTo>
                    <a:pt x="4147" y="183"/>
                  </a:lnTo>
                  <a:lnTo>
                    <a:pt x="4152" y="202"/>
                  </a:lnTo>
                  <a:lnTo>
                    <a:pt x="4128" y="204"/>
                  </a:lnTo>
                  <a:lnTo>
                    <a:pt x="4103" y="206"/>
                  </a:lnTo>
                  <a:lnTo>
                    <a:pt x="4078" y="207"/>
                  </a:lnTo>
                  <a:lnTo>
                    <a:pt x="4054" y="208"/>
                  </a:lnTo>
                  <a:lnTo>
                    <a:pt x="4029" y="210"/>
                  </a:lnTo>
                  <a:lnTo>
                    <a:pt x="4004" y="211"/>
                  </a:lnTo>
                  <a:lnTo>
                    <a:pt x="3979" y="213"/>
                  </a:lnTo>
                  <a:lnTo>
                    <a:pt x="3954" y="214"/>
                  </a:lnTo>
                  <a:lnTo>
                    <a:pt x="3956" y="223"/>
                  </a:lnTo>
                  <a:lnTo>
                    <a:pt x="3958" y="229"/>
                  </a:lnTo>
                  <a:lnTo>
                    <a:pt x="3961" y="236"/>
                  </a:lnTo>
                  <a:lnTo>
                    <a:pt x="3964" y="242"/>
                  </a:lnTo>
                  <a:lnTo>
                    <a:pt x="3967" y="248"/>
                  </a:lnTo>
                  <a:lnTo>
                    <a:pt x="3971" y="253"/>
                  </a:lnTo>
                  <a:lnTo>
                    <a:pt x="3977" y="257"/>
                  </a:lnTo>
                  <a:lnTo>
                    <a:pt x="3982" y="261"/>
                  </a:lnTo>
                  <a:lnTo>
                    <a:pt x="3987" y="265"/>
                  </a:lnTo>
                  <a:lnTo>
                    <a:pt x="3993" y="269"/>
                  </a:lnTo>
                  <a:lnTo>
                    <a:pt x="4000" y="272"/>
                  </a:lnTo>
                  <a:lnTo>
                    <a:pt x="4006" y="274"/>
                  </a:lnTo>
                  <a:lnTo>
                    <a:pt x="4012" y="275"/>
                  </a:lnTo>
                  <a:lnTo>
                    <a:pt x="4018" y="277"/>
                  </a:lnTo>
                  <a:lnTo>
                    <a:pt x="4025" y="277"/>
                  </a:lnTo>
                  <a:lnTo>
                    <a:pt x="4032" y="277"/>
                  </a:lnTo>
                  <a:lnTo>
                    <a:pt x="4037" y="277"/>
                  </a:lnTo>
                  <a:lnTo>
                    <a:pt x="4041" y="276"/>
                  </a:lnTo>
                  <a:lnTo>
                    <a:pt x="4046" y="275"/>
                  </a:lnTo>
                  <a:lnTo>
                    <a:pt x="4050" y="274"/>
                  </a:lnTo>
                  <a:lnTo>
                    <a:pt x="4053" y="272"/>
                  </a:lnTo>
                  <a:lnTo>
                    <a:pt x="4057" y="270"/>
                  </a:lnTo>
                  <a:lnTo>
                    <a:pt x="4060" y="267"/>
                  </a:lnTo>
                  <a:lnTo>
                    <a:pt x="4063" y="265"/>
                  </a:lnTo>
                  <a:lnTo>
                    <a:pt x="4065" y="263"/>
                  </a:lnTo>
                  <a:lnTo>
                    <a:pt x="4067" y="260"/>
                  </a:lnTo>
                  <a:lnTo>
                    <a:pt x="4070" y="257"/>
                  </a:lnTo>
                  <a:lnTo>
                    <a:pt x="4071" y="254"/>
                  </a:lnTo>
                  <a:lnTo>
                    <a:pt x="4073" y="250"/>
                  </a:lnTo>
                  <a:lnTo>
                    <a:pt x="4074" y="246"/>
                  </a:lnTo>
                  <a:lnTo>
                    <a:pt x="4075" y="240"/>
                  </a:lnTo>
                  <a:lnTo>
                    <a:pt x="4075" y="235"/>
                  </a:lnTo>
                  <a:close/>
                  <a:moveTo>
                    <a:pt x="4062" y="163"/>
                  </a:moveTo>
                  <a:lnTo>
                    <a:pt x="4059" y="156"/>
                  </a:lnTo>
                  <a:lnTo>
                    <a:pt x="4057" y="150"/>
                  </a:lnTo>
                  <a:lnTo>
                    <a:pt x="4053" y="143"/>
                  </a:lnTo>
                  <a:lnTo>
                    <a:pt x="4050" y="137"/>
                  </a:lnTo>
                  <a:lnTo>
                    <a:pt x="4046" y="132"/>
                  </a:lnTo>
                  <a:lnTo>
                    <a:pt x="4041" y="128"/>
                  </a:lnTo>
                  <a:lnTo>
                    <a:pt x="4036" y="122"/>
                  </a:lnTo>
                  <a:lnTo>
                    <a:pt x="4031" y="118"/>
                  </a:lnTo>
                  <a:lnTo>
                    <a:pt x="4026" y="115"/>
                  </a:lnTo>
                  <a:lnTo>
                    <a:pt x="4020" y="112"/>
                  </a:lnTo>
                  <a:lnTo>
                    <a:pt x="4014" y="110"/>
                  </a:lnTo>
                  <a:lnTo>
                    <a:pt x="4009" y="109"/>
                  </a:lnTo>
                  <a:lnTo>
                    <a:pt x="4003" y="107"/>
                  </a:lnTo>
                  <a:lnTo>
                    <a:pt x="3996" y="106"/>
                  </a:lnTo>
                  <a:lnTo>
                    <a:pt x="3991" y="106"/>
                  </a:lnTo>
                  <a:lnTo>
                    <a:pt x="3985" y="106"/>
                  </a:lnTo>
                  <a:lnTo>
                    <a:pt x="3979" y="107"/>
                  </a:lnTo>
                  <a:lnTo>
                    <a:pt x="3972" y="108"/>
                  </a:lnTo>
                  <a:lnTo>
                    <a:pt x="3967" y="109"/>
                  </a:lnTo>
                  <a:lnTo>
                    <a:pt x="3963" y="112"/>
                  </a:lnTo>
                  <a:lnTo>
                    <a:pt x="3959" y="114"/>
                  </a:lnTo>
                  <a:lnTo>
                    <a:pt x="3955" y="117"/>
                  </a:lnTo>
                  <a:lnTo>
                    <a:pt x="3952" y="121"/>
                  </a:lnTo>
                  <a:lnTo>
                    <a:pt x="3947" y="126"/>
                  </a:lnTo>
                  <a:lnTo>
                    <a:pt x="3945" y="131"/>
                  </a:lnTo>
                  <a:lnTo>
                    <a:pt x="3943" y="135"/>
                  </a:lnTo>
                  <a:lnTo>
                    <a:pt x="3941" y="140"/>
                  </a:lnTo>
                  <a:lnTo>
                    <a:pt x="3940" y="145"/>
                  </a:lnTo>
                  <a:lnTo>
                    <a:pt x="3940" y="152"/>
                  </a:lnTo>
                  <a:lnTo>
                    <a:pt x="3941" y="157"/>
                  </a:lnTo>
                  <a:lnTo>
                    <a:pt x="3942" y="164"/>
                  </a:lnTo>
                  <a:lnTo>
                    <a:pt x="3943" y="170"/>
                  </a:lnTo>
                  <a:lnTo>
                    <a:pt x="3958" y="169"/>
                  </a:lnTo>
                  <a:lnTo>
                    <a:pt x="3974" y="168"/>
                  </a:lnTo>
                  <a:lnTo>
                    <a:pt x="3988" y="168"/>
                  </a:lnTo>
                  <a:lnTo>
                    <a:pt x="4003" y="167"/>
                  </a:lnTo>
                  <a:lnTo>
                    <a:pt x="4018" y="166"/>
                  </a:lnTo>
                  <a:lnTo>
                    <a:pt x="4033" y="165"/>
                  </a:lnTo>
                  <a:lnTo>
                    <a:pt x="4048" y="164"/>
                  </a:lnTo>
                  <a:lnTo>
                    <a:pt x="4062" y="163"/>
                  </a:lnTo>
                  <a:close/>
                  <a:moveTo>
                    <a:pt x="4258" y="124"/>
                  </a:moveTo>
                  <a:lnTo>
                    <a:pt x="4250" y="122"/>
                  </a:lnTo>
                  <a:lnTo>
                    <a:pt x="4241" y="121"/>
                  </a:lnTo>
                  <a:lnTo>
                    <a:pt x="4231" y="121"/>
                  </a:lnTo>
                  <a:lnTo>
                    <a:pt x="4222" y="120"/>
                  </a:lnTo>
                  <a:lnTo>
                    <a:pt x="4212" y="119"/>
                  </a:lnTo>
                  <a:lnTo>
                    <a:pt x="4202" y="118"/>
                  </a:lnTo>
                  <a:lnTo>
                    <a:pt x="4193" y="117"/>
                  </a:lnTo>
                  <a:lnTo>
                    <a:pt x="4183" y="116"/>
                  </a:lnTo>
                  <a:lnTo>
                    <a:pt x="4183" y="106"/>
                  </a:lnTo>
                  <a:lnTo>
                    <a:pt x="4184" y="97"/>
                  </a:lnTo>
                  <a:lnTo>
                    <a:pt x="4186" y="89"/>
                  </a:lnTo>
                  <a:lnTo>
                    <a:pt x="4188" y="81"/>
                  </a:lnTo>
                  <a:lnTo>
                    <a:pt x="4192" y="75"/>
                  </a:lnTo>
                  <a:lnTo>
                    <a:pt x="4196" y="67"/>
                  </a:lnTo>
                  <a:lnTo>
                    <a:pt x="4201" y="62"/>
                  </a:lnTo>
                  <a:lnTo>
                    <a:pt x="4207" y="57"/>
                  </a:lnTo>
                  <a:lnTo>
                    <a:pt x="4213" y="52"/>
                  </a:lnTo>
                  <a:lnTo>
                    <a:pt x="4222" y="47"/>
                  </a:lnTo>
                  <a:lnTo>
                    <a:pt x="4230" y="44"/>
                  </a:lnTo>
                  <a:lnTo>
                    <a:pt x="4241" y="41"/>
                  </a:lnTo>
                  <a:lnTo>
                    <a:pt x="4252" y="38"/>
                  </a:lnTo>
                  <a:lnTo>
                    <a:pt x="4264" y="37"/>
                  </a:lnTo>
                  <a:lnTo>
                    <a:pt x="4277" y="35"/>
                  </a:lnTo>
                  <a:lnTo>
                    <a:pt x="4292" y="34"/>
                  </a:lnTo>
                  <a:lnTo>
                    <a:pt x="4304" y="34"/>
                  </a:lnTo>
                  <a:lnTo>
                    <a:pt x="4317" y="34"/>
                  </a:lnTo>
                  <a:lnTo>
                    <a:pt x="4328" y="34"/>
                  </a:lnTo>
                  <a:lnTo>
                    <a:pt x="4339" y="35"/>
                  </a:lnTo>
                  <a:lnTo>
                    <a:pt x="4349" y="36"/>
                  </a:lnTo>
                  <a:lnTo>
                    <a:pt x="4358" y="37"/>
                  </a:lnTo>
                  <a:lnTo>
                    <a:pt x="4367" y="39"/>
                  </a:lnTo>
                  <a:lnTo>
                    <a:pt x="4374" y="41"/>
                  </a:lnTo>
                  <a:lnTo>
                    <a:pt x="4381" y="44"/>
                  </a:lnTo>
                  <a:lnTo>
                    <a:pt x="4389" y="46"/>
                  </a:lnTo>
                  <a:lnTo>
                    <a:pt x="4395" y="51"/>
                  </a:lnTo>
                  <a:lnTo>
                    <a:pt x="4401" y="54"/>
                  </a:lnTo>
                  <a:lnTo>
                    <a:pt x="4406" y="58"/>
                  </a:lnTo>
                  <a:lnTo>
                    <a:pt x="4412" y="61"/>
                  </a:lnTo>
                  <a:lnTo>
                    <a:pt x="4416" y="65"/>
                  </a:lnTo>
                  <a:lnTo>
                    <a:pt x="4420" y="69"/>
                  </a:lnTo>
                  <a:lnTo>
                    <a:pt x="4424" y="73"/>
                  </a:lnTo>
                  <a:lnTo>
                    <a:pt x="4427" y="79"/>
                  </a:lnTo>
                  <a:lnTo>
                    <a:pt x="4432" y="85"/>
                  </a:lnTo>
                  <a:lnTo>
                    <a:pt x="4435" y="92"/>
                  </a:lnTo>
                  <a:lnTo>
                    <a:pt x="4438" y="101"/>
                  </a:lnTo>
                  <a:lnTo>
                    <a:pt x="4442" y="109"/>
                  </a:lnTo>
                  <a:lnTo>
                    <a:pt x="4445" y="119"/>
                  </a:lnTo>
                  <a:lnTo>
                    <a:pt x="4448" y="130"/>
                  </a:lnTo>
                  <a:lnTo>
                    <a:pt x="4451" y="141"/>
                  </a:lnTo>
                  <a:lnTo>
                    <a:pt x="4454" y="152"/>
                  </a:lnTo>
                  <a:lnTo>
                    <a:pt x="4457" y="162"/>
                  </a:lnTo>
                  <a:lnTo>
                    <a:pt x="4460" y="173"/>
                  </a:lnTo>
                  <a:lnTo>
                    <a:pt x="4462" y="182"/>
                  </a:lnTo>
                  <a:lnTo>
                    <a:pt x="4464" y="192"/>
                  </a:lnTo>
                  <a:lnTo>
                    <a:pt x="4467" y="202"/>
                  </a:lnTo>
                  <a:lnTo>
                    <a:pt x="4469" y="212"/>
                  </a:lnTo>
                  <a:lnTo>
                    <a:pt x="4471" y="221"/>
                  </a:lnTo>
                  <a:lnTo>
                    <a:pt x="4473" y="229"/>
                  </a:lnTo>
                  <a:lnTo>
                    <a:pt x="4475" y="236"/>
                  </a:lnTo>
                  <a:lnTo>
                    <a:pt x="4477" y="243"/>
                  </a:lnTo>
                  <a:lnTo>
                    <a:pt x="4480" y="250"/>
                  </a:lnTo>
                  <a:lnTo>
                    <a:pt x="4482" y="255"/>
                  </a:lnTo>
                  <a:lnTo>
                    <a:pt x="4484" y="260"/>
                  </a:lnTo>
                  <a:lnTo>
                    <a:pt x="4486" y="264"/>
                  </a:lnTo>
                  <a:lnTo>
                    <a:pt x="4488" y="269"/>
                  </a:lnTo>
                  <a:lnTo>
                    <a:pt x="4490" y="273"/>
                  </a:lnTo>
                  <a:lnTo>
                    <a:pt x="4492" y="277"/>
                  </a:lnTo>
                  <a:lnTo>
                    <a:pt x="4495" y="281"/>
                  </a:lnTo>
                  <a:lnTo>
                    <a:pt x="4498" y="286"/>
                  </a:lnTo>
                  <a:lnTo>
                    <a:pt x="4501" y="290"/>
                  </a:lnTo>
                  <a:lnTo>
                    <a:pt x="4505" y="295"/>
                  </a:lnTo>
                  <a:lnTo>
                    <a:pt x="4508" y="300"/>
                  </a:lnTo>
                  <a:lnTo>
                    <a:pt x="4497" y="300"/>
                  </a:lnTo>
                  <a:lnTo>
                    <a:pt x="4488" y="300"/>
                  </a:lnTo>
                  <a:lnTo>
                    <a:pt x="4477" y="301"/>
                  </a:lnTo>
                  <a:lnTo>
                    <a:pt x="4467" y="301"/>
                  </a:lnTo>
                  <a:lnTo>
                    <a:pt x="4457" y="301"/>
                  </a:lnTo>
                  <a:lnTo>
                    <a:pt x="4447" y="302"/>
                  </a:lnTo>
                  <a:lnTo>
                    <a:pt x="4437" y="302"/>
                  </a:lnTo>
                  <a:lnTo>
                    <a:pt x="4427" y="303"/>
                  </a:lnTo>
                  <a:lnTo>
                    <a:pt x="4426" y="301"/>
                  </a:lnTo>
                  <a:lnTo>
                    <a:pt x="4424" y="299"/>
                  </a:lnTo>
                  <a:lnTo>
                    <a:pt x="4423" y="297"/>
                  </a:lnTo>
                  <a:lnTo>
                    <a:pt x="4422" y="294"/>
                  </a:lnTo>
                  <a:lnTo>
                    <a:pt x="4420" y="291"/>
                  </a:lnTo>
                  <a:lnTo>
                    <a:pt x="4419" y="288"/>
                  </a:lnTo>
                  <a:lnTo>
                    <a:pt x="4418" y="285"/>
                  </a:lnTo>
                  <a:lnTo>
                    <a:pt x="4416" y="282"/>
                  </a:lnTo>
                  <a:lnTo>
                    <a:pt x="4415" y="281"/>
                  </a:lnTo>
                  <a:lnTo>
                    <a:pt x="4414" y="279"/>
                  </a:lnTo>
                  <a:lnTo>
                    <a:pt x="4414" y="278"/>
                  </a:lnTo>
                  <a:lnTo>
                    <a:pt x="4413" y="277"/>
                  </a:lnTo>
                  <a:lnTo>
                    <a:pt x="4412" y="276"/>
                  </a:lnTo>
                  <a:lnTo>
                    <a:pt x="4412" y="276"/>
                  </a:lnTo>
                  <a:lnTo>
                    <a:pt x="4412" y="275"/>
                  </a:lnTo>
                  <a:lnTo>
                    <a:pt x="4412" y="275"/>
                  </a:lnTo>
                  <a:lnTo>
                    <a:pt x="4406" y="279"/>
                  </a:lnTo>
                  <a:lnTo>
                    <a:pt x="4402" y="283"/>
                  </a:lnTo>
                  <a:lnTo>
                    <a:pt x="4397" y="287"/>
                  </a:lnTo>
                  <a:lnTo>
                    <a:pt x="4393" y="291"/>
                  </a:lnTo>
                  <a:lnTo>
                    <a:pt x="4388" y="295"/>
                  </a:lnTo>
                  <a:lnTo>
                    <a:pt x="4382" y="298"/>
                  </a:lnTo>
                  <a:lnTo>
                    <a:pt x="4378" y="301"/>
                  </a:lnTo>
                  <a:lnTo>
                    <a:pt x="4373" y="303"/>
                  </a:lnTo>
                  <a:lnTo>
                    <a:pt x="4367" y="305"/>
                  </a:lnTo>
                  <a:lnTo>
                    <a:pt x="4361" y="307"/>
                  </a:lnTo>
                  <a:lnTo>
                    <a:pt x="4354" y="309"/>
                  </a:lnTo>
                  <a:lnTo>
                    <a:pt x="4348" y="311"/>
                  </a:lnTo>
                  <a:lnTo>
                    <a:pt x="4343" y="312"/>
                  </a:lnTo>
                  <a:lnTo>
                    <a:pt x="4337" y="312"/>
                  </a:lnTo>
                  <a:lnTo>
                    <a:pt x="4330" y="313"/>
                  </a:lnTo>
                  <a:lnTo>
                    <a:pt x="4324" y="313"/>
                  </a:lnTo>
                  <a:lnTo>
                    <a:pt x="4312" y="313"/>
                  </a:lnTo>
                  <a:lnTo>
                    <a:pt x="4301" y="313"/>
                  </a:lnTo>
                  <a:lnTo>
                    <a:pt x="4290" y="311"/>
                  </a:lnTo>
                  <a:lnTo>
                    <a:pt x="4280" y="309"/>
                  </a:lnTo>
                  <a:lnTo>
                    <a:pt x="4271" y="307"/>
                  </a:lnTo>
                  <a:lnTo>
                    <a:pt x="4261" y="303"/>
                  </a:lnTo>
                  <a:lnTo>
                    <a:pt x="4252" y="299"/>
                  </a:lnTo>
                  <a:lnTo>
                    <a:pt x="4244" y="294"/>
                  </a:lnTo>
                  <a:lnTo>
                    <a:pt x="4236" y="288"/>
                  </a:lnTo>
                  <a:lnTo>
                    <a:pt x="4230" y="283"/>
                  </a:lnTo>
                  <a:lnTo>
                    <a:pt x="4224" y="277"/>
                  </a:lnTo>
                  <a:lnTo>
                    <a:pt x="4219" y="271"/>
                  </a:lnTo>
                  <a:lnTo>
                    <a:pt x="4215" y="263"/>
                  </a:lnTo>
                  <a:lnTo>
                    <a:pt x="4210" y="256"/>
                  </a:lnTo>
                  <a:lnTo>
                    <a:pt x="4207" y="249"/>
                  </a:lnTo>
                  <a:lnTo>
                    <a:pt x="4205" y="240"/>
                  </a:lnTo>
                  <a:lnTo>
                    <a:pt x="4204" y="234"/>
                  </a:lnTo>
                  <a:lnTo>
                    <a:pt x="4204" y="229"/>
                  </a:lnTo>
                  <a:lnTo>
                    <a:pt x="4204" y="224"/>
                  </a:lnTo>
                  <a:lnTo>
                    <a:pt x="4204" y="218"/>
                  </a:lnTo>
                  <a:lnTo>
                    <a:pt x="4205" y="213"/>
                  </a:lnTo>
                  <a:lnTo>
                    <a:pt x="4206" y="208"/>
                  </a:lnTo>
                  <a:lnTo>
                    <a:pt x="4208" y="204"/>
                  </a:lnTo>
                  <a:lnTo>
                    <a:pt x="4210" y="199"/>
                  </a:lnTo>
                  <a:lnTo>
                    <a:pt x="4212" y="194"/>
                  </a:lnTo>
                  <a:lnTo>
                    <a:pt x="4215" y="190"/>
                  </a:lnTo>
                  <a:lnTo>
                    <a:pt x="4218" y="186"/>
                  </a:lnTo>
                  <a:lnTo>
                    <a:pt x="4221" y="182"/>
                  </a:lnTo>
                  <a:lnTo>
                    <a:pt x="4225" y="179"/>
                  </a:lnTo>
                  <a:lnTo>
                    <a:pt x="4229" y="176"/>
                  </a:lnTo>
                  <a:lnTo>
                    <a:pt x="4233" y="173"/>
                  </a:lnTo>
                  <a:lnTo>
                    <a:pt x="4239" y="169"/>
                  </a:lnTo>
                  <a:lnTo>
                    <a:pt x="4244" y="167"/>
                  </a:lnTo>
                  <a:lnTo>
                    <a:pt x="4249" y="165"/>
                  </a:lnTo>
                  <a:lnTo>
                    <a:pt x="4255" y="163"/>
                  </a:lnTo>
                  <a:lnTo>
                    <a:pt x="4263" y="161"/>
                  </a:lnTo>
                  <a:lnTo>
                    <a:pt x="4271" y="159"/>
                  </a:lnTo>
                  <a:lnTo>
                    <a:pt x="4279" y="157"/>
                  </a:lnTo>
                  <a:lnTo>
                    <a:pt x="4288" y="154"/>
                  </a:lnTo>
                  <a:lnTo>
                    <a:pt x="4297" y="152"/>
                  </a:lnTo>
                  <a:lnTo>
                    <a:pt x="4309" y="149"/>
                  </a:lnTo>
                  <a:lnTo>
                    <a:pt x="4321" y="145"/>
                  </a:lnTo>
                  <a:lnTo>
                    <a:pt x="4332" y="143"/>
                  </a:lnTo>
                  <a:lnTo>
                    <a:pt x="4342" y="140"/>
                  </a:lnTo>
                  <a:lnTo>
                    <a:pt x="4351" y="138"/>
                  </a:lnTo>
                  <a:lnTo>
                    <a:pt x="4358" y="135"/>
                  </a:lnTo>
                  <a:lnTo>
                    <a:pt x="4365" y="133"/>
                  </a:lnTo>
                  <a:lnTo>
                    <a:pt x="4370" y="130"/>
                  </a:lnTo>
                  <a:lnTo>
                    <a:pt x="4370" y="130"/>
                  </a:lnTo>
                  <a:lnTo>
                    <a:pt x="4370" y="129"/>
                  </a:lnTo>
                  <a:lnTo>
                    <a:pt x="4370" y="128"/>
                  </a:lnTo>
                  <a:lnTo>
                    <a:pt x="4369" y="127"/>
                  </a:lnTo>
                  <a:lnTo>
                    <a:pt x="4369" y="126"/>
                  </a:lnTo>
                  <a:lnTo>
                    <a:pt x="4369" y="125"/>
                  </a:lnTo>
                  <a:lnTo>
                    <a:pt x="4369" y="124"/>
                  </a:lnTo>
                  <a:lnTo>
                    <a:pt x="4368" y="124"/>
                  </a:lnTo>
                  <a:lnTo>
                    <a:pt x="4367" y="118"/>
                  </a:lnTo>
                  <a:lnTo>
                    <a:pt x="4365" y="114"/>
                  </a:lnTo>
                  <a:lnTo>
                    <a:pt x="4363" y="110"/>
                  </a:lnTo>
                  <a:lnTo>
                    <a:pt x="4361" y="106"/>
                  </a:lnTo>
                  <a:lnTo>
                    <a:pt x="4357" y="103"/>
                  </a:lnTo>
                  <a:lnTo>
                    <a:pt x="4354" y="100"/>
                  </a:lnTo>
                  <a:lnTo>
                    <a:pt x="4351" y="96"/>
                  </a:lnTo>
                  <a:lnTo>
                    <a:pt x="4348" y="94"/>
                  </a:lnTo>
                  <a:lnTo>
                    <a:pt x="4344" y="92"/>
                  </a:lnTo>
                  <a:lnTo>
                    <a:pt x="4340" y="91"/>
                  </a:lnTo>
                  <a:lnTo>
                    <a:pt x="4336" y="90"/>
                  </a:lnTo>
                  <a:lnTo>
                    <a:pt x="4329" y="89"/>
                  </a:lnTo>
                  <a:lnTo>
                    <a:pt x="4324" y="88"/>
                  </a:lnTo>
                  <a:lnTo>
                    <a:pt x="4317" y="88"/>
                  </a:lnTo>
                  <a:lnTo>
                    <a:pt x="4309" y="88"/>
                  </a:lnTo>
                  <a:lnTo>
                    <a:pt x="4302" y="88"/>
                  </a:lnTo>
                  <a:lnTo>
                    <a:pt x="4297" y="88"/>
                  </a:lnTo>
                  <a:lnTo>
                    <a:pt x="4292" y="89"/>
                  </a:lnTo>
                  <a:lnTo>
                    <a:pt x="4288" y="90"/>
                  </a:lnTo>
                  <a:lnTo>
                    <a:pt x="4283" y="91"/>
                  </a:lnTo>
                  <a:lnTo>
                    <a:pt x="4280" y="92"/>
                  </a:lnTo>
                  <a:lnTo>
                    <a:pt x="4276" y="93"/>
                  </a:lnTo>
                  <a:lnTo>
                    <a:pt x="4273" y="95"/>
                  </a:lnTo>
                  <a:lnTo>
                    <a:pt x="4271" y="97"/>
                  </a:lnTo>
                  <a:lnTo>
                    <a:pt x="4269" y="99"/>
                  </a:lnTo>
                  <a:lnTo>
                    <a:pt x="4267" y="102"/>
                  </a:lnTo>
                  <a:lnTo>
                    <a:pt x="4265" y="104"/>
                  </a:lnTo>
                  <a:lnTo>
                    <a:pt x="4263" y="108"/>
                  </a:lnTo>
                  <a:lnTo>
                    <a:pt x="4261" y="111"/>
                  </a:lnTo>
                  <a:lnTo>
                    <a:pt x="4260" y="115"/>
                  </a:lnTo>
                  <a:lnTo>
                    <a:pt x="4259" y="119"/>
                  </a:lnTo>
                  <a:lnTo>
                    <a:pt x="4258" y="124"/>
                  </a:lnTo>
                  <a:close/>
                  <a:moveTo>
                    <a:pt x="4384" y="176"/>
                  </a:moveTo>
                  <a:lnTo>
                    <a:pt x="4379" y="177"/>
                  </a:lnTo>
                  <a:lnTo>
                    <a:pt x="4374" y="178"/>
                  </a:lnTo>
                  <a:lnTo>
                    <a:pt x="4370" y="180"/>
                  </a:lnTo>
                  <a:lnTo>
                    <a:pt x="4364" y="181"/>
                  </a:lnTo>
                  <a:lnTo>
                    <a:pt x="4358" y="183"/>
                  </a:lnTo>
                  <a:lnTo>
                    <a:pt x="4352" y="185"/>
                  </a:lnTo>
                  <a:lnTo>
                    <a:pt x="4345" y="187"/>
                  </a:lnTo>
                  <a:lnTo>
                    <a:pt x="4338" y="188"/>
                  </a:lnTo>
                  <a:lnTo>
                    <a:pt x="4329" y="190"/>
                  </a:lnTo>
                  <a:lnTo>
                    <a:pt x="4322" y="192"/>
                  </a:lnTo>
                  <a:lnTo>
                    <a:pt x="4316" y="194"/>
                  </a:lnTo>
                  <a:lnTo>
                    <a:pt x="4311" y="197"/>
                  </a:lnTo>
                  <a:lnTo>
                    <a:pt x="4305" y="198"/>
                  </a:lnTo>
                  <a:lnTo>
                    <a:pt x="4301" y="200"/>
                  </a:lnTo>
                  <a:lnTo>
                    <a:pt x="4298" y="202"/>
                  </a:lnTo>
                  <a:lnTo>
                    <a:pt x="4296" y="203"/>
                  </a:lnTo>
                  <a:lnTo>
                    <a:pt x="4293" y="206"/>
                  </a:lnTo>
                  <a:lnTo>
                    <a:pt x="4290" y="209"/>
                  </a:lnTo>
                  <a:lnTo>
                    <a:pt x="4288" y="211"/>
                  </a:lnTo>
                  <a:lnTo>
                    <a:pt x="4285" y="214"/>
                  </a:lnTo>
                  <a:lnTo>
                    <a:pt x="4284" y="218"/>
                  </a:lnTo>
                  <a:lnTo>
                    <a:pt x="4283" y="222"/>
                  </a:lnTo>
                  <a:lnTo>
                    <a:pt x="4283" y="226"/>
                  </a:lnTo>
                  <a:lnTo>
                    <a:pt x="4284" y="229"/>
                  </a:lnTo>
                  <a:lnTo>
                    <a:pt x="4284" y="233"/>
                  </a:lnTo>
                  <a:lnTo>
                    <a:pt x="4287" y="236"/>
                  </a:lnTo>
                  <a:lnTo>
                    <a:pt x="4288" y="239"/>
                  </a:lnTo>
                  <a:lnTo>
                    <a:pt x="4290" y="242"/>
                  </a:lnTo>
                  <a:lnTo>
                    <a:pt x="4293" y="246"/>
                  </a:lnTo>
                  <a:lnTo>
                    <a:pt x="4296" y="249"/>
                  </a:lnTo>
                  <a:lnTo>
                    <a:pt x="4299" y="252"/>
                  </a:lnTo>
                  <a:lnTo>
                    <a:pt x="4303" y="254"/>
                  </a:lnTo>
                  <a:lnTo>
                    <a:pt x="4307" y="257"/>
                  </a:lnTo>
                  <a:lnTo>
                    <a:pt x="4311" y="259"/>
                  </a:lnTo>
                  <a:lnTo>
                    <a:pt x="4315" y="260"/>
                  </a:lnTo>
                  <a:lnTo>
                    <a:pt x="4319" y="261"/>
                  </a:lnTo>
                  <a:lnTo>
                    <a:pt x="4323" y="262"/>
                  </a:lnTo>
                  <a:lnTo>
                    <a:pt x="4328" y="263"/>
                  </a:lnTo>
                  <a:lnTo>
                    <a:pt x="4332" y="263"/>
                  </a:lnTo>
                  <a:lnTo>
                    <a:pt x="4338" y="263"/>
                  </a:lnTo>
                  <a:lnTo>
                    <a:pt x="4343" y="263"/>
                  </a:lnTo>
                  <a:lnTo>
                    <a:pt x="4348" y="262"/>
                  </a:lnTo>
                  <a:lnTo>
                    <a:pt x="4353" y="261"/>
                  </a:lnTo>
                  <a:lnTo>
                    <a:pt x="4358" y="259"/>
                  </a:lnTo>
                  <a:lnTo>
                    <a:pt x="4364" y="257"/>
                  </a:lnTo>
                  <a:lnTo>
                    <a:pt x="4368" y="255"/>
                  </a:lnTo>
                  <a:lnTo>
                    <a:pt x="4373" y="252"/>
                  </a:lnTo>
                  <a:lnTo>
                    <a:pt x="4377" y="249"/>
                  </a:lnTo>
                  <a:lnTo>
                    <a:pt x="4380" y="247"/>
                  </a:lnTo>
                  <a:lnTo>
                    <a:pt x="4382" y="243"/>
                  </a:lnTo>
                  <a:lnTo>
                    <a:pt x="4385" y="240"/>
                  </a:lnTo>
                  <a:lnTo>
                    <a:pt x="4387" y="237"/>
                  </a:lnTo>
                  <a:lnTo>
                    <a:pt x="4388" y="234"/>
                  </a:lnTo>
                  <a:lnTo>
                    <a:pt x="4389" y="231"/>
                  </a:lnTo>
                  <a:lnTo>
                    <a:pt x="4390" y="228"/>
                  </a:lnTo>
                  <a:lnTo>
                    <a:pt x="4391" y="225"/>
                  </a:lnTo>
                  <a:lnTo>
                    <a:pt x="4391" y="223"/>
                  </a:lnTo>
                  <a:lnTo>
                    <a:pt x="4391" y="220"/>
                  </a:lnTo>
                  <a:lnTo>
                    <a:pt x="4391" y="215"/>
                  </a:lnTo>
                  <a:lnTo>
                    <a:pt x="4391" y="211"/>
                  </a:lnTo>
                  <a:lnTo>
                    <a:pt x="4390" y="207"/>
                  </a:lnTo>
                  <a:lnTo>
                    <a:pt x="4390" y="202"/>
                  </a:lnTo>
                  <a:lnTo>
                    <a:pt x="4389" y="197"/>
                  </a:lnTo>
                  <a:lnTo>
                    <a:pt x="4388" y="190"/>
                  </a:lnTo>
                  <a:lnTo>
                    <a:pt x="4388" y="189"/>
                  </a:lnTo>
                  <a:lnTo>
                    <a:pt x="4387" y="187"/>
                  </a:lnTo>
                  <a:lnTo>
                    <a:pt x="4387" y="185"/>
                  </a:lnTo>
                  <a:lnTo>
                    <a:pt x="4386" y="183"/>
                  </a:lnTo>
                  <a:lnTo>
                    <a:pt x="4385" y="181"/>
                  </a:lnTo>
                  <a:lnTo>
                    <a:pt x="4385" y="179"/>
                  </a:lnTo>
                  <a:lnTo>
                    <a:pt x="4384" y="177"/>
                  </a:lnTo>
                  <a:lnTo>
                    <a:pt x="4384" y="176"/>
                  </a:lnTo>
                  <a:close/>
                  <a:moveTo>
                    <a:pt x="4524" y="222"/>
                  </a:moveTo>
                  <a:lnTo>
                    <a:pt x="4534" y="220"/>
                  </a:lnTo>
                  <a:lnTo>
                    <a:pt x="4543" y="217"/>
                  </a:lnTo>
                  <a:lnTo>
                    <a:pt x="4554" y="216"/>
                  </a:lnTo>
                  <a:lnTo>
                    <a:pt x="4563" y="214"/>
                  </a:lnTo>
                  <a:lnTo>
                    <a:pt x="4573" y="213"/>
                  </a:lnTo>
                  <a:lnTo>
                    <a:pt x="4583" y="211"/>
                  </a:lnTo>
                  <a:lnTo>
                    <a:pt x="4593" y="210"/>
                  </a:lnTo>
                  <a:lnTo>
                    <a:pt x="4603" y="208"/>
                  </a:lnTo>
                  <a:lnTo>
                    <a:pt x="4605" y="213"/>
                  </a:lnTo>
                  <a:lnTo>
                    <a:pt x="4608" y="217"/>
                  </a:lnTo>
                  <a:lnTo>
                    <a:pt x="4610" y="223"/>
                  </a:lnTo>
                  <a:lnTo>
                    <a:pt x="4614" y="226"/>
                  </a:lnTo>
                  <a:lnTo>
                    <a:pt x="4617" y="230"/>
                  </a:lnTo>
                  <a:lnTo>
                    <a:pt x="4621" y="233"/>
                  </a:lnTo>
                  <a:lnTo>
                    <a:pt x="4626" y="236"/>
                  </a:lnTo>
                  <a:lnTo>
                    <a:pt x="4631" y="239"/>
                  </a:lnTo>
                  <a:lnTo>
                    <a:pt x="4635" y="241"/>
                  </a:lnTo>
                  <a:lnTo>
                    <a:pt x="4640" y="243"/>
                  </a:lnTo>
                  <a:lnTo>
                    <a:pt x="4645" y="245"/>
                  </a:lnTo>
                  <a:lnTo>
                    <a:pt x="4651" y="247"/>
                  </a:lnTo>
                  <a:lnTo>
                    <a:pt x="4656" y="248"/>
                  </a:lnTo>
                  <a:lnTo>
                    <a:pt x="4662" y="248"/>
                  </a:lnTo>
                  <a:lnTo>
                    <a:pt x="4668" y="248"/>
                  </a:lnTo>
                  <a:lnTo>
                    <a:pt x="4675" y="248"/>
                  </a:lnTo>
                  <a:lnTo>
                    <a:pt x="4683" y="248"/>
                  </a:lnTo>
                  <a:lnTo>
                    <a:pt x="4690" y="247"/>
                  </a:lnTo>
                  <a:lnTo>
                    <a:pt x="4697" y="246"/>
                  </a:lnTo>
                  <a:lnTo>
                    <a:pt x="4703" y="245"/>
                  </a:lnTo>
                  <a:lnTo>
                    <a:pt x="4709" y="243"/>
                  </a:lnTo>
                  <a:lnTo>
                    <a:pt x="4713" y="241"/>
                  </a:lnTo>
                  <a:lnTo>
                    <a:pt x="4718" y="239"/>
                  </a:lnTo>
                  <a:lnTo>
                    <a:pt x="4723" y="236"/>
                  </a:lnTo>
                  <a:lnTo>
                    <a:pt x="4725" y="234"/>
                  </a:lnTo>
                  <a:lnTo>
                    <a:pt x="4726" y="233"/>
                  </a:lnTo>
                  <a:lnTo>
                    <a:pt x="4727" y="230"/>
                  </a:lnTo>
                  <a:lnTo>
                    <a:pt x="4728" y="228"/>
                  </a:lnTo>
                  <a:lnTo>
                    <a:pt x="4729" y="226"/>
                  </a:lnTo>
                  <a:lnTo>
                    <a:pt x="4729" y="223"/>
                  </a:lnTo>
                  <a:lnTo>
                    <a:pt x="4729" y="221"/>
                  </a:lnTo>
                  <a:lnTo>
                    <a:pt x="4728" y="217"/>
                  </a:lnTo>
                  <a:lnTo>
                    <a:pt x="4728" y="215"/>
                  </a:lnTo>
                  <a:lnTo>
                    <a:pt x="4727" y="213"/>
                  </a:lnTo>
                  <a:lnTo>
                    <a:pt x="4727" y="212"/>
                  </a:lnTo>
                  <a:lnTo>
                    <a:pt x="4726" y="210"/>
                  </a:lnTo>
                  <a:lnTo>
                    <a:pt x="4725" y="208"/>
                  </a:lnTo>
                  <a:lnTo>
                    <a:pt x="4723" y="207"/>
                  </a:lnTo>
                  <a:lnTo>
                    <a:pt x="4722" y="205"/>
                  </a:lnTo>
                  <a:lnTo>
                    <a:pt x="4719" y="204"/>
                  </a:lnTo>
                  <a:lnTo>
                    <a:pt x="4717" y="203"/>
                  </a:lnTo>
                  <a:lnTo>
                    <a:pt x="4715" y="202"/>
                  </a:lnTo>
                  <a:lnTo>
                    <a:pt x="4712" y="201"/>
                  </a:lnTo>
                  <a:lnTo>
                    <a:pt x="4709" y="200"/>
                  </a:lnTo>
                  <a:lnTo>
                    <a:pt x="4706" y="199"/>
                  </a:lnTo>
                  <a:lnTo>
                    <a:pt x="4702" y="198"/>
                  </a:lnTo>
                  <a:lnTo>
                    <a:pt x="4697" y="197"/>
                  </a:lnTo>
                  <a:lnTo>
                    <a:pt x="4691" y="196"/>
                  </a:lnTo>
                  <a:lnTo>
                    <a:pt x="4667" y="191"/>
                  </a:lnTo>
                  <a:lnTo>
                    <a:pt x="4644" y="188"/>
                  </a:lnTo>
                  <a:lnTo>
                    <a:pt x="4625" y="184"/>
                  </a:lnTo>
                  <a:lnTo>
                    <a:pt x="4607" y="180"/>
                  </a:lnTo>
                  <a:lnTo>
                    <a:pt x="4591" y="176"/>
                  </a:lnTo>
                  <a:lnTo>
                    <a:pt x="4579" y="173"/>
                  </a:lnTo>
                  <a:lnTo>
                    <a:pt x="4568" y="168"/>
                  </a:lnTo>
                  <a:lnTo>
                    <a:pt x="4560" y="165"/>
                  </a:lnTo>
                  <a:lnTo>
                    <a:pt x="4549" y="160"/>
                  </a:lnTo>
                  <a:lnTo>
                    <a:pt x="4540" y="154"/>
                  </a:lnTo>
                  <a:lnTo>
                    <a:pt x="4532" y="148"/>
                  </a:lnTo>
                  <a:lnTo>
                    <a:pt x="4524" y="141"/>
                  </a:lnTo>
                  <a:lnTo>
                    <a:pt x="4518" y="133"/>
                  </a:lnTo>
                  <a:lnTo>
                    <a:pt x="4514" y="126"/>
                  </a:lnTo>
                  <a:lnTo>
                    <a:pt x="4510" y="116"/>
                  </a:lnTo>
                  <a:lnTo>
                    <a:pt x="4506" y="107"/>
                  </a:lnTo>
                  <a:lnTo>
                    <a:pt x="4505" y="99"/>
                  </a:lnTo>
                  <a:lnTo>
                    <a:pt x="4504" y="90"/>
                  </a:lnTo>
                  <a:lnTo>
                    <a:pt x="4504" y="82"/>
                  </a:lnTo>
                  <a:lnTo>
                    <a:pt x="4505" y="75"/>
                  </a:lnTo>
                  <a:lnTo>
                    <a:pt x="4507" y="67"/>
                  </a:lnTo>
                  <a:lnTo>
                    <a:pt x="4509" y="60"/>
                  </a:lnTo>
                  <a:lnTo>
                    <a:pt x="4513" y="54"/>
                  </a:lnTo>
                  <a:lnTo>
                    <a:pt x="4518" y="47"/>
                  </a:lnTo>
                  <a:lnTo>
                    <a:pt x="4524" y="41"/>
                  </a:lnTo>
                  <a:lnTo>
                    <a:pt x="4533" y="36"/>
                  </a:lnTo>
                  <a:lnTo>
                    <a:pt x="4541" y="32"/>
                  </a:lnTo>
                  <a:lnTo>
                    <a:pt x="4553" y="29"/>
                  </a:lnTo>
                  <a:lnTo>
                    <a:pt x="4564" y="25"/>
                  </a:lnTo>
                  <a:lnTo>
                    <a:pt x="4577" y="23"/>
                  </a:lnTo>
                  <a:lnTo>
                    <a:pt x="4591" y="21"/>
                  </a:lnTo>
                  <a:lnTo>
                    <a:pt x="4607" y="20"/>
                  </a:lnTo>
                  <a:lnTo>
                    <a:pt x="4622" y="20"/>
                  </a:lnTo>
                  <a:lnTo>
                    <a:pt x="4637" y="21"/>
                  </a:lnTo>
                  <a:lnTo>
                    <a:pt x="4651" y="22"/>
                  </a:lnTo>
                  <a:lnTo>
                    <a:pt x="4663" y="23"/>
                  </a:lnTo>
                  <a:lnTo>
                    <a:pt x="4676" y="27"/>
                  </a:lnTo>
                  <a:lnTo>
                    <a:pt x="4686" y="30"/>
                  </a:lnTo>
                  <a:lnTo>
                    <a:pt x="4697" y="33"/>
                  </a:lnTo>
                  <a:lnTo>
                    <a:pt x="4706" y="37"/>
                  </a:lnTo>
                  <a:lnTo>
                    <a:pt x="4714" y="41"/>
                  </a:lnTo>
                  <a:lnTo>
                    <a:pt x="4723" y="46"/>
                  </a:lnTo>
                  <a:lnTo>
                    <a:pt x="4731" y="52"/>
                  </a:lnTo>
                  <a:lnTo>
                    <a:pt x="4739" y="58"/>
                  </a:lnTo>
                  <a:lnTo>
                    <a:pt x="4747" y="65"/>
                  </a:lnTo>
                  <a:lnTo>
                    <a:pt x="4753" y="72"/>
                  </a:lnTo>
                  <a:lnTo>
                    <a:pt x="4759" y="80"/>
                  </a:lnTo>
                  <a:lnTo>
                    <a:pt x="4765" y="88"/>
                  </a:lnTo>
                  <a:lnTo>
                    <a:pt x="4756" y="90"/>
                  </a:lnTo>
                  <a:lnTo>
                    <a:pt x="4748" y="91"/>
                  </a:lnTo>
                  <a:lnTo>
                    <a:pt x="4738" y="93"/>
                  </a:lnTo>
                  <a:lnTo>
                    <a:pt x="4730" y="94"/>
                  </a:lnTo>
                  <a:lnTo>
                    <a:pt x="4721" y="96"/>
                  </a:lnTo>
                  <a:lnTo>
                    <a:pt x="4712" y="99"/>
                  </a:lnTo>
                  <a:lnTo>
                    <a:pt x="4703" y="101"/>
                  </a:lnTo>
                  <a:lnTo>
                    <a:pt x="4694" y="103"/>
                  </a:lnTo>
                  <a:lnTo>
                    <a:pt x="4691" y="99"/>
                  </a:lnTo>
                  <a:lnTo>
                    <a:pt x="4688" y="94"/>
                  </a:lnTo>
                  <a:lnTo>
                    <a:pt x="4686" y="91"/>
                  </a:lnTo>
                  <a:lnTo>
                    <a:pt x="4683" y="88"/>
                  </a:lnTo>
                  <a:lnTo>
                    <a:pt x="4680" y="85"/>
                  </a:lnTo>
                  <a:lnTo>
                    <a:pt x="4677" y="83"/>
                  </a:lnTo>
                  <a:lnTo>
                    <a:pt x="4673" y="81"/>
                  </a:lnTo>
                  <a:lnTo>
                    <a:pt x="4669" y="79"/>
                  </a:lnTo>
                  <a:lnTo>
                    <a:pt x="4664" y="78"/>
                  </a:lnTo>
                  <a:lnTo>
                    <a:pt x="4660" y="76"/>
                  </a:lnTo>
                  <a:lnTo>
                    <a:pt x="4655" y="75"/>
                  </a:lnTo>
                  <a:lnTo>
                    <a:pt x="4650" y="73"/>
                  </a:lnTo>
                  <a:lnTo>
                    <a:pt x="4644" y="72"/>
                  </a:lnTo>
                  <a:lnTo>
                    <a:pt x="4638" y="72"/>
                  </a:lnTo>
                  <a:lnTo>
                    <a:pt x="4632" y="71"/>
                  </a:lnTo>
                  <a:lnTo>
                    <a:pt x="4625" y="71"/>
                  </a:lnTo>
                  <a:lnTo>
                    <a:pt x="4617" y="72"/>
                  </a:lnTo>
                  <a:lnTo>
                    <a:pt x="4611" y="72"/>
                  </a:lnTo>
                  <a:lnTo>
                    <a:pt x="4605" y="73"/>
                  </a:lnTo>
                  <a:lnTo>
                    <a:pt x="4599" y="75"/>
                  </a:lnTo>
                  <a:lnTo>
                    <a:pt x="4594" y="77"/>
                  </a:lnTo>
                  <a:lnTo>
                    <a:pt x="4590" y="78"/>
                  </a:lnTo>
                  <a:lnTo>
                    <a:pt x="4587" y="79"/>
                  </a:lnTo>
                  <a:lnTo>
                    <a:pt x="4585" y="81"/>
                  </a:lnTo>
                  <a:lnTo>
                    <a:pt x="4583" y="82"/>
                  </a:lnTo>
                  <a:lnTo>
                    <a:pt x="4582" y="84"/>
                  </a:lnTo>
                  <a:lnTo>
                    <a:pt x="4580" y="85"/>
                  </a:lnTo>
                  <a:lnTo>
                    <a:pt x="4579" y="87"/>
                  </a:lnTo>
                  <a:lnTo>
                    <a:pt x="4579" y="89"/>
                  </a:lnTo>
                  <a:lnTo>
                    <a:pt x="4579" y="91"/>
                  </a:lnTo>
                  <a:lnTo>
                    <a:pt x="4579" y="93"/>
                  </a:lnTo>
                  <a:lnTo>
                    <a:pt x="4579" y="95"/>
                  </a:lnTo>
                  <a:lnTo>
                    <a:pt x="4580" y="97"/>
                  </a:lnTo>
                  <a:lnTo>
                    <a:pt x="4580" y="99"/>
                  </a:lnTo>
                  <a:lnTo>
                    <a:pt x="4581" y="101"/>
                  </a:lnTo>
                  <a:lnTo>
                    <a:pt x="4583" y="102"/>
                  </a:lnTo>
                  <a:lnTo>
                    <a:pt x="4584" y="104"/>
                  </a:lnTo>
                  <a:lnTo>
                    <a:pt x="4586" y="105"/>
                  </a:lnTo>
                  <a:lnTo>
                    <a:pt x="4588" y="107"/>
                  </a:lnTo>
                  <a:lnTo>
                    <a:pt x="4590" y="108"/>
                  </a:lnTo>
                  <a:lnTo>
                    <a:pt x="4594" y="109"/>
                  </a:lnTo>
                  <a:lnTo>
                    <a:pt x="4599" y="111"/>
                  </a:lnTo>
                  <a:lnTo>
                    <a:pt x="4608" y="113"/>
                  </a:lnTo>
                  <a:lnTo>
                    <a:pt x="4617" y="115"/>
                  </a:lnTo>
                  <a:lnTo>
                    <a:pt x="4628" y="117"/>
                  </a:lnTo>
                  <a:lnTo>
                    <a:pt x="4641" y="119"/>
                  </a:lnTo>
                  <a:lnTo>
                    <a:pt x="4656" y="122"/>
                  </a:lnTo>
                  <a:lnTo>
                    <a:pt x="4671" y="125"/>
                  </a:lnTo>
                  <a:lnTo>
                    <a:pt x="4688" y="128"/>
                  </a:lnTo>
                  <a:lnTo>
                    <a:pt x="4703" y="131"/>
                  </a:lnTo>
                  <a:lnTo>
                    <a:pt x="4717" y="135"/>
                  </a:lnTo>
                  <a:lnTo>
                    <a:pt x="4730" y="138"/>
                  </a:lnTo>
                  <a:lnTo>
                    <a:pt x="4741" y="142"/>
                  </a:lnTo>
                  <a:lnTo>
                    <a:pt x="4752" y="146"/>
                  </a:lnTo>
                  <a:lnTo>
                    <a:pt x="4761" y="151"/>
                  </a:lnTo>
                  <a:lnTo>
                    <a:pt x="4770" y="155"/>
                  </a:lnTo>
                  <a:lnTo>
                    <a:pt x="4777" y="159"/>
                  </a:lnTo>
                  <a:lnTo>
                    <a:pt x="4784" y="164"/>
                  </a:lnTo>
                  <a:lnTo>
                    <a:pt x="4789" y="170"/>
                  </a:lnTo>
                  <a:lnTo>
                    <a:pt x="4795" y="177"/>
                  </a:lnTo>
                  <a:lnTo>
                    <a:pt x="4799" y="183"/>
                  </a:lnTo>
                  <a:lnTo>
                    <a:pt x="4802" y="190"/>
                  </a:lnTo>
                  <a:lnTo>
                    <a:pt x="4805" y="198"/>
                  </a:lnTo>
                  <a:lnTo>
                    <a:pt x="4807" y="206"/>
                  </a:lnTo>
                  <a:lnTo>
                    <a:pt x="4808" y="215"/>
                  </a:lnTo>
                  <a:lnTo>
                    <a:pt x="4808" y="224"/>
                  </a:lnTo>
                  <a:lnTo>
                    <a:pt x="4808" y="232"/>
                  </a:lnTo>
                  <a:lnTo>
                    <a:pt x="4806" y="240"/>
                  </a:lnTo>
                  <a:lnTo>
                    <a:pt x="4803" y="249"/>
                  </a:lnTo>
                  <a:lnTo>
                    <a:pt x="4800" y="256"/>
                  </a:lnTo>
                  <a:lnTo>
                    <a:pt x="4794" y="263"/>
                  </a:lnTo>
                  <a:lnTo>
                    <a:pt x="4787" y="270"/>
                  </a:lnTo>
                  <a:lnTo>
                    <a:pt x="4779" y="276"/>
                  </a:lnTo>
                  <a:lnTo>
                    <a:pt x="4770" y="282"/>
                  </a:lnTo>
                  <a:lnTo>
                    <a:pt x="4759" y="286"/>
                  </a:lnTo>
                  <a:lnTo>
                    <a:pt x="4748" y="290"/>
                  </a:lnTo>
                  <a:lnTo>
                    <a:pt x="4734" y="294"/>
                  </a:lnTo>
                  <a:lnTo>
                    <a:pt x="4721" y="296"/>
                  </a:lnTo>
                  <a:lnTo>
                    <a:pt x="4705" y="298"/>
                  </a:lnTo>
                  <a:lnTo>
                    <a:pt x="4688" y="299"/>
                  </a:lnTo>
                  <a:lnTo>
                    <a:pt x="4674" y="299"/>
                  </a:lnTo>
                  <a:lnTo>
                    <a:pt x="4659" y="298"/>
                  </a:lnTo>
                  <a:lnTo>
                    <a:pt x="4644" y="297"/>
                  </a:lnTo>
                  <a:lnTo>
                    <a:pt x="4632" y="295"/>
                  </a:lnTo>
                  <a:lnTo>
                    <a:pt x="4618" y="293"/>
                  </a:lnTo>
                  <a:lnTo>
                    <a:pt x="4607" y="289"/>
                  </a:lnTo>
                  <a:lnTo>
                    <a:pt x="4595" y="285"/>
                  </a:lnTo>
                  <a:lnTo>
                    <a:pt x="4585" y="280"/>
                  </a:lnTo>
                  <a:lnTo>
                    <a:pt x="4574" y="275"/>
                  </a:lnTo>
                  <a:lnTo>
                    <a:pt x="4565" y="270"/>
                  </a:lnTo>
                  <a:lnTo>
                    <a:pt x="4557" y="262"/>
                  </a:lnTo>
                  <a:lnTo>
                    <a:pt x="4549" y="256"/>
                  </a:lnTo>
                  <a:lnTo>
                    <a:pt x="4542" y="248"/>
                  </a:lnTo>
                  <a:lnTo>
                    <a:pt x="4536" y="239"/>
                  </a:lnTo>
                  <a:lnTo>
                    <a:pt x="4530" y="231"/>
                  </a:lnTo>
                  <a:lnTo>
                    <a:pt x="4524" y="222"/>
                  </a:lnTo>
                  <a:close/>
                  <a:moveTo>
                    <a:pt x="4847" y="152"/>
                  </a:moveTo>
                  <a:lnTo>
                    <a:pt x="4845" y="142"/>
                  </a:lnTo>
                  <a:lnTo>
                    <a:pt x="4844" y="134"/>
                  </a:lnTo>
                  <a:lnTo>
                    <a:pt x="4843" y="125"/>
                  </a:lnTo>
                  <a:lnTo>
                    <a:pt x="4842" y="116"/>
                  </a:lnTo>
                  <a:lnTo>
                    <a:pt x="4842" y="108"/>
                  </a:lnTo>
                  <a:lnTo>
                    <a:pt x="4843" y="100"/>
                  </a:lnTo>
                  <a:lnTo>
                    <a:pt x="4845" y="91"/>
                  </a:lnTo>
                  <a:lnTo>
                    <a:pt x="4847" y="84"/>
                  </a:lnTo>
                  <a:lnTo>
                    <a:pt x="4850" y="76"/>
                  </a:lnTo>
                  <a:lnTo>
                    <a:pt x="4853" y="68"/>
                  </a:lnTo>
                  <a:lnTo>
                    <a:pt x="4857" y="61"/>
                  </a:lnTo>
                  <a:lnTo>
                    <a:pt x="4861" y="55"/>
                  </a:lnTo>
                  <a:lnTo>
                    <a:pt x="4866" y="48"/>
                  </a:lnTo>
                  <a:lnTo>
                    <a:pt x="4872" y="42"/>
                  </a:lnTo>
                  <a:lnTo>
                    <a:pt x="4878" y="37"/>
                  </a:lnTo>
                  <a:lnTo>
                    <a:pt x="4885" y="32"/>
                  </a:lnTo>
                  <a:lnTo>
                    <a:pt x="4894" y="28"/>
                  </a:lnTo>
                  <a:lnTo>
                    <a:pt x="4902" y="23"/>
                  </a:lnTo>
                  <a:lnTo>
                    <a:pt x="4910" y="20"/>
                  </a:lnTo>
                  <a:lnTo>
                    <a:pt x="4920" y="18"/>
                  </a:lnTo>
                  <a:lnTo>
                    <a:pt x="4929" y="16"/>
                  </a:lnTo>
                  <a:lnTo>
                    <a:pt x="4940" y="14"/>
                  </a:lnTo>
                  <a:lnTo>
                    <a:pt x="4950" y="13"/>
                  </a:lnTo>
                  <a:lnTo>
                    <a:pt x="4960" y="12"/>
                  </a:lnTo>
                  <a:lnTo>
                    <a:pt x="4978" y="13"/>
                  </a:lnTo>
                  <a:lnTo>
                    <a:pt x="4995" y="14"/>
                  </a:lnTo>
                  <a:lnTo>
                    <a:pt x="5012" y="17"/>
                  </a:lnTo>
                  <a:lnTo>
                    <a:pt x="5027" y="20"/>
                  </a:lnTo>
                  <a:lnTo>
                    <a:pt x="5043" y="25"/>
                  </a:lnTo>
                  <a:lnTo>
                    <a:pt x="5059" y="32"/>
                  </a:lnTo>
                  <a:lnTo>
                    <a:pt x="5073" y="39"/>
                  </a:lnTo>
                  <a:lnTo>
                    <a:pt x="5088" y="48"/>
                  </a:lnTo>
                  <a:lnTo>
                    <a:pt x="5102" y="59"/>
                  </a:lnTo>
                  <a:lnTo>
                    <a:pt x="5115" y="69"/>
                  </a:lnTo>
                  <a:lnTo>
                    <a:pt x="5125" y="81"/>
                  </a:lnTo>
                  <a:lnTo>
                    <a:pt x="5136" y="92"/>
                  </a:lnTo>
                  <a:lnTo>
                    <a:pt x="5144" y="105"/>
                  </a:lnTo>
                  <a:lnTo>
                    <a:pt x="5151" y="118"/>
                  </a:lnTo>
                  <a:lnTo>
                    <a:pt x="5158" y="133"/>
                  </a:lnTo>
                  <a:lnTo>
                    <a:pt x="5162" y="148"/>
                  </a:lnTo>
                  <a:lnTo>
                    <a:pt x="5165" y="162"/>
                  </a:lnTo>
                  <a:lnTo>
                    <a:pt x="5167" y="177"/>
                  </a:lnTo>
                  <a:lnTo>
                    <a:pt x="5167" y="190"/>
                  </a:lnTo>
                  <a:lnTo>
                    <a:pt x="5165" y="203"/>
                  </a:lnTo>
                  <a:lnTo>
                    <a:pt x="5161" y="215"/>
                  </a:lnTo>
                  <a:lnTo>
                    <a:pt x="5157" y="227"/>
                  </a:lnTo>
                  <a:lnTo>
                    <a:pt x="5149" y="237"/>
                  </a:lnTo>
                  <a:lnTo>
                    <a:pt x="5141" y="248"/>
                  </a:lnTo>
                  <a:lnTo>
                    <a:pt x="5132" y="258"/>
                  </a:lnTo>
                  <a:lnTo>
                    <a:pt x="5121" y="266"/>
                  </a:lnTo>
                  <a:lnTo>
                    <a:pt x="5111" y="274"/>
                  </a:lnTo>
                  <a:lnTo>
                    <a:pt x="5098" y="279"/>
                  </a:lnTo>
                  <a:lnTo>
                    <a:pt x="5085" y="284"/>
                  </a:lnTo>
                  <a:lnTo>
                    <a:pt x="5070" y="287"/>
                  </a:lnTo>
                  <a:lnTo>
                    <a:pt x="5054" y="289"/>
                  </a:lnTo>
                  <a:lnTo>
                    <a:pt x="5038" y="290"/>
                  </a:lnTo>
                  <a:lnTo>
                    <a:pt x="5027" y="290"/>
                  </a:lnTo>
                  <a:lnTo>
                    <a:pt x="5017" y="289"/>
                  </a:lnTo>
                  <a:lnTo>
                    <a:pt x="5006" y="289"/>
                  </a:lnTo>
                  <a:lnTo>
                    <a:pt x="4996" y="287"/>
                  </a:lnTo>
                  <a:lnTo>
                    <a:pt x="4985" y="285"/>
                  </a:lnTo>
                  <a:lnTo>
                    <a:pt x="4975" y="283"/>
                  </a:lnTo>
                  <a:lnTo>
                    <a:pt x="4965" y="280"/>
                  </a:lnTo>
                  <a:lnTo>
                    <a:pt x="4955" y="277"/>
                  </a:lnTo>
                  <a:lnTo>
                    <a:pt x="4944" y="273"/>
                  </a:lnTo>
                  <a:lnTo>
                    <a:pt x="4934" y="267"/>
                  </a:lnTo>
                  <a:lnTo>
                    <a:pt x="4924" y="262"/>
                  </a:lnTo>
                  <a:lnTo>
                    <a:pt x="4916" y="257"/>
                  </a:lnTo>
                  <a:lnTo>
                    <a:pt x="4907" y="251"/>
                  </a:lnTo>
                  <a:lnTo>
                    <a:pt x="4899" y="243"/>
                  </a:lnTo>
                  <a:lnTo>
                    <a:pt x="4892" y="236"/>
                  </a:lnTo>
                  <a:lnTo>
                    <a:pt x="4883" y="228"/>
                  </a:lnTo>
                  <a:lnTo>
                    <a:pt x="4877" y="221"/>
                  </a:lnTo>
                  <a:lnTo>
                    <a:pt x="4872" y="212"/>
                  </a:lnTo>
                  <a:lnTo>
                    <a:pt x="4867" y="203"/>
                  </a:lnTo>
                  <a:lnTo>
                    <a:pt x="4861" y="193"/>
                  </a:lnTo>
                  <a:lnTo>
                    <a:pt x="4857" y="184"/>
                  </a:lnTo>
                  <a:lnTo>
                    <a:pt x="4853" y="174"/>
                  </a:lnTo>
                  <a:lnTo>
                    <a:pt x="4850" y="163"/>
                  </a:lnTo>
                  <a:lnTo>
                    <a:pt x="4847" y="152"/>
                  </a:lnTo>
                  <a:close/>
                  <a:moveTo>
                    <a:pt x="4929" y="154"/>
                  </a:moveTo>
                  <a:lnTo>
                    <a:pt x="4932" y="163"/>
                  </a:lnTo>
                  <a:lnTo>
                    <a:pt x="4935" y="172"/>
                  </a:lnTo>
                  <a:lnTo>
                    <a:pt x="4940" y="180"/>
                  </a:lnTo>
                  <a:lnTo>
                    <a:pt x="4943" y="188"/>
                  </a:lnTo>
                  <a:lnTo>
                    <a:pt x="4948" y="196"/>
                  </a:lnTo>
                  <a:lnTo>
                    <a:pt x="4953" y="202"/>
                  </a:lnTo>
                  <a:lnTo>
                    <a:pt x="4958" y="208"/>
                  </a:lnTo>
                  <a:lnTo>
                    <a:pt x="4966" y="213"/>
                  </a:lnTo>
                  <a:lnTo>
                    <a:pt x="4972" y="217"/>
                  </a:lnTo>
                  <a:lnTo>
                    <a:pt x="4978" y="222"/>
                  </a:lnTo>
                  <a:lnTo>
                    <a:pt x="4985" y="225"/>
                  </a:lnTo>
                  <a:lnTo>
                    <a:pt x="4993" y="228"/>
                  </a:lnTo>
                  <a:lnTo>
                    <a:pt x="5001" y="230"/>
                  </a:lnTo>
                  <a:lnTo>
                    <a:pt x="5008" y="232"/>
                  </a:lnTo>
                  <a:lnTo>
                    <a:pt x="5017" y="233"/>
                  </a:lnTo>
                  <a:lnTo>
                    <a:pt x="5024" y="233"/>
                  </a:lnTo>
                  <a:lnTo>
                    <a:pt x="5032" y="232"/>
                  </a:lnTo>
                  <a:lnTo>
                    <a:pt x="5040" y="231"/>
                  </a:lnTo>
                  <a:lnTo>
                    <a:pt x="5046" y="229"/>
                  </a:lnTo>
                  <a:lnTo>
                    <a:pt x="5051" y="227"/>
                  </a:lnTo>
                  <a:lnTo>
                    <a:pt x="5057" y="224"/>
                  </a:lnTo>
                  <a:lnTo>
                    <a:pt x="5062" y="220"/>
                  </a:lnTo>
                  <a:lnTo>
                    <a:pt x="5067" y="215"/>
                  </a:lnTo>
                  <a:lnTo>
                    <a:pt x="5072" y="210"/>
                  </a:lnTo>
                  <a:lnTo>
                    <a:pt x="5076" y="205"/>
                  </a:lnTo>
                  <a:lnTo>
                    <a:pt x="5079" y="199"/>
                  </a:lnTo>
                  <a:lnTo>
                    <a:pt x="5080" y="192"/>
                  </a:lnTo>
                  <a:lnTo>
                    <a:pt x="5081" y="185"/>
                  </a:lnTo>
                  <a:lnTo>
                    <a:pt x="5083" y="177"/>
                  </a:lnTo>
                  <a:lnTo>
                    <a:pt x="5081" y="168"/>
                  </a:lnTo>
                  <a:lnTo>
                    <a:pt x="5080" y="159"/>
                  </a:lnTo>
                  <a:lnTo>
                    <a:pt x="5077" y="150"/>
                  </a:lnTo>
                  <a:lnTo>
                    <a:pt x="5075" y="139"/>
                  </a:lnTo>
                  <a:lnTo>
                    <a:pt x="5072" y="131"/>
                  </a:lnTo>
                  <a:lnTo>
                    <a:pt x="5068" y="122"/>
                  </a:lnTo>
                  <a:lnTo>
                    <a:pt x="5064" y="114"/>
                  </a:lnTo>
                  <a:lnTo>
                    <a:pt x="5060" y="107"/>
                  </a:lnTo>
                  <a:lnTo>
                    <a:pt x="5054" y="101"/>
                  </a:lnTo>
                  <a:lnTo>
                    <a:pt x="5048" y="95"/>
                  </a:lnTo>
                  <a:lnTo>
                    <a:pt x="5042" y="90"/>
                  </a:lnTo>
                  <a:lnTo>
                    <a:pt x="5035" y="85"/>
                  </a:lnTo>
                  <a:lnTo>
                    <a:pt x="5027" y="81"/>
                  </a:lnTo>
                  <a:lnTo>
                    <a:pt x="5019" y="77"/>
                  </a:lnTo>
                  <a:lnTo>
                    <a:pt x="5012" y="75"/>
                  </a:lnTo>
                  <a:lnTo>
                    <a:pt x="5004" y="72"/>
                  </a:lnTo>
                  <a:lnTo>
                    <a:pt x="4997" y="71"/>
                  </a:lnTo>
                  <a:lnTo>
                    <a:pt x="4990" y="70"/>
                  </a:lnTo>
                  <a:lnTo>
                    <a:pt x="4981" y="70"/>
                  </a:lnTo>
                  <a:lnTo>
                    <a:pt x="4974" y="70"/>
                  </a:lnTo>
                  <a:lnTo>
                    <a:pt x="4967" y="71"/>
                  </a:lnTo>
                  <a:lnTo>
                    <a:pt x="4960" y="73"/>
                  </a:lnTo>
                  <a:lnTo>
                    <a:pt x="4954" y="76"/>
                  </a:lnTo>
                  <a:lnTo>
                    <a:pt x="4948" y="79"/>
                  </a:lnTo>
                  <a:lnTo>
                    <a:pt x="4943" y="83"/>
                  </a:lnTo>
                  <a:lnTo>
                    <a:pt x="4939" y="87"/>
                  </a:lnTo>
                  <a:lnTo>
                    <a:pt x="4934" y="92"/>
                  </a:lnTo>
                  <a:lnTo>
                    <a:pt x="4931" y="97"/>
                  </a:lnTo>
                  <a:lnTo>
                    <a:pt x="4928" y="104"/>
                  </a:lnTo>
                  <a:lnTo>
                    <a:pt x="4926" y="111"/>
                  </a:lnTo>
                  <a:lnTo>
                    <a:pt x="4926" y="118"/>
                  </a:lnTo>
                  <a:lnTo>
                    <a:pt x="4925" y="126"/>
                  </a:lnTo>
                  <a:lnTo>
                    <a:pt x="4926" y="135"/>
                  </a:lnTo>
                  <a:lnTo>
                    <a:pt x="4927" y="143"/>
                  </a:lnTo>
                  <a:lnTo>
                    <a:pt x="4929" y="154"/>
                  </a:lnTo>
                  <a:close/>
                  <a:moveTo>
                    <a:pt x="5534" y="275"/>
                  </a:moveTo>
                  <a:lnTo>
                    <a:pt x="5524" y="276"/>
                  </a:lnTo>
                  <a:lnTo>
                    <a:pt x="5514" y="276"/>
                  </a:lnTo>
                  <a:lnTo>
                    <a:pt x="5505" y="276"/>
                  </a:lnTo>
                  <a:lnTo>
                    <a:pt x="5495" y="276"/>
                  </a:lnTo>
                  <a:lnTo>
                    <a:pt x="5484" y="276"/>
                  </a:lnTo>
                  <a:lnTo>
                    <a:pt x="5474" y="276"/>
                  </a:lnTo>
                  <a:lnTo>
                    <a:pt x="5464" y="276"/>
                  </a:lnTo>
                  <a:lnTo>
                    <a:pt x="5454" y="276"/>
                  </a:lnTo>
                  <a:lnTo>
                    <a:pt x="5450" y="259"/>
                  </a:lnTo>
                  <a:lnTo>
                    <a:pt x="5446" y="242"/>
                  </a:lnTo>
                  <a:lnTo>
                    <a:pt x="5441" y="226"/>
                  </a:lnTo>
                  <a:lnTo>
                    <a:pt x="5438" y="209"/>
                  </a:lnTo>
                  <a:lnTo>
                    <a:pt x="5434" y="191"/>
                  </a:lnTo>
                  <a:lnTo>
                    <a:pt x="5430" y="175"/>
                  </a:lnTo>
                  <a:lnTo>
                    <a:pt x="5426" y="157"/>
                  </a:lnTo>
                  <a:lnTo>
                    <a:pt x="5422" y="140"/>
                  </a:lnTo>
                  <a:lnTo>
                    <a:pt x="5418" y="130"/>
                  </a:lnTo>
                  <a:lnTo>
                    <a:pt x="5415" y="120"/>
                  </a:lnTo>
                  <a:lnTo>
                    <a:pt x="5412" y="112"/>
                  </a:lnTo>
                  <a:lnTo>
                    <a:pt x="5409" y="105"/>
                  </a:lnTo>
                  <a:lnTo>
                    <a:pt x="5407" y="99"/>
                  </a:lnTo>
                  <a:lnTo>
                    <a:pt x="5404" y="93"/>
                  </a:lnTo>
                  <a:lnTo>
                    <a:pt x="5402" y="88"/>
                  </a:lnTo>
                  <a:lnTo>
                    <a:pt x="5399" y="84"/>
                  </a:lnTo>
                  <a:lnTo>
                    <a:pt x="5398" y="82"/>
                  </a:lnTo>
                  <a:lnTo>
                    <a:pt x="5395" y="79"/>
                  </a:lnTo>
                  <a:lnTo>
                    <a:pt x="5392" y="77"/>
                  </a:lnTo>
                  <a:lnTo>
                    <a:pt x="5390" y="73"/>
                  </a:lnTo>
                  <a:lnTo>
                    <a:pt x="5387" y="71"/>
                  </a:lnTo>
                  <a:lnTo>
                    <a:pt x="5384" y="69"/>
                  </a:lnTo>
                  <a:lnTo>
                    <a:pt x="5381" y="67"/>
                  </a:lnTo>
                  <a:lnTo>
                    <a:pt x="5377" y="65"/>
                  </a:lnTo>
                  <a:lnTo>
                    <a:pt x="5374" y="64"/>
                  </a:lnTo>
                  <a:lnTo>
                    <a:pt x="5370" y="63"/>
                  </a:lnTo>
                  <a:lnTo>
                    <a:pt x="5366" y="62"/>
                  </a:lnTo>
                  <a:lnTo>
                    <a:pt x="5362" y="61"/>
                  </a:lnTo>
                  <a:lnTo>
                    <a:pt x="5359" y="60"/>
                  </a:lnTo>
                  <a:lnTo>
                    <a:pt x="5355" y="60"/>
                  </a:lnTo>
                  <a:lnTo>
                    <a:pt x="5352" y="59"/>
                  </a:lnTo>
                  <a:lnTo>
                    <a:pt x="5347" y="59"/>
                  </a:lnTo>
                  <a:lnTo>
                    <a:pt x="5342" y="59"/>
                  </a:lnTo>
                  <a:lnTo>
                    <a:pt x="5337" y="60"/>
                  </a:lnTo>
                  <a:lnTo>
                    <a:pt x="5332" y="61"/>
                  </a:lnTo>
                  <a:lnTo>
                    <a:pt x="5328" y="62"/>
                  </a:lnTo>
                  <a:lnTo>
                    <a:pt x="5324" y="63"/>
                  </a:lnTo>
                  <a:lnTo>
                    <a:pt x="5319" y="65"/>
                  </a:lnTo>
                  <a:lnTo>
                    <a:pt x="5315" y="67"/>
                  </a:lnTo>
                  <a:lnTo>
                    <a:pt x="5312" y="70"/>
                  </a:lnTo>
                  <a:lnTo>
                    <a:pt x="5309" y="72"/>
                  </a:lnTo>
                  <a:lnTo>
                    <a:pt x="5307" y="76"/>
                  </a:lnTo>
                  <a:lnTo>
                    <a:pt x="5305" y="79"/>
                  </a:lnTo>
                  <a:lnTo>
                    <a:pt x="5303" y="82"/>
                  </a:lnTo>
                  <a:lnTo>
                    <a:pt x="5302" y="85"/>
                  </a:lnTo>
                  <a:lnTo>
                    <a:pt x="5300" y="89"/>
                  </a:lnTo>
                  <a:lnTo>
                    <a:pt x="5300" y="93"/>
                  </a:lnTo>
                  <a:lnTo>
                    <a:pt x="5298" y="97"/>
                  </a:lnTo>
                  <a:lnTo>
                    <a:pt x="5298" y="102"/>
                  </a:lnTo>
                  <a:lnTo>
                    <a:pt x="5298" y="108"/>
                  </a:lnTo>
                  <a:lnTo>
                    <a:pt x="5298" y="114"/>
                  </a:lnTo>
                  <a:lnTo>
                    <a:pt x="5300" y="120"/>
                  </a:lnTo>
                  <a:lnTo>
                    <a:pt x="5302" y="129"/>
                  </a:lnTo>
                  <a:lnTo>
                    <a:pt x="5304" y="138"/>
                  </a:lnTo>
                  <a:lnTo>
                    <a:pt x="5306" y="148"/>
                  </a:lnTo>
                  <a:lnTo>
                    <a:pt x="5309" y="158"/>
                  </a:lnTo>
                  <a:lnTo>
                    <a:pt x="5313" y="174"/>
                  </a:lnTo>
                  <a:lnTo>
                    <a:pt x="5316" y="188"/>
                  </a:lnTo>
                  <a:lnTo>
                    <a:pt x="5320" y="204"/>
                  </a:lnTo>
                  <a:lnTo>
                    <a:pt x="5324" y="218"/>
                  </a:lnTo>
                  <a:lnTo>
                    <a:pt x="5327" y="233"/>
                  </a:lnTo>
                  <a:lnTo>
                    <a:pt x="5331" y="249"/>
                  </a:lnTo>
                  <a:lnTo>
                    <a:pt x="5334" y="263"/>
                  </a:lnTo>
                  <a:lnTo>
                    <a:pt x="5337" y="279"/>
                  </a:lnTo>
                  <a:lnTo>
                    <a:pt x="5327" y="279"/>
                  </a:lnTo>
                  <a:lnTo>
                    <a:pt x="5317" y="279"/>
                  </a:lnTo>
                  <a:lnTo>
                    <a:pt x="5307" y="280"/>
                  </a:lnTo>
                  <a:lnTo>
                    <a:pt x="5296" y="280"/>
                  </a:lnTo>
                  <a:lnTo>
                    <a:pt x="5287" y="280"/>
                  </a:lnTo>
                  <a:lnTo>
                    <a:pt x="5277" y="281"/>
                  </a:lnTo>
                  <a:lnTo>
                    <a:pt x="5266" y="281"/>
                  </a:lnTo>
                  <a:lnTo>
                    <a:pt x="5256" y="281"/>
                  </a:lnTo>
                  <a:lnTo>
                    <a:pt x="5248" y="249"/>
                  </a:lnTo>
                  <a:lnTo>
                    <a:pt x="5240" y="215"/>
                  </a:lnTo>
                  <a:lnTo>
                    <a:pt x="5232" y="182"/>
                  </a:lnTo>
                  <a:lnTo>
                    <a:pt x="5222" y="149"/>
                  </a:lnTo>
                  <a:lnTo>
                    <a:pt x="5214" y="115"/>
                  </a:lnTo>
                  <a:lnTo>
                    <a:pt x="5204" y="82"/>
                  </a:lnTo>
                  <a:lnTo>
                    <a:pt x="5194" y="48"/>
                  </a:lnTo>
                  <a:lnTo>
                    <a:pt x="5185" y="15"/>
                  </a:lnTo>
                  <a:lnTo>
                    <a:pt x="5193" y="15"/>
                  </a:lnTo>
                  <a:lnTo>
                    <a:pt x="5202" y="14"/>
                  </a:lnTo>
                  <a:lnTo>
                    <a:pt x="5212" y="14"/>
                  </a:lnTo>
                  <a:lnTo>
                    <a:pt x="5221" y="14"/>
                  </a:lnTo>
                  <a:lnTo>
                    <a:pt x="5231" y="13"/>
                  </a:lnTo>
                  <a:lnTo>
                    <a:pt x="5240" y="13"/>
                  </a:lnTo>
                  <a:lnTo>
                    <a:pt x="5249" y="13"/>
                  </a:lnTo>
                  <a:lnTo>
                    <a:pt x="5259" y="12"/>
                  </a:lnTo>
                  <a:lnTo>
                    <a:pt x="5260" y="17"/>
                  </a:lnTo>
                  <a:lnTo>
                    <a:pt x="5262" y="22"/>
                  </a:lnTo>
                  <a:lnTo>
                    <a:pt x="5263" y="28"/>
                  </a:lnTo>
                  <a:lnTo>
                    <a:pt x="5265" y="32"/>
                  </a:lnTo>
                  <a:lnTo>
                    <a:pt x="5267" y="37"/>
                  </a:lnTo>
                  <a:lnTo>
                    <a:pt x="5268" y="42"/>
                  </a:lnTo>
                  <a:lnTo>
                    <a:pt x="5270" y="46"/>
                  </a:lnTo>
                  <a:lnTo>
                    <a:pt x="5271" y="52"/>
                  </a:lnTo>
                  <a:lnTo>
                    <a:pt x="5279" y="41"/>
                  </a:lnTo>
                  <a:lnTo>
                    <a:pt x="5286" y="32"/>
                  </a:lnTo>
                  <a:lnTo>
                    <a:pt x="5295" y="23"/>
                  </a:lnTo>
                  <a:lnTo>
                    <a:pt x="5306" y="17"/>
                  </a:lnTo>
                  <a:lnTo>
                    <a:pt x="5317" y="12"/>
                  </a:lnTo>
                  <a:lnTo>
                    <a:pt x="5330" y="8"/>
                  </a:lnTo>
                  <a:lnTo>
                    <a:pt x="5343" y="6"/>
                  </a:lnTo>
                  <a:lnTo>
                    <a:pt x="5358" y="5"/>
                  </a:lnTo>
                  <a:lnTo>
                    <a:pt x="5364" y="5"/>
                  </a:lnTo>
                  <a:lnTo>
                    <a:pt x="5370" y="5"/>
                  </a:lnTo>
                  <a:lnTo>
                    <a:pt x="5378" y="6"/>
                  </a:lnTo>
                  <a:lnTo>
                    <a:pt x="5384" y="7"/>
                  </a:lnTo>
                  <a:lnTo>
                    <a:pt x="5390" y="8"/>
                  </a:lnTo>
                  <a:lnTo>
                    <a:pt x="5397" y="9"/>
                  </a:lnTo>
                  <a:lnTo>
                    <a:pt x="5403" y="11"/>
                  </a:lnTo>
                  <a:lnTo>
                    <a:pt x="5408" y="12"/>
                  </a:lnTo>
                  <a:lnTo>
                    <a:pt x="5414" y="15"/>
                  </a:lnTo>
                  <a:lnTo>
                    <a:pt x="5421" y="17"/>
                  </a:lnTo>
                  <a:lnTo>
                    <a:pt x="5426" y="20"/>
                  </a:lnTo>
                  <a:lnTo>
                    <a:pt x="5431" y="22"/>
                  </a:lnTo>
                  <a:lnTo>
                    <a:pt x="5436" y="25"/>
                  </a:lnTo>
                  <a:lnTo>
                    <a:pt x="5440" y="29"/>
                  </a:lnTo>
                  <a:lnTo>
                    <a:pt x="5445" y="31"/>
                  </a:lnTo>
                  <a:lnTo>
                    <a:pt x="5448" y="34"/>
                  </a:lnTo>
                  <a:lnTo>
                    <a:pt x="5452" y="37"/>
                  </a:lnTo>
                  <a:lnTo>
                    <a:pt x="5456" y="41"/>
                  </a:lnTo>
                  <a:lnTo>
                    <a:pt x="5460" y="44"/>
                  </a:lnTo>
                  <a:lnTo>
                    <a:pt x="5463" y="47"/>
                  </a:lnTo>
                  <a:lnTo>
                    <a:pt x="5466" y="51"/>
                  </a:lnTo>
                  <a:lnTo>
                    <a:pt x="5470" y="55"/>
                  </a:lnTo>
                  <a:lnTo>
                    <a:pt x="5473" y="59"/>
                  </a:lnTo>
                  <a:lnTo>
                    <a:pt x="5475" y="63"/>
                  </a:lnTo>
                  <a:lnTo>
                    <a:pt x="5477" y="67"/>
                  </a:lnTo>
                  <a:lnTo>
                    <a:pt x="5479" y="72"/>
                  </a:lnTo>
                  <a:lnTo>
                    <a:pt x="5482" y="78"/>
                  </a:lnTo>
                  <a:lnTo>
                    <a:pt x="5484" y="83"/>
                  </a:lnTo>
                  <a:lnTo>
                    <a:pt x="5487" y="89"/>
                  </a:lnTo>
                  <a:lnTo>
                    <a:pt x="5489" y="95"/>
                  </a:lnTo>
                  <a:lnTo>
                    <a:pt x="5491" y="103"/>
                  </a:lnTo>
                  <a:lnTo>
                    <a:pt x="5494" y="110"/>
                  </a:lnTo>
                  <a:lnTo>
                    <a:pt x="5500" y="131"/>
                  </a:lnTo>
                  <a:lnTo>
                    <a:pt x="5505" y="152"/>
                  </a:lnTo>
                  <a:lnTo>
                    <a:pt x="5510" y="173"/>
                  </a:lnTo>
                  <a:lnTo>
                    <a:pt x="5515" y="192"/>
                  </a:lnTo>
                  <a:lnTo>
                    <a:pt x="5520" y="213"/>
                  </a:lnTo>
                  <a:lnTo>
                    <a:pt x="5525" y="234"/>
                  </a:lnTo>
                  <a:lnTo>
                    <a:pt x="5529" y="255"/>
                  </a:lnTo>
                  <a:lnTo>
                    <a:pt x="5534" y="275"/>
                  </a:lnTo>
                  <a:close/>
                  <a:moveTo>
                    <a:pt x="5570" y="199"/>
                  </a:moveTo>
                  <a:lnTo>
                    <a:pt x="5579" y="198"/>
                  </a:lnTo>
                  <a:lnTo>
                    <a:pt x="5590" y="196"/>
                  </a:lnTo>
                  <a:lnTo>
                    <a:pt x="5599" y="194"/>
                  </a:lnTo>
                  <a:lnTo>
                    <a:pt x="5609" y="192"/>
                  </a:lnTo>
                  <a:lnTo>
                    <a:pt x="5620" y="191"/>
                  </a:lnTo>
                  <a:lnTo>
                    <a:pt x="5629" y="189"/>
                  </a:lnTo>
                  <a:lnTo>
                    <a:pt x="5640" y="188"/>
                  </a:lnTo>
                  <a:lnTo>
                    <a:pt x="5649" y="187"/>
                  </a:lnTo>
                  <a:lnTo>
                    <a:pt x="5652" y="192"/>
                  </a:lnTo>
                  <a:lnTo>
                    <a:pt x="5655" y="197"/>
                  </a:lnTo>
                  <a:lnTo>
                    <a:pt x="5658" y="202"/>
                  </a:lnTo>
                  <a:lnTo>
                    <a:pt x="5662" y="205"/>
                  </a:lnTo>
                  <a:lnTo>
                    <a:pt x="5666" y="209"/>
                  </a:lnTo>
                  <a:lnTo>
                    <a:pt x="5670" y="212"/>
                  </a:lnTo>
                  <a:lnTo>
                    <a:pt x="5674" y="215"/>
                  </a:lnTo>
                  <a:lnTo>
                    <a:pt x="5679" y="218"/>
                  </a:lnTo>
                  <a:lnTo>
                    <a:pt x="5683" y="221"/>
                  </a:lnTo>
                  <a:lnTo>
                    <a:pt x="5689" y="223"/>
                  </a:lnTo>
                  <a:lnTo>
                    <a:pt x="5694" y="224"/>
                  </a:lnTo>
                  <a:lnTo>
                    <a:pt x="5699" y="226"/>
                  </a:lnTo>
                  <a:lnTo>
                    <a:pt x="5705" y="227"/>
                  </a:lnTo>
                  <a:lnTo>
                    <a:pt x="5712" y="227"/>
                  </a:lnTo>
                  <a:lnTo>
                    <a:pt x="5718" y="228"/>
                  </a:lnTo>
                  <a:lnTo>
                    <a:pt x="5725" y="228"/>
                  </a:lnTo>
                  <a:lnTo>
                    <a:pt x="5732" y="227"/>
                  </a:lnTo>
                  <a:lnTo>
                    <a:pt x="5740" y="227"/>
                  </a:lnTo>
                  <a:lnTo>
                    <a:pt x="5746" y="226"/>
                  </a:lnTo>
                  <a:lnTo>
                    <a:pt x="5752" y="225"/>
                  </a:lnTo>
                  <a:lnTo>
                    <a:pt x="5757" y="223"/>
                  </a:lnTo>
                  <a:lnTo>
                    <a:pt x="5763" y="221"/>
                  </a:lnTo>
                  <a:lnTo>
                    <a:pt x="5767" y="218"/>
                  </a:lnTo>
                  <a:lnTo>
                    <a:pt x="5771" y="216"/>
                  </a:lnTo>
                  <a:lnTo>
                    <a:pt x="5773" y="215"/>
                  </a:lnTo>
                  <a:lnTo>
                    <a:pt x="5774" y="213"/>
                  </a:lnTo>
                  <a:lnTo>
                    <a:pt x="5776" y="211"/>
                  </a:lnTo>
                  <a:lnTo>
                    <a:pt x="5777" y="208"/>
                  </a:lnTo>
                  <a:lnTo>
                    <a:pt x="5777" y="206"/>
                  </a:lnTo>
                  <a:lnTo>
                    <a:pt x="5777" y="203"/>
                  </a:lnTo>
                  <a:lnTo>
                    <a:pt x="5777" y="200"/>
                  </a:lnTo>
                  <a:lnTo>
                    <a:pt x="5776" y="197"/>
                  </a:lnTo>
                  <a:lnTo>
                    <a:pt x="5776" y="194"/>
                  </a:lnTo>
                  <a:lnTo>
                    <a:pt x="5775" y="192"/>
                  </a:lnTo>
                  <a:lnTo>
                    <a:pt x="5774" y="191"/>
                  </a:lnTo>
                  <a:lnTo>
                    <a:pt x="5773" y="189"/>
                  </a:lnTo>
                  <a:lnTo>
                    <a:pt x="5772" y="188"/>
                  </a:lnTo>
                  <a:lnTo>
                    <a:pt x="5770" y="186"/>
                  </a:lnTo>
                  <a:lnTo>
                    <a:pt x="5768" y="185"/>
                  </a:lnTo>
                  <a:lnTo>
                    <a:pt x="5767" y="183"/>
                  </a:lnTo>
                  <a:lnTo>
                    <a:pt x="5765" y="182"/>
                  </a:lnTo>
                  <a:lnTo>
                    <a:pt x="5763" y="181"/>
                  </a:lnTo>
                  <a:lnTo>
                    <a:pt x="5760" y="181"/>
                  </a:lnTo>
                  <a:lnTo>
                    <a:pt x="5755" y="180"/>
                  </a:lnTo>
                  <a:lnTo>
                    <a:pt x="5751" y="179"/>
                  </a:lnTo>
                  <a:lnTo>
                    <a:pt x="5747" y="178"/>
                  </a:lnTo>
                  <a:lnTo>
                    <a:pt x="5742" y="177"/>
                  </a:lnTo>
                  <a:lnTo>
                    <a:pt x="5737" y="176"/>
                  </a:lnTo>
                  <a:lnTo>
                    <a:pt x="5713" y="172"/>
                  </a:lnTo>
                  <a:lnTo>
                    <a:pt x="5691" y="167"/>
                  </a:lnTo>
                  <a:lnTo>
                    <a:pt x="5671" y="163"/>
                  </a:lnTo>
                  <a:lnTo>
                    <a:pt x="5654" y="159"/>
                  </a:lnTo>
                  <a:lnTo>
                    <a:pt x="5639" y="155"/>
                  </a:lnTo>
                  <a:lnTo>
                    <a:pt x="5625" y="151"/>
                  </a:lnTo>
                  <a:lnTo>
                    <a:pt x="5614" y="146"/>
                  </a:lnTo>
                  <a:lnTo>
                    <a:pt x="5605" y="142"/>
                  </a:lnTo>
                  <a:lnTo>
                    <a:pt x="5595" y="137"/>
                  </a:lnTo>
                  <a:lnTo>
                    <a:pt x="5585" y="132"/>
                  </a:lnTo>
                  <a:lnTo>
                    <a:pt x="5577" y="126"/>
                  </a:lnTo>
                  <a:lnTo>
                    <a:pt x="5570" y="118"/>
                  </a:lnTo>
                  <a:lnTo>
                    <a:pt x="5563" y="111"/>
                  </a:lnTo>
                  <a:lnTo>
                    <a:pt x="5558" y="103"/>
                  </a:lnTo>
                  <a:lnTo>
                    <a:pt x="5554" y="93"/>
                  </a:lnTo>
                  <a:lnTo>
                    <a:pt x="5550" y="84"/>
                  </a:lnTo>
                  <a:lnTo>
                    <a:pt x="5548" y="76"/>
                  </a:lnTo>
                  <a:lnTo>
                    <a:pt x="5547" y="67"/>
                  </a:lnTo>
                  <a:lnTo>
                    <a:pt x="5547" y="60"/>
                  </a:lnTo>
                  <a:lnTo>
                    <a:pt x="5548" y="52"/>
                  </a:lnTo>
                  <a:lnTo>
                    <a:pt x="5550" y="45"/>
                  </a:lnTo>
                  <a:lnTo>
                    <a:pt x="5553" y="38"/>
                  </a:lnTo>
                  <a:lnTo>
                    <a:pt x="5557" y="32"/>
                  </a:lnTo>
                  <a:lnTo>
                    <a:pt x="5562" y="25"/>
                  </a:lnTo>
                  <a:lnTo>
                    <a:pt x="5569" y="20"/>
                  </a:lnTo>
                  <a:lnTo>
                    <a:pt x="5577" y="15"/>
                  </a:lnTo>
                  <a:lnTo>
                    <a:pt x="5586" y="11"/>
                  </a:lnTo>
                  <a:lnTo>
                    <a:pt x="5598" y="8"/>
                  </a:lnTo>
                  <a:lnTo>
                    <a:pt x="5609" y="5"/>
                  </a:lnTo>
                  <a:lnTo>
                    <a:pt x="5623" y="3"/>
                  </a:lnTo>
                  <a:lnTo>
                    <a:pt x="5636" y="2"/>
                  </a:lnTo>
                  <a:lnTo>
                    <a:pt x="5652" y="0"/>
                  </a:lnTo>
                  <a:lnTo>
                    <a:pt x="5668" y="0"/>
                  </a:lnTo>
                  <a:lnTo>
                    <a:pt x="5681" y="2"/>
                  </a:lnTo>
                  <a:lnTo>
                    <a:pt x="5695" y="3"/>
                  </a:lnTo>
                  <a:lnTo>
                    <a:pt x="5707" y="4"/>
                  </a:lnTo>
                  <a:lnTo>
                    <a:pt x="5720" y="6"/>
                  </a:lnTo>
                  <a:lnTo>
                    <a:pt x="5730" y="9"/>
                  </a:lnTo>
                  <a:lnTo>
                    <a:pt x="5741" y="12"/>
                  </a:lnTo>
                  <a:lnTo>
                    <a:pt x="5750" y="16"/>
                  </a:lnTo>
                  <a:lnTo>
                    <a:pt x="5760" y="21"/>
                  </a:lnTo>
                  <a:lnTo>
                    <a:pt x="5768" y="27"/>
                  </a:lnTo>
                  <a:lnTo>
                    <a:pt x="5776" y="32"/>
                  </a:lnTo>
                  <a:lnTo>
                    <a:pt x="5785" y="38"/>
                  </a:lnTo>
                  <a:lnTo>
                    <a:pt x="5792" y="45"/>
                  </a:lnTo>
                  <a:lnTo>
                    <a:pt x="5798" y="53"/>
                  </a:lnTo>
                  <a:lnTo>
                    <a:pt x="5805" y="60"/>
                  </a:lnTo>
                  <a:lnTo>
                    <a:pt x="5811" y="68"/>
                  </a:lnTo>
                  <a:lnTo>
                    <a:pt x="5802" y="70"/>
                  </a:lnTo>
                  <a:lnTo>
                    <a:pt x="5793" y="71"/>
                  </a:lnTo>
                  <a:lnTo>
                    <a:pt x="5784" y="73"/>
                  </a:lnTo>
                  <a:lnTo>
                    <a:pt x="5774" y="75"/>
                  </a:lnTo>
                  <a:lnTo>
                    <a:pt x="5766" y="77"/>
                  </a:lnTo>
                  <a:lnTo>
                    <a:pt x="5756" y="79"/>
                  </a:lnTo>
                  <a:lnTo>
                    <a:pt x="5747" y="80"/>
                  </a:lnTo>
                  <a:lnTo>
                    <a:pt x="5739" y="82"/>
                  </a:lnTo>
                  <a:lnTo>
                    <a:pt x="5737" y="78"/>
                  </a:lnTo>
                  <a:lnTo>
                    <a:pt x="5735" y="75"/>
                  </a:lnTo>
                  <a:lnTo>
                    <a:pt x="5731" y="71"/>
                  </a:lnTo>
                  <a:lnTo>
                    <a:pt x="5728" y="68"/>
                  </a:lnTo>
                  <a:lnTo>
                    <a:pt x="5725" y="66"/>
                  </a:lnTo>
                  <a:lnTo>
                    <a:pt x="5722" y="63"/>
                  </a:lnTo>
                  <a:lnTo>
                    <a:pt x="5718" y="61"/>
                  </a:lnTo>
                  <a:lnTo>
                    <a:pt x="5715" y="59"/>
                  </a:lnTo>
                  <a:lnTo>
                    <a:pt x="5710" y="57"/>
                  </a:lnTo>
                  <a:lnTo>
                    <a:pt x="5705" y="56"/>
                  </a:lnTo>
                  <a:lnTo>
                    <a:pt x="5700" y="55"/>
                  </a:lnTo>
                  <a:lnTo>
                    <a:pt x="5695" y="53"/>
                  </a:lnTo>
                  <a:lnTo>
                    <a:pt x="5690" y="53"/>
                  </a:lnTo>
                  <a:lnTo>
                    <a:pt x="5683" y="52"/>
                  </a:lnTo>
                  <a:lnTo>
                    <a:pt x="5677" y="52"/>
                  </a:lnTo>
                  <a:lnTo>
                    <a:pt x="5672" y="52"/>
                  </a:lnTo>
                  <a:lnTo>
                    <a:pt x="5664" y="52"/>
                  </a:lnTo>
                  <a:lnTo>
                    <a:pt x="5656" y="52"/>
                  </a:lnTo>
                  <a:lnTo>
                    <a:pt x="5649" y="53"/>
                  </a:lnTo>
                  <a:lnTo>
                    <a:pt x="5644" y="54"/>
                  </a:lnTo>
                  <a:lnTo>
                    <a:pt x="5639" y="55"/>
                  </a:lnTo>
                  <a:lnTo>
                    <a:pt x="5635" y="57"/>
                  </a:lnTo>
                  <a:lnTo>
                    <a:pt x="5631" y="58"/>
                  </a:lnTo>
                  <a:lnTo>
                    <a:pt x="5629" y="60"/>
                  </a:lnTo>
                  <a:lnTo>
                    <a:pt x="5627" y="62"/>
                  </a:lnTo>
                  <a:lnTo>
                    <a:pt x="5626" y="63"/>
                  </a:lnTo>
                  <a:lnTo>
                    <a:pt x="5625" y="65"/>
                  </a:lnTo>
                  <a:lnTo>
                    <a:pt x="5624" y="66"/>
                  </a:lnTo>
                  <a:lnTo>
                    <a:pt x="5624" y="68"/>
                  </a:lnTo>
                  <a:lnTo>
                    <a:pt x="5624" y="70"/>
                  </a:lnTo>
                  <a:lnTo>
                    <a:pt x="5624" y="72"/>
                  </a:lnTo>
                  <a:lnTo>
                    <a:pt x="5624" y="75"/>
                  </a:lnTo>
                  <a:lnTo>
                    <a:pt x="5625" y="77"/>
                  </a:lnTo>
                  <a:lnTo>
                    <a:pt x="5626" y="79"/>
                  </a:lnTo>
                  <a:lnTo>
                    <a:pt x="5626" y="80"/>
                  </a:lnTo>
                  <a:lnTo>
                    <a:pt x="5628" y="82"/>
                  </a:lnTo>
                  <a:lnTo>
                    <a:pt x="5629" y="83"/>
                  </a:lnTo>
                  <a:lnTo>
                    <a:pt x="5630" y="85"/>
                  </a:lnTo>
                  <a:lnTo>
                    <a:pt x="5632" y="86"/>
                  </a:lnTo>
                  <a:lnTo>
                    <a:pt x="5634" y="87"/>
                  </a:lnTo>
                  <a:lnTo>
                    <a:pt x="5639" y="89"/>
                  </a:lnTo>
                  <a:lnTo>
                    <a:pt x="5645" y="91"/>
                  </a:lnTo>
                  <a:lnTo>
                    <a:pt x="5653" y="93"/>
                  </a:lnTo>
                  <a:lnTo>
                    <a:pt x="5663" y="95"/>
                  </a:lnTo>
                  <a:lnTo>
                    <a:pt x="5674" y="97"/>
                  </a:lnTo>
                  <a:lnTo>
                    <a:pt x="5687" y="100"/>
                  </a:lnTo>
                  <a:lnTo>
                    <a:pt x="5701" y="103"/>
                  </a:lnTo>
                  <a:lnTo>
                    <a:pt x="5718" y="105"/>
                  </a:lnTo>
                  <a:lnTo>
                    <a:pt x="5733" y="108"/>
                  </a:lnTo>
                  <a:lnTo>
                    <a:pt x="5749" y="111"/>
                  </a:lnTo>
                  <a:lnTo>
                    <a:pt x="5763" y="115"/>
                  </a:lnTo>
                  <a:lnTo>
                    <a:pt x="5776" y="118"/>
                  </a:lnTo>
                  <a:lnTo>
                    <a:pt x="5788" y="122"/>
                  </a:lnTo>
                  <a:lnTo>
                    <a:pt x="5799" y="127"/>
                  </a:lnTo>
                  <a:lnTo>
                    <a:pt x="5809" y="131"/>
                  </a:lnTo>
                  <a:lnTo>
                    <a:pt x="5817" y="135"/>
                  </a:lnTo>
                  <a:lnTo>
                    <a:pt x="5824" y="139"/>
                  </a:lnTo>
                  <a:lnTo>
                    <a:pt x="5831" y="144"/>
                  </a:lnTo>
                  <a:lnTo>
                    <a:pt x="5837" y="151"/>
                  </a:lnTo>
                  <a:lnTo>
                    <a:pt x="5842" y="157"/>
                  </a:lnTo>
                  <a:lnTo>
                    <a:pt x="5846" y="163"/>
                  </a:lnTo>
                  <a:lnTo>
                    <a:pt x="5849" y="170"/>
                  </a:lnTo>
                  <a:lnTo>
                    <a:pt x="5852" y="179"/>
                  </a:lnTo>
                  <a:lnTo>
                    <a:pt x="5856" y="187"/>
                  </a:lnTo>
                  <a:lnTo>
                    <a:pt x="5857" y="196"/>
                  </a:lnTo>
                  <a:lnTo>
                    <a:pt x="5858" y="204"/>
                  </a:lnTo>
                  <a:lnTo>
                    <a:pt x="5857" y="212"/>
                  </a:lnTo>
                  <a:lnTo>
                    <a:pt x="5855" y="221"/>
                  </a:lnTo>
                  <a:lnTo>
                    <a:pt x="5851" y="229"/>
                  </a:lnTo>
                  <a:lnTo>
                    <a:pt x="5847" y="236"/>
                  </a:lnTo>
                  <a:lnTo>
                    <a:pt x="5841" y="243"/>
                  </a:lnTo>
                  <a:lnTo>
                    <a:pt x="5835" y="250"/>
                  </a:lnTo>
                  <a:lnTo>
                    <a:pt x="5826" y="256"/>
                  </a:lnTo>
                  <a:lnTo>
                    <a:pt x="5818" y="261"/>
                  </a:lnTo>
                  <a:lnTo>
                    <a:pt x="5808" y="266"/>
                  </a:lnTo>
                  <a:lnTo>
                    <a:pt x="5796" y="270"/>
                  </a:lnTo>
                  <a:lnTo>
                    <a:pt x="5784" y="273"/>
                  </a:lnTo>
                  <a:lnTo>
                    <a:pt x="5769" y="276"/>
                  </a:lnTo>
                  <a:lnTo>
                    <a:pt x="5754" y="277"/>
                  </a:lnTo>
                  <a:lnTo>
                    <a:pt x="5739" y="278"/>
                  </a:lnTo>
                  <a:lnTo>
                    <a:pt x="5723" y="278"/>
                  </a:lnTo>
                  <a:lnTo>
                    <a:pt x="5708" y="277"/>
                  </a:lnTo>
                  <a:lnTo>
                    <a:pt x="5694" y="276"/>
                  </a:lnTo>
                  <a:lnTo>
                    <a:pt x="5680" y="274"/>
                  </a:lnTo>
                  <a:lnTo>
                    <a:pt x="5668" y="271"/>
                  </a:lnTo>
                  <a:lnTo>
                    <a:pt x="5655" y="267"/>
                  </a:lnTo>
                  <a:lnTo>
                    <a:pt x="5644" y="263"/>
                  </a:lnTo>
                  <a:lnTo>
                    <a:pt x="5633" y="258"/>
                  </a:lnTo>
                  <a:lnTo>
                    <a:pt x="5623" y="252"/>
                  </a:lnTo>
                  <a:lnTo>
                    <a:pt x="5614" y="247"/>
                  </a:lnTo>
                  <a:lnTo>
                    <a:pt x="5604" y="239"/>
                  </a:lnTo>
                  <a:lnTo>
                    <a:pt x="5596" y="232"/>
                  </a:lnTo>
                  <a:lnTo>
                    <a:pt x="5588" y="225"/>
                  </a:lnTo>
                  <a:lnTo>
                    <a:pt x="5581" y="216"/>
                  </a:lnTo>
                  <a:lnTo>
                    <a:pt x="5575" y="208"/>
                  </a:lnTo>
                  <a:lnTo>
                    <a:pt x="5570" y="199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4" name="Freeform 418"/>
            <p:cNvSpPr>
              <a:spLocks/>
            </p:cNvSpPr>
            <p:nvPr/>
          </p:nvSpPr>
          <p:spPr bwMode="auto">
            <a:xfrm>
              <a:off x="2071" y="2639"/>
              <a:ext cx="82" cy="72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15" y="129"/>
                </a:cxn>
                <a:cxn ang="0">
                  <a:pos x="29" y="112"/>
                </a:cxn>
                <a:cxn ang="0">
                  <a:pos x="44" y="93"/>
                </a:cxn>
                <a:cxn ang="0">
                  <a:pos x="59" y="75"/>
                </a:cxn>
                <a:cxn ang="0">
                  <a:pos x="73" y="56"/>
                </a:cxn>
                <a:cxn ang="0">
                  <a:pos x="88" y="38"/>
                </a:cxn>
                <a:cxn ang="0">
                  <a:pos x="102" y="19"/>
                </a:cxn>
                <a:cxn ang="0">
                  <a:pos x="117" y="0"/>
                </a:cxn>
                <a:cxn ang="0">
                  <a:pos x="143" y="18"/>
                </a:cxn>
                <a:cxn ang="0">
                  <a:pos x="170" y="34"/>
                </a:cxn>
                <a:cxn ang="0">
                  <a:pos x="196" y="52"/>
                </a:cxn>
                <a:cxn ang="0">
                  <a:pos x="223" y="69"/>
                </a:cxn>
                <a:cxn ang="0">
                  <a:pos x="250" y="87"/>
                </a:cxn>
                <a:cxn ang="0">
                  <a:pos x="277" y="103"/>
                </a:cxn>
                <a:cxn ang="0">
                  <a:pos x="303" y="121"/>
                </a:cxn>
                <a:cxn ang="0">
                  <a:pos x="329" y="138"/>
                </a:cxn>
                <a:cxn ang="0">
                  <a:pos x="314" y="156"/>
                </a:cxn>
                <a:cxn ang="0">
                  <a:pos x="299" y="175"/>
                </a:cxn>
                <a:cxn ang="0">
                  <a:pos x="284" y="194"/>
                </a:cxn>
                <a:cxn ang="0">
                  <a:pos x="268" y="213"/>
                </a:cxn>
                <a:cxn ang="0">
                  <a:pos x="254" y="232"/>
                </a:cxn>
                <a:cxn ang="0">
                  <a:pos x="238" y="250"/>
                </a:cxn>
                <a:cxn ang="0">
                  <a:pos x="222" y="268"/>
                </a:cxn>
                <a:cxn ang="0">
                  <a:pos x="208" y="287"/>
                </a:cxn>
                <a:cxn ang="0">
                  <a:pos x="182" y="270"/>
                </a:cxn>
                <a:cxn ang="0">
                  <a:pos x="156" y="252"/>
                </a:cxn>
                <a:cxn ang="0">
                  <a:pos x="131" y="235"/>
                </a:cxn>
                <a:cxn ang="0">
                  <a:pos x="105" y="218"/>
                </a:cxn>
                <a:cxn ang="0">
                  <a:pos x="78" y="200"/>
                </a:cxn>
                <a:cxn ang="0">
                  <a:pos x="52" y="183"/>
                </a:cxn>
                <a:cxn ang="0">
                  <a:pos x="26" y="165"/>
                </a:cxn>
                <a:cxn ang="0">
                  <a:pos x="0" y="148"/>
                </a:cxn>
              </a:cxnLst>
              <a:rect l="0" t="0" r="r" b="b"/>
              <a:pathLst>
                <a:path w="329" h="287">
                  <a:moveTo>
                    <a:pt x="0" y="148"/>
                  </a:moveTo>
                  <a:lnTo>
                    <a:pt x="15" y="129"/>
                  </a:lnTo>
                  <a:lnTo>
                    <a:pt x="29" y="112"/>
                  </a:lnTo>
                  <a:lnTo>
                    <a:pt x="44" y="93"/>
                  </a:lnTo>
                  <a:lnTo>
                    <a:pt x="59" y="75"/>
                  </a:lnTo>
                  <a:lnTo>
                    <a:pt x="73" y="56"/>
                  </a:lnTo>
                  <a:lnTo>
                    <a:pt x="88" y="38"/>
                  </a:lnTo>
                  <a:lnTo>
                    <a:pt x="102" y="19"/>
                  </a:lnTo>
                  <a:lnTo>
                    <a:pt x="117" y="0"/>
                  </a:lnTo>
                  <a:lnTo>
                    <a:pt x="143" y="18"/>
                  </a:lnTo>
                  <a:lnTo>
                    <a:pt x="170" y="34"/>
                  </a:lnTo>
                  <a:lnTo>
                    <a:pt x="196" y="52"/>
                  </a:lnTo>
                  <a:lnTo>
                    <a:pt x="223" y="69"/>
                  </a:lnTo>
                  <a:lnTo>
                    <a:pt x="250" y="87"/>
                  </a:lnTo>
                  <a:lnTo>
                    <a:pt x="277" y="103"/>
                  </a:lnTo>
                  <a:lnTo>
                    <a:pt x="303" y="121"/>
                  </a:lnTo>
                  <a:lnTo>
                    <a:pt x="329" y="138"/>
                  </a:lnTo>
                  <a:lnTo>
                    <a:pt x="314" y="156"/>
                  </a:lnTo>
                  <a:lnTo>
                    <a:pt x="299" y="175"/>
                  </a:lnTo>
                  <a:lnTo>
                    <a:pt x="284" y="194"/>
                  </a:lnTo>
                  <a:lnTo>
                    <a:pt x="268" y="213"/>
                  </a:lnTo>
                  <a:lnTo>
                    <a:pt x="254" y="232"/>
                  </a:lnTo>
                  <a:lnTo>
                    <a:pt x="238" y="250"/>
                  </a:lnTo>
                  <a:lnTo>
                    <a:pt x="222" y="268"/>
                  </a:lnTo>
                  <a:lnTo>
                    <a:pt x="208" y="287"/>
                  </a:lnTo>
                  <a:lnTo>
                    <a:pt x="182" y="270"/>
                  </a:lnTo>
                  <a:lnTo>
                    <a:pt x="156" y="252"/>
                  </a:lnTo>
                  <a:lnTo>
                    <a:pt x="131" y="235"/>
                  </a:lnTo>
                  <a:lnTo>
                    <a:pt x="105" y="218"/>
                  </a:lnTo>
                  <a:lnTo>
                    <a:pt x="78" y="200"/>
                  </a:lnTo>
                  <a:lnTo>
                    <a:pt x="52" y="183"/>
                  </a:lnTo>
                  <a:lnTo>
                    <a:pt x="26" y="165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D934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5" name="Freeform 419"/>
            <p:cNvSpPr>
              <a:spLocks noEditPoints="1"/>
            </p:cNvSpPr>
            <p:nvPr/>
          </p:nvSpPr>
          <p:spPr bwMode="auto">
            <a:xfrm>
              <a:off x="2305" y="2501"/>
              <a:ext cx="2046" cy="210"/>
            </a:xfrm>
            <a:custGeom>
              <a:avLst/>
              <a:gdLst/>
              <a:ahLst/>
              <a:cxnLst>
                <a:cxn ang="0">
                  <a:pos x="94" y="598"/>
                </a:cxn>
                <a:cxn ang="0">
                  <a:pos x="182" y="464"/>
                </a:cxn>
                <a:cxn ang="0">
                  <a:pos x="368" y="721"/>
                </a:cxn>
                <a:cxn ang="0">
                  <a:pos x="429" y="591"/>
                </a:cxn>
                <a:cxn ang="0">
                  <a:pos x="834" y="750"/>
                </a:cxn>
                <a:cxn ang="0">
                  <a:pos x="763" y="462"/>
                </a:cxn>
                <a:cxn ang="0">
                  <a:pos x="633" y="764"/>
                </a:cxn>
                <a:cxn ang="0">
                  <a:pos x="1239" y="691"/>
                </a:cxn>
                <a:cxn ang="0">
                  <a:pos x="1066" y="707"/>
                </a:cxn>
                <a:cxn ang="0">
                  <a:pos x="1211" y="510"/>
                </a:cxn>
                <a:cxn ang="0">
                  <a:pos x="1399" y="677"/>
                </a:cxn>
                <a:cxn ang="0">
                  <a:pos x="1543" y="529"/>
                </a:cxn>
                <a:cxn ang="0">
                  <a:pos x="1705" y="418"/>
                </a:cxn>
                <a:cxn ang="0">
                  <a:pos x="2041" y="603"/>
                </a:cxn>
                <a:cxn ang="0">
                  <a:pos x="2057" y="343"/>
                </a:cxn>
                <a:cxn ang="0">
                  <a:pos x="1898" y="533"/>
                </a:cxn>
                <a:cxn ang="0">
                  <a:pos x="2303" y="373"/>
                </a:cxn>
                <a:cxn ang="0">
                  <a:pos x="2541" y="570"/>
                </a:cxn>
                <a:cxn ang="0">
                  <a:pos x="2392" y="428"/>
                </a:cxn>
                <a:cxn ang="0">
                  <a:pos x="2402" y="483"/>
                </a:cxn>
                <a:cxn ang="0">
                  <a:pos x="2673" y="184"/>
                </a:cxn>
                <a:cxn ang="0">
                  <a:pos x="3026" y="498"/>
                </a:cxn>
                <a:cxn ang="0">
                  <a:pos x="3072" y="343"/>
                </a:cxn>
                <a:cxn ang="0">
                  <a:pos x="2904" y="459"/>
                </a:cxn>
                <a:cxn ang="0">
                  <a:pos x="3169" y="271"/>
                </a:cxn>
                <a:cxn ang="0">
                  <a:pos x="3229" y="393"/>
                </a:cxn>
                <a:cxn ang="0">
                  <a:pos x="3549" y="486"/>
                </a:cxn>
                <a:cxn ang="0">
                  <a:pos x="3610" y="272"/>
                </a:cxn>
                <a:cxn ang="0">
                  <a:pos x="3720" y="204"/>
                </a:cxn>
                <a:cxn ang="0">
                  <a:pos x="4016" y="402"/>
                </a:cxn>
                <a:cxn ang="0">
                  <a:pos x="3868" y="252"/>
                </a:cxn>
                <a:cxn ang="0">
                  <a:pos x="4243" y="168"/>
                </a:cxn>
                <a:cxn ang="0">
                  <a:pos x="4253" y="232"/>
                </a:cxn>
                <a:cxn ang="0">
                  <a:pos x="4452" y="166"/>
                </a:cxn>
                <a:cxn ang="0">
                  <a:pos x="4866" y="208"/>
                </a:cxn>
                <a:cxn ang="0">
                  <a:pos x="4705" y="298"/>
                </a:cxn>
                <a:cxn ang="0">
                  <a:pos x="4519" y="284"/>
                </a:cxn>
                <a:cxn ang="0">
                  <a:pos x="5394" y="208"/>
                </a:cxn>
                <a:cxn ang="0">
                  <a:pos x="5237" y="346"/>
                </a:cxn>
                <a:cxn ang="0">
                  <a:pos x="5458" y="174"/>
                </a:cxn>
                <a:cxn ang="0">
                  <a:pos x="5669" y="402"/>
                </a:cxn>
                <a:cxn ang="0">
                  <a:pos x="5566" y="252"/>
                </a:cxn>
                <a:cxn ang="0">
                  <a:pos x="5535" y="324"/>
                </a:cxn>
                <a:cxn ang="0">
                  <a:pos x="5793" y="136"/>
                </a:cxn>
                <a:cxn ang="0">
                  <a:pos x="5868" y="236"/>
                </a:cxn>
                <a:cxn ang="0">
                  <a:pos x="6266" y="282"/>
                </a:cxn>
                <a:cxn ang="0">
                  <a:pos x="6017" y="356"/>
                </a:cxn>
                <a:cxn ang="0">
                  <a:pos x="6080" y="188"/>
                </a:cxn>
                <a:cxn ang="0">
                  <a:pos x="6186" y="284"/>
                </a:cxn>
                <a:cxn ang="0">
                  <a:pos x="6691" y="108"/>
                </a:cxn>
                <a:cxn ang="0">
                  <a:pos x="6608" y="175"/>
                </a:cxn>
                <a:cxn ang="0">
                  <a:pos x="6432" y="175"/>
                </a:cxn>
                <a:cxn ang="0">
                  <a:pos x="6916" y="356"/>
                </a:cxn>
                <a:cxn ang="0">
                  <a:pos x="7007" y="317"/>
                </a:cxn>
                <a:cxn ang="0">
                  <a:pos x="7263" y="148"/>
                </a:cxn>
                <a:cxn ang="0">
                  <a:pos x="7223" y="348"/>
                </a:cxn>
                <a:cxn ang="0">
                  <a:pos x="7243" y="36"/>
                </a:cxn>
                <a:cxn ang="0">
                  <a:pos x="7473" y="82"/>
                </a:cxn>
                <a:cxn ang="0">
                  <a:pos x="7504" y="135"/>
                </a:cxn>
                <a:cxn ang="0">
                  <a:pos x="7797" y="74"/>
                </a:cxn>
                <a:cxn ang="0">
                  <a:pos x="7975" y="246"/>
                </a:cxn>
                <a:cxn ang="0">
                  <a:pos x="7911" y="109"/>
                </a:cxn>
                <a:cxn ang="0">
                  <a:pos x="7977" y="140"/>
                </a:cxn>
              </a:cxnLst>
              <a:rect l="0" t="0" r="r" b="b"/>
              <a:pathLst>
                <a:path w="8185" h="842">
                  <a:moveTo>
                    <a:pt x="32" y="666"/>
                  </a:moveTo>
                  <a:lnTo>
                    <a:pt x="43" y="665"/>
                  </a:lnTo>
                  <a:lnTo>
                    <a:pt x="52" y="663"/>
                  </a:lnTo>
                  <a:lnTo>
                    <a:pt x="63" y="660"/>
                  </a:lnTo>
                  <a:lnTo>
                    <a:pt x="73" y="659"/>
                  </a:lnTo>
                  <a:lnTo>
                    <a:pt x="82" y="657"/>
                  </a:lnTo>
                  <a:lnTo>
                    <a:pt x="93" y="655"/>
                  </a:lnTo>
                  <a:lnTo>
                    <a:pt x="103" y="654"/>
                  </a:lnTo>
                  <a:lnTo>
                    <a:pt x="114" y="652"/>
                  </a:lnTo>
                  <a:lnTo>
                    <a:pt x="118" y="661"/>
                  </a:lnTo>
                  <a:lnTo>
                    <a:pt x="123" y="669"/>
                  </a:lnTo>
                  <a:lnTo>
                    <a:pt x="128" y="676"/>
                  </a:lnTo>
                  <a:lnTo>
                    <a:pt x="134" y="683"/>
                  </a:lnTo>
                  <a:lnTo>
                    <a:pt x="139" y="690"/>
                  </a:lnTo>
                  <a:lnTo>
                    <a:pt x="145" y="695"/>
                  </a:lnTo>
                  <a:lnTo>
                    <a:pt x="152" y="699"/>
                  </a:lnTo>
                  <a:lnTo>
                    <a:pt x="159" y="703"/>
                  </a:lnTo>
                  <a:lnTo>
                    <a:pt x="166" y="707"/>
                  </a:lnTo>
                  <a:lnTo>
                    <a:pt x="173" y="710"/>
                  </a:lnTo>
                  <a:lnTo>
                    <a:pt x="182" y="713"/>
                  </a:lnTo>
                  <a:lnTo>
                    <a:pt x="190" y="715"/>
                  </a:lnTo>
                  <a:lnTo>
                    <a:pt x="198" y="716"/>
                  </a:lnTo>
                  <a:lnTo>
                    <a:pt x="207" y="717"/>
                  </a:lnTo>
                  <a:lnTo>
                    <a:pt x="216" y="717"/>
                  </a:lnTo>
                  <a:lnTo>
                    <a:pt x="225" y="716"/>
                  </a:lnTo>
                  <a:lnTo>
                    <a:pt x="235" y="716"/>
                  </a:lnTo>
                  <a:lnTo>
                    <a:pt x="243" y="715"/>
                  </a:lnTo>
                  <a:lnTo>
                    <a:pt x="251" y="713"/>
                  </a:lnTo>
                  <a:lnTo>
                    <a:pt x="259" y="710"/>
                  </a:lnTo>
                  <a:lnTo>
                    <a:pt x="266" y="707"/>
                  </a:lnTo>
                  <a:lnTo>
                    <a:pt x="271" y="705"/>
                  </a:lnTo>
                  <a:lnTo>
                    <a:pt x="276" y="701"/>
                  </a:lnTo>
                  <a:lnTo>
                    <a:pt x="282" y="697"/>
                  </a:lnTo>
                  <a:lnTo>
                    <a:pt x="285" y="693"/>
                  </a:lnTo>
                  <a:lnTo>
                    <a:pt x="288" y="689"/>
                  </a:lnTo>
                  <a:lnTo>
                    <a:pt x="291" y="684"/>
                  </a:lnTo>
                  <a:lnTo>
                    <a:pt x="292" y="679"/>
                  </a:lnTo>
                  <a:lnTo>
                    <a:pt x="293" y="675"/>
                  </a:lnTo>
                  <a:lnTo>
                    <a:pt x="293" y="671"/>
                  </a:lnTo>
                  <a:lnTo>
                    <a:pt x="293" y="666"/>
                  </a:lnTo>
                  <a:lnTo>
                    <a:pt x="292" y="661"/>
                  </a:lnTo>
                  <a:lnTo>
                    <a:pt x="290" y="658"/>
                  </a:lnTo>
                  <a:lnTo>
                    <a:pt x="289" y="655"/>
                  </a:lnTo>
                  <a:lnTo>
                    <a:pt x="288" y="652"/>
                  </a:lnTo>
                  <a:lnTo>
                    <a:pt x="286" y="649"/>
                  </a:lnTo>
                  <a:lnTo>
                    <a:pt x="285" y="647"/>
                  </a:lnTo>
                  <a:lnTo>
                    <a:pt x="283" y="645"/>
                  </a:lnTo>
                  <a:lnTo>
                    <a:pt x="280" y="642"/>
                  </a:lnTo>
                  <a:lnTo>
                    <a:pt x="276" y="640"/>
                  </a:lnTo>
                  <a:lnTo>
                    <a:pt x="273" y="637"/>
                  </a:lnTo>
                  <a:lnTo>
                    <a:pt x="270" y="635"/>
                  </a:lnTo>
                  <a:lnTo>
                    <a:pt x="266" y="633"/>
                  </a:lnTo>
                  <a:lnTo>
                    <a:pt x="262" y="631"/>
                  </a:lnTo>
                  <a:lnTo>
                    <a:pt x="258" y="630"/>
                  </a:lnTo>
                  <a:lnTo>
                    <a:pt x="252" y="628"/>
                  </a:lnTo>
                  <a:lnTo>
                    <a:pt x="247" y="627"/>
                  </a:lnTo>
                  <a:lnTo>
                    <a:pt x="241" y="625"/>
                  </a:lnTo>
                  <a:lnTo>
                    <a:pt x="237" y="625"/>
                  </a:lnTo>
                  <a:lnTo>
                    <a:pt x="231" y="624"/>
                  </a:lnTo>
                  <a:lnTo>
                    <a:pt x="224" y="622"/>
                  </a:lnTo>
                  <a:lnTo>
                    <a:pt x="216" y="621"/>
                  </a:lnTo>
                  <a:lnTo>
                    <a:pt x="207" y="620"/>
                  </a:lnTo>
                  <a:lnTo>
                    <a:pt x="195" y="618"/>
                  </a:lnTo>
                  <a:lnTo>
                    <a:pt x="184" y="617"/>
                  </a:lnTo>
                  <a:lnTo>
                    <a:pt x="170" y="615"/>
                  </a:lnTo>
                  <a:lnTo>
                    <a:pt x="152" y="611"/>
                  </a:lnTo>
                  <a:lnTo>
                    <a:pt x="136" y="609"/>
                  </a:lnTo>
                  <a:lnTo>
                    <a:pt x="121" y="605"/>
                  </a:lnTo>
                  <a:lnTo>
                    <a:pt x="107" y="602"/>
                  </a:lnTo>
                  <a:lnTo>
                    <a:pt x="94" y="598"/>
                  </a:lnTo>
                  <a:lnTo>
                    <a:pt x="82" y="594"/>
                  </a:lnTo>
                  <a:lnTo>
                    <a:pt x="73" y="588"/>
                  </a:lnTo>
                  <a:lnTo>
                    <a:pt x="64" y="584"/>
                  </a:lnTo>
                  <a:lnTo>
                    <a:pt x="52" y="577"/>
                  </a:lnTo>
                  <a:lnTo>
                    <a:pt x="43" y="570"/>
                  </a:lnTo>
                  <a:lnTo>
                    <a:pt x="33" y="561"/>
                  </a:lnTo>
                  <a:lnTo>
                    <a:pt x="26" y="553"/>
                  </a:lnTo>
                  <a:lnTo>
                    <a:pt x="19" y="544"/>
                  </a:lnTo>
                  <a:lnTo>
                    <a:pt x="14" y="534"/>
                  </a:lnTo>
                  <a:lnTo>
                    <a:pt x="8" y="524"/>
                  </a:lnTo>
                  <a:lnTo>
                    <a:pt x="4" y="513"/>
                  </a:lnTo>
                  <a:lnTo>
                    <a:pt x="2" y="507"/>
                  </a:lnTo>
                  <a:lnTo>
                    <a:pt x="1" y="500"/>
                  </a:lnTo>
                  <a:lnTo>
                    <a:pt x="0" y="494"/>
                  </a:lnTo>
                  <a:lnTo>
                    <a:pt x="0" y="486"/>
                  </a:lnTo>
                  <a:lnTo>
                    <a:pt x="1" y="480"/>
                  </a:lnTo>
                  <a:lnTo>
                    <a:pt x="2" y="473"/>
                  </a:lnTo>
                  <a:lnTo>
                    <a:pt x="3" y="466"/>
                  </a:lnTo>
                  <a:lnTo>
                    <a:pt x="6" y="460"/>
                  </a:lnTo>
                  <a:lnTo>
                    <a:pt x="9" y="454"/>
                  </a:lnTo>
                  <a:lnTo>
                    <a:pt x="13" y="448"/>
                  </a:lnTo>
                  <a:lnTo>
                    <a:pt x="17" y="442"/>
                  </a:lnTo>
                  <a:lnTo>
                    <a:pt x="22" y="437"/>
                  </a:lnTo>
                  <a:lnTo>
                    <a:pt x="27" y="432"/>
                  </a:lnTo>
                  <a:lnTo>
                    <a:pt x="33" y="428"/>
                  </a:lnTo>
                  <a:lnTo>
                    <a:pt x="40" y="424"/>
                  </a:lnTo>
                  <a:lnTo>
                    <a:pt x="47" y="419"/>
                  </a:lnTo>
                  <a:lnTo>
                    <a:pt x="55" y="416"/>
                  </a:lnTo>
                  <a:lnTo>
                    <a:pt x="64" y="412"/>
                  </a:lnTo>
                  <a:lnTo>
                    <a:pt x="73" y="410"/>
                  </a:lnTo>
                  <a:lnTo>
                    <a:pt x="82" y="407"/>
                  </a:lnTo>
                  <a:lnTo>
                    <a:pt x="92" y="405"/>
                  </a:lnTo>
                  <a:lnTo>
                    <a:pt x="102" y="403"/>
                  </a:lnTo>
                  <a:lnTo>
                    <a:pt x="114" y="402"/>
                  </a:lnTo>
                  <a:lnTo>
                    <a:pt x="126" y="401"/>
                  </a:lnTo>
                  <a:lnTo>
                    <a:pt x="145" y="400"/>
                  </a:lnTo>
                  <a:lnTo>
                    <a:pt x="164" y="400"/>
                  </a:lnTo>
                  <a:lnTo>
                    <a:pt x="182" y="401"/>
                  </a:lnTo>
                  <a:lnTo>
                    <a:pt x="197" y="403"/>
                  </a:lnTo>
                  <a:lnTo>
                    <a:pt x="213" y="406"/>
                  </a:lnTo>
                  <a:lnTo>
                    <a:pt x="227" y="410"/>
                  </a:lnTo>
                  <a:lnTo>
                    <a:pt x="241" y="415"/>
                  </a:lnTo>
                  <a:lnTo>
                    <a:pt x="253" y="422"/>
                  </a:lnTo>
                  <a:lnTo>
                    <a:pt x="265" y="430"/>
                  </a:lnTo>
                  <a:lnTo>
                    <a:pt x="275" y="438"/>
                  </a:lnTo>
                  <a:lnTo>
                    <a:pt x="285" y="447"/>
                  </a:lnTo>
                  <a:lnTo>
                    <a:pt x="294" y="456"/>
                  </a:lnTo>
                  <a:lnTo>
                    <a:pt x="301" y="466"/>
                  </a:lnTo>
                  <a:lnTo>
                    <a:pt x="308" y="477"/>
                  </a:lnTo>
                  <a:lnTo>
                    <a:pt x="313" y="488"/>
                  </a:lnTo>
                  <a:lnTo>
                    <a:pt x="318" y="500"/>
                  </a:lnTo>
                  <a:lnTo>
                    <a:pt x="308" y="502"/>
                  </a:lnTo>
                  <a:lnTo>
                    <a:pt x="297" y="503"/>
                  </a:lnTo>
                  <a:lnTo>
                    <a:pt x="287" y="504"/>
                  </a:lnTo>
                  <a:lnTo>
                    <a:pt x="276" y="505"/>
                  </a:lnTo>
                  <a:lnTo>
                    <a:pt x="266" y="506"/>
                  </a:lnTo>
                  <a:lnTo>
                    <a:pt x="256" y="508"/>
                  </a:lnTo>
                  <a:lnTo>
                    <a:pt x="245" y="509"/>
                  </a:lnTo>
                  <a:lnTo>
                    <a:pt x="236" y="510"/>
                  </a:lnTo>
                  <a:lnTo>
                    <a:pt x="232" y="503"/>
                  </a:lnTo>
                  <a:lnTo>
                    <a:pt x="228" y="497"/>
                  </a:lnTo>
                  <a:lnTo>
                    <a:pt x="224" y="491"/>
                  </a:lnTo>
                  <a:lnTo>
                    <a:pt x="220" y="486"/>
                  </a:lnTo>
                  <a:lnTo>
                    <a:pt x="215" y="481"/>
                  </a:lnTo>
                  <a:lnTo>
                    <a:pt x="211" y="477"/>
                  </a:lnTo>
                  <a:lnTo>
                    <a:pt x="206" y="474"/>
                  </a:lnTo>
                  <a:lnTo>
                    <a:pt x="200" y="471"/>
                  </a:lnTo>
                  <a:lnTo>
                    <a:pt x="194" y="469"/>
                  </a:lnTo>
                  <a:lnTo>
                    <a:pt x="188" y="465"/>
                  </a:lnTo>
                  <a:lnTo>
                    <a:pt x="182" y="464"/>
                  </a:lnTo>
                  <a:lnTo>
                    <a:pt x="174" y="463"/>
                  </a:lnTo>
                  <a:lnTo>
                    <a:pt x="167" y="462"/>
                  </a:lnTo>
                  <a:lnTo>
                    <a:pt x="160" y="462"/>
                  </a:lnTo>
                  <a:lnTo>
                    <a:pt x="151" y="462"/>
                  </a:lnTo>
                  <a:lnTo>
                    <a:pt x="144" y="462"/>
                  </a:lnTo>
                  <a:lnTo>
                    <a:pt x="134" y="463"/>
                  </a:lnTo>
                  <a:lnTo>
                    <a:pt x="125" y="464"/>
                  </a:lnTo>
                  <a:lnTo>
                    <a:pt x="117" y="466"/>
                  </a:lnTo>
                  <a:lnTo>
                    <a:pt x="110" y="469"/>
                  </a:lnTo>
                  <a:lnTo>
                    <a:pt x="103" y="471"/>
                  </a:lnTo>
                  <a:lnTo>
                    <a:pt x="98" y="473"/>
                  </a:lnTo>
                  <a:lnTo>
                    <a:pt x="93" y="476"/>
                  </a:lnTo>
                  <a:lnTo>
                    <a:pt x="89" y="480"/>
                  </a:lnTo>
                  <a:lnTo>
                    <a:pt x="87" y="482"/>
                  </a:lnTo>
                  <a:lnTo>
                    <a:pt x="84" y="484"/>
                  </a:lnTo>
                  <a:lnTo>
                    <a:pt x="83" y="487"/>
                  </a:lnTo>
                  <a:lnTo>
                    <a:pt x="82" y="490"/>
                  </a:lnTo>
                  <a:lnTo>
                    <a:pt x="81" y="494"/>
                  </a:lnTo>
                  <a:lnTo>
                    <a:pt x="80" y="497"/>
                  </a:lnTo>
                  <a:lnTo>
                    <a:pt x="80" y="500"/>
                  </a:lnTo>
                  <a:lnTo>
                    <a:pt x="81" y="503"/>
                  </a:lnTo>
                  <a:lnTo>
                    <a:pt x="82" y="506"/>
                  </a:lnTo>
                  <a:lnTo>
                    <a:pt x="84" y="509"/>
                  </a:lnTo>
                  <a:lnTo>
                    <a:pt x="87" y="512"/>
                  </a:lnTo>
                  <a:lnTo>
                    <a:pt x="89" y="514"/>
                  </a:lnTo>
                  <a:lnTo>
                    <a:pt x="92" y="516"/>
                  </a:lnTo>
                  <a:lnTo>
                    <a:pt x="95" y="520"/>
                  </a:lnTo>
                  <a:lnTo>
                    <a:pt x="98" y="522"/>
                  </a:lnTo>
                  <a:lnTo>
                    <a:pt x="102" y="524"/>
                  </a:lnTo>
                  <a:lnTo>
                    <a:pt x="107" y="527"/>
                  </a:lnTo>
                  <a:lnTo>
                    <a:pt x="114" y="529"/>
                  </a:lnTo>
                  <a:lnTo>
                    <a:pt x="122" y="532"/>
                  </a:lnTo>
                  <a:lnTo>
                    <a:pt x="132" y="534"/>
                  </a:lnTo>
                  <a:lnTo>
                    <a:pt x="144" y="536"/>
                  </a:lnTo>
                  <a:lnTo>
                    <a:pt x="156" y="539"/>
                  </a:lnTo>
                  <a:lnTo>
                    <a:pt x="171" y="542"/>
                  </a:lnTo>
                  <a:lnTo>
                    <a:pt x="188" y="544"/>
                  </a:lnTo>
                  <a:lnTo>
                    <a:pt x="203" y="546"/>
                  </a:lnTo>
                  <a:lnTo>
                    <a:pt x="218" y="548"/>
                  </a:lnTo>
                  <a:lnTo>
                    <a:pt x="232" y="550"/>
                  </a:lnTo>
                  <a:lnTo>
                    <a:pt x="244" y="552"/>
                  </a:lnTo>
                  <a:lnTo>
                    <a:pt x="256" y="554"/>
                  </a:lnTo>
                  <a:lnTo>
                    <a:pt x="267" y="557"/>
                  </a:lnTo>
                  <a:lnTo>
                    <a:pt x="276" y="559"/>
                  </a:lnTo>
                  <a:lnTo>
                    <a:pt x="286" y="562"/>
                  </a:lnTo>
                  <a:lnTo>
                    <a:pt x="294" y="566"/>
                  </a:lnTo>
                  <a:lnTo>
                    <a:pt x="301" y="569"/>
                  </a:lnTo>
                  <a:lnTo>
                    <a:pt x="309" y="573"/>
                  </a:lnTo>
                  <a:lnTo>
                    <a:pt x="316" y="577"/>
                  </a:lnTo>
                  <a:lnTo>
                    <a:pt x="323" y="582"/>
                  </a:lnTo>
                  <a:lnTo>
                    <a:pt x="330" y="587"/>
                  </a:lnTo>
                  <a:lnTo>
                    <a:pt x="336" y="593"/>
                  </a:lnTo>
                  <a:lnTo>
                    <a:pt x="342" y="598"/>
                  </a:lnTo>
                  <a:lnTo>
                    <a:pt x="347" y="604"/>
                  </a:lnTo>
                  <a:lnTo>
                    <a:pt x="353" y="610"/>
                  </a:lnTo>
                  <a:lnTo>
                    <a:pt x="358" y="617"/>
                  </a:lnTo>
                  <a:lnTo>
                    <a:pt x="362" y="623"/>
                  </a:lnTo>
                  <a:lnTo>
                    <a:pt x="366" y="630"/>
                  </a:lnTo>
                  <a:lnTo>
                    <a:pt x="370" y="637"/>
                  </a:lnTo>
                  <a:lnTo>
                    <a:pt x="373" y="645"/>
                  </a:lnTo>
                  <a:lnTo>
                    <a:pt x="377" y="653"/>
                  </a:lnTo>
                  <a:lnTo>
                    <a:pt x="378" y="660"/>
                  </a:lnTo>
                  <a:lnTo>
                    <a:pt x="379" y="669"/>
                  </a:lnTo>
                  <a:lnTo>
                    <a:pt x="380" y="676"/>
                  </a:lnTo>
                  <a:lnTo>
                    <a:pt x="380" y="684"/>
                  </a:lnTo>
                  <a:lnTo>
                    <a:pt x="379" y="692"/>
                  </a:lnTo>
                  <a:lnTo>
                    <a:pt x="377" y="700"/>
                  </a:lnTo>
                  <a:lnTo>
                    <a:pt x="375" y="707"/>
                  </a:lnTo>
                  <a:lnTo>
                    <a:pt x="371" y="715"/>
                  </a:lnTo>
                  <a:lnTo>
                    <a:pt x="368" y="721"/>
                  </a:lnTo>
                  <a:lnTo>
                    <a:pt x="364" y="728"/>
                  </a:lnTo>
                  <a:lnTo>
                    <a:pt x="359" y="733"/>
                  </a:lnTo>
                  <a:lnTo>
                    <a:pt x="354" y="740"/>
                  </a:lnTo>
                  <a:lnTo>
                    <a:pt x="348" y="745"/>
                  </a:lnTo>
                  <a:lnTo>
                    <a:pt x="341" y="750"/>
                  </a:lnTo>
                  <a:lnTo>
                    <a:pt x="335" y="754"/>
                  </a:lnTo>
                  <a:lnTo>
                    <a:pt x="328" y="758"/>
                  </a:lnTo>
                  <a:lnTo>
                    <a:pt x="318" y="763"/>
                  </a:lnTo>
                  <a:lnTo>
                    <a:pt x="310" y="766"/>
                  </a:lnTo>
                  <a:lnTo>
                    <a:pt x="299" y="769"/>
                  </a:lnTo>
                  <a:lnTo>
                    <a:pt x="289" y="772"/>
                  </a:lnTo>
                  <a:lnTo>
                    <a:pt x="279" y="774"/>
                  </a:lnTo>
                  <a:lnTo>
                    <a:pt x="267" y="776"/>
                  </a:lnTo>
                  <a:lnTo>
                    <a:pt x="255" y="778"/>
                  </a:lnTo>
                  <a:lnTo>
                    <a:pt x="241" y="779"/>
                  </a:lnTo>
                  <a:lnTo>
                    <a:pt x="222" y="779"/>
                  </a:lnTo>
                  <a:lnTo>
                    <a:pt x="204" y="779"/>
                  </a:lnTo>
                  <a:lnTo>
                    <a:pt x="187" y="778"/>
                  </a:lnTo>
                  <a:lnTo>
                    <a:pt x="170" y="776"/>
                  </a:lnTo>
                  <a:lnTo>
                    <a:pt x="154" y="772"/>
                  </a:lnTo>
                  <a:lnTo>
                    <a:pt x="139" y="768"/>
                  </a:lnTo>
                  <a:lnTo>
                    <a:pt x="125" y="763"/>
                  </a:lnTo>
                  <a:lnTo>
                    <a:pt x="113" y="755"/>
                  </a:lnTo>
                  <a:lnTo>
                    <a:pt x="100" y="748"/>
                  </a:lnTo>
                  <a:lnTo>
                    <a:pt x="88" y="739"/>
                  </a:lnTo>
                  <a:lnTo>
                    <a:pt x="77" y="728"/>
                  </a:lnTo>
                  <a:lnTo>
                    <a:pt x="67" y="718"/>
                  </a:lnTo>
                  <a:lnTo>
                    <a:pt x="57" y="706"/>
                  </a:lnTo>
                  <a:lnTo>
                    <a:pt x="49" y="694"/>
                  </a:lnTo>
                  <a:lnTo>
                    <a:pt x="41" y="680"/>
                  </a:lnTo>
                  <a:lnTo>
                    <a:pt x="32" y="666"/>
                  </a:lnTo>
                  <a:close/>
                  <a:moveTo>
                    <a:pt x="389" y="455"/>
                  </a:moveTo>
                  <a:lnTo>
                    <a:pt x="387" y="447"/>
                  </a:lnTo>
                  <a:lnTo>
                    <a:pt x="385" y="439"/>
                  </a:lnTo>
                  <a:lnTo>
                    <a:pt x="383" y="431"/>
                  </a:lnTo>
                  <a:lnTo>
                    <a:pt x="381" y="423"/>
                  </a:lnTo>
                  <a:lnTo>
                    <a:pt x="378" y="415"/>
                  </a:lnTo>
                  <a:lnTo>
                    <a:pt x="376" y="407"/>
                  </a:lnTo>
                  <a:lnTo>
                    <a:pt x="372" y="399"/>
                  </a:lnTo>
                  <a:lnTo>
                    <a:pt x="370" y="390"/>
                  </a:lnTo>
                  <a:lnTo>
                    <a:pt x="380" y="390"/>
                  </a:lnTo>
                  <a:lnTo>
                    <a:pt x="390" y="389"/>
                  </a:lnTo>
                  <a:lnTo>
                    <a:pt x="401" y="388"/>
                  </a:lnTo>
                  <a:lnTo>
                    <a:pt x="410" y="388"/>
                  </a:lnTo>
                  <a:lnTo>
                    <a:pt x="420" y="387"/>
                  </a:lnTo>
                  <a:lnTo>
                    <a:pt x="430" y="386"/>
                  </a:lnTo>
                  <a:lnTo>
                    <a:pt x="440" y="386"/>
                  </a:lnTo>
                  <a:lnTo>
                    <a:pt x="450" y="385"/>
                  </a:lnTo>
                  <a:lnTo>
                    <a:pt x="453" y="393"/>
                  </a:lnTo>
                  <a:lnTo>
                    <a:pt x="455" y="402"/>
                  </a:lnTo>
                  <a:lnTo>
                    <a:pt x="457" y="409"/>
                  </a:lnTo>
                  <a:lnTo>
                    <a:pt x="459" y="417"/>
                  </a:lnTo>
                  <a:lnTo>
                    <a:pt x="461" y="425"/>
                  </a:lnTo>
                  <a:lnTo>
                    <a:pt x="464" y="433"/>
                  </a:lnTo>
                  <a:lnTo>
                    <a:pt x="466" y="441"/>
                  </a:lnTo>
                  <a:lnTo>
                    <a:pt x="469" y="449"/>
                  </a:lnTo>
                  <a:lnTo>
                    <a:pt x="459" y="450"/>
                  </a:lnTo>
                  <a:lnTo>
                    <a:pt x="450" y="451"/>
                  </a:lnTo>
                  <a:lnTo>
                    <a:pt x="439" y="451"/>
                  </a:lnTo>
                  <a:lnTo>
                    <a:pt x="430" y="452"/>
                  </a:lnTo>
                  <a:lnTo>
                    <a:pt x="419" y="453"/>
                  </a:lnTo>
                  <a:lnTo>
                    <a:pt x="409" y="453"/>
                  </a:lnTo>
                  <a:lnTo>
                    <a:pt x="400" y="454"/>
                  </a:lnTo>
                  <a:lnTo>
                    <a:pt x="389" y="455"/>
                  </a:lnTo>
                  <a:close/>
                  <a:moveTo>
                    <a:pt x="476" y="755"/>
                  </a:moveTo>
                  <a:lnTo>
                    <a:pt x="466" y="723"/>
                  </a:lnTo>
                  <a:lnTo>
                    <a:pt x="457" y="690"/>
                  </a:lnTo>
                  <a:lnTo>
                    <a:pt x="448" y="656"/>
                  </a:lnTo>
                  <a:lnTo>
                    <a:pt x="438" y="624"/>
                  </a:lnTo>
                  <a:lnTo>
                    <a:pt x="429" y="591"/>
                  </a:lnTo>
                  <a:lnTo>
                    <a:pt x="419" y="557"/>
                  </a:lnTo>
                  <a:lnTo>
                    <a:pt x="410" y="524"/>
                  </a:lnTo>
                  <a:lnTo>
                    <a:pt x="400" y="490"/>
                  </a:lnTo>
                  <a:lnTo>
                    <a:pt x="409" y="489"/>
                  </a:lnTo>
                  <a:lnTo>
                    <a:pt x="419" y="489"/>
                  </a:lnTo>
                  <a:lnTo>
                    <a:pt x="429" y="488"/>
                  </a:lnTo>
                  <a:lnTo>
                    <a:pt x="439" y="487"/>
                  </a:lnTo>
                  <a:lnTo>
                    <a:pt x="450" y="487"/>
                  </a:lnTo>
                  <a:lnTo>
                    <a:pt x="459" y="486"/>
                  </a:lnTo>
                  <a:lnTo>
                    <a:pt x="469" y="485"/>
                  </a:lnTo>
                  <a:lnTo>
                    <a:pt x="480" y="485"/>
                  </a:lnTo>
                  <a:lnTo>
                    <a:pt x="489" y="519"/>
                  </a:lnTo>
                  <a:lnTo>
                    <a:pt x="499" y="552"/>
                  </a:lnTo>
                  <a:lnTo>
                    <a:pt x="508" y="585"/>
                  </a:lnTo>
                  <a:lnTo>
                    <a:pt x="517" y="619"/>
                  </a:lnTo>
                  <a:lnTo>
                    <a:pt x="527" y="651"/>
                  </a:lnTo>
                  <a:lnTo>
                    <a:pt x="536" y="684"/>
                  </a:lnTo>
                  <a:lnTo>
                    <a:pt x="545" y="717"/>
                  </a:lnTo>
                  <a:lnTo>
                    <a:pt x="554" y="749"/>
                  </a:lnTo>
                  <a:lnTo>
                    <a:pt x="544" y="750"/>
                  </a:lnTo>
                  <a:lnTo>
                    <a:pt x="534" y="751"/>
                  </a:lnTo>
                  <a:lnTo>
                    <a:pt x="524" y="752"/>
                  </a:lnTo>
                  <a:lnTo>
                    <a:pt x="514" y="752"/>
                  </a:lnTo>
                  <a:lnTo>
                    <a:pt x="504" y="753"/>
                  </a:lnTo>
                  <a:lnTo>
                    <a:pt x="494" y="754"/>
                  </a:lnTo>
                  <a:lnTo>
                    <a:pt x="485" y="755"/>
                  </a:lnTo>
                  <a:lnTo>
                    <a:pt x="476" y="755"/>
                  </a:lnTo>
                  <a:close/>
                  <a:moveTo>
                    <a:pt x="632" y="762"/>
                  </a:moveTo>
                  <a:lnTo>
                    <a:pt x="644" y="762"/>
                  </a:lnTo>
                  <a:lnTo>
                    <a:pt x="655" y="763"/>
                  </a:lnTo>
                  <a:lnTo>
                    <a:pt x="668" y="763"/>
                  </a:lnTo>
                  <a:lnTo>
                    <a:pt x="679" y="763"/>
                  </a:lnTo>
                  <a:lnTo>
                    <a:pt x="691" y="764"/>
                  </a:lnTo>
                  <a:lnTo>
                    <a:pt x="702" y="764"/>
                  </a:lnTo>
                  <a:lnTo>
                    <a:pt x="714" y="765"/>
                  </a:lnTo>
                  <a:lnTo>
                    <a:pt x="726" y="765"/>
                  </a:lnTo>
                  <a:lnTo>
                    <a:pt x="727" y="768"/>
                  </a:lnTo>
                  <a:lnTo>
                    <a:pt x="729" y="770"/>
                  </a:lnTo>
                  <a:lnTo>
                    <a:pt x="731" y="773"/>
                  </a:lnTo>
                  <a:lnTo>
                    <a:pt x="733" y="775"/>
                  </a:lnTo>
                  <a:lnTo>
                    <a:pt x="735" y="777"/>
                  </a:lnTo>
                  <a:lnTo>
                    <a:pt x="738" y="779"/>
                  </a:lnTo>
                  <a:lnTo>
                    <a:pt x="740" y="780"/>
                  </a:lnTo>
                  <a:lnTo>
                    <a:pt x="742" y="781"/>
                  </a:lnTo>
                  <a:lnTo>
                    <a:pt x="746" y="784"/>
                  </a:lnTo>
                  <a:lnTo>
                    <a:pt x="749" y="785"/>
                  </a:lnTo>
                  <a:lnTo>
                    <a:pt x="753" y="786"/>
                  </a:lnTo>
                  <a:lnTo>
                    <a:pt x="758" y="786"/>
                  </a:lnTo>
                  <a:lnTo>
                    <a:pt x="764" y="787"/>
                  </a:lnTo>
                  <a:lnTo>
                    <a:pt x="769" y="787"/>
                  </a:lnTo>
                  <a:lnTo>
                    <a:pt x="774" y="787"/>
                  </a:lnTo>
                  <a:lnTo>
                    <a:pt x="780" y="787"/>
                  </a:lnTo>
                  <a:lnTo>
                    <a:pt x="788" y="786"/>
                  </a:lnTo>
                  <a:lnTo>
                    <a:pt x="795" y="785"/>
                  </a:lnTo>
                  <a:lnTo>
                    <a:pt x="801" y="784"/>
                  </a:lnTo>
                  <a:lnTo>
                    <a:pt x="806" y="782"/>
                  </a:lnTo>
                  <a:lnTo>
                    <a:pt x="812" y="780"/>
                  </a:lnTo>
                  <a:lnTo>
                    <a:pt x="816" y="779"/>
                  </a:lnTo>
                  <a:lnTo>
                    <a:pt x="820" y="777"/>
                  </a:lnTo>
                  <a:lnTo>
                    <a:pt x="823" y="774"/>
                  </a:lnTo>
                  <a:lnTo>
                    <a:pt x="825" y="773"/>
                  </a:lnTo>
                  <a:lnTo>
                    <a:pt x="827" y="771"/>
                  </a:lnTo>
                  <a:lnTo>
                    <a:pt x="829" y="769"/>
                  </a:lnTo>
                  <a:lnTo>
                    <a:pt x="830" y="767"/>
                  </a:lnTo>
                  <a:lnTo>
                    <a:pt x="831" y="764"/>
                  </a:lnTo>
                  <a:lnTo>
                    <a:pt x="833" y="762"/>
                  </a:lnTo>
                  <a:lnTo>
                    <a:pt x="834" y="758"/>
                  </a:lnTo>
                  <a:lnTo>
                    <a:pt x="834" y="755"/>
                  </a:lnTo>
                  <a:lnTo>
                    <a:pt x="834" y="753"/>
                  </a:lnTo>
                  <a:lnTo>
                    <a:pt x="834" y="750"/>
                  </a:lnTo>
                  <a:lnTo>
                    <a:pt x="834" y="747"/>
                  </a:lnTo>
                  <a:lnTo>
                    <a:pt x="834" y="743"/>
                  </a:lnTo>
                  <a:lnTo>
                    <a:pt x="833" y="739"/>
                  </a:lnTo>
                  <a:lnTo>
                    <a:pt x="833" y="733"/>
                  </a:lnTo>
                  <a:lnTo>
                    <a:pt x="830" y="729"/>
                  </a:lnTo>
                  <a:lnTo>
                    <a:pt x="829" y="723"/>
                  </a:lnTo>
                  <a:lnTo>
                    <a:pt x="827" y="719"/>
                  </a:lnTo>
                  <a:lnTo>
                    <a:pt x="826" y="714"/>
                  </a:lnTo>
                  <a:lnTo>
                    <a:pt x="825" y="708"/>
                  </a:lnTo>
                  <a:lnTo>
                    <a:pt x="823" y="704"/>
                  </a:lnTo>
                  <a:lnTo>
                    <a:pt x="822" y="699"/>
                  </a:lnTo>
                  <a:lnTo>
                    <a:pt x="821" y="695"/>
                  </a:lnTo>
                  <a:lnTo>
                    <a:pt x="819" y="690"/>
                  </a:lnTo>
                  <a:lnTo>
                    <a:pt x="818" y="684"/>
                  </a:lnTo>
                  <a:lnTo>
                    <a:pt x="812" y="696"/>
                  </a:lnTo>
                  <a:lnTo>
                    <a:pt x="804" y="705"/>
                  </a:lnTo>
                  <a:lnTo>
                    <a:pt x="796" y="714"/>
                  </a:lnTo>
                  <a:lnTo>
                    <a:pt x="788" y="720"/>
                  </a:lnTo>
                  <a:lnTo>
                    <a:pt x="777" y="726"/>
                  </a:lnTo>
                  <a:lnTo>
                    <a:pt x="767" y="730"/>
                  </a:lnTo>
                  <a:lnTo>
                    <a:pt x="754" y="733"/>
                  </a:lnTo>
                  <a:lnTo>
                    <a:pt x="742" y="736"/>
                  </a:lnTo>
                  <a:lnTo>
                    <a:pt x="727" y="736"/>
                  </a:lnTo>
                  <a:lnTo>
                    <a:pt x="713" y="734"/>
                  </a:lnTo>
                  <a:lnTo>
                    <a:pt x="698" y="732"/>
                  </a:lnTo>
                  <a:lnTo>
                    <a:pt x="684" y="728"/>
                  </a:lnTo>
                  <a:lnTo>
                    <a:pt x="671" y="723"/>
                  </a:lnTo>
                  <a:lnTo>
                    <a:pt x="658" y="716"/>
                  </a:lnTo>
                  <a:lnTo>
                    <a:pt x="646" y="707"/>
                  </a:lnTo>
                  <a:lnTo>
                    <a:pt x="634" y="697"/>
                  </a:lnTo>
                  <a:lnTo>
                    <a:pt x="625" y="689"/>
                  </a:lnTo>
                  <a:lnTo>
                    <a:pt x="617" y="679"/>
                  </a:lnTo>
                  <a:lnTo>
                    <a:pt x="609" y="670"/>
                  </a:lnTo>
                  <a:lnTo>
                    <a:pt x="603" y="659"/>
                  </a:lnTo>
                  <a:lnTo>
                    <a:pt x="597" y="648"/>
                  </a:lnTo>
                  <a:lnTo>
                    <a:pt x="590" y="636"/>
                  </a:lnTo>
                  <a:lnTo>
                    <a:pt x="586" y="624"/>
                  </a:lnTo>
                  <a:lnTo>
                    <a:pt x="582" y="611"/>
                  </a:lnTo>
                  <a:lnTo>
                    <a:pt x="578" y="595"/>
                  </a:lnTo>
                  <a:lnTo>
                    <a:pt x="575" y="579"/>
                  </a:lnTo>
                  <a:lnTo>
                    <a:pt x="574" y="564"/>
                  </a:lnTo>
                  <a:lnTo>
                    <a:pt x="574" y="551"/>
                  </a:lnTo>
                  <a:lnTo>
                    <a:pt x="575" y="538"/>
                  </a:lnTo>
                  <a:lnTo>
                    <a:pt x="578" y="527"/>
                  </a:lnTo>
                  <a:lnTo>
                    <a:pt x="582" y="515"/>
                  </a:lnTo>
                  <a:lnTo>
                    <a:pt x="587" y="506"/>
                  </a:lnTo>
                  <a:lnTo>
                    <a:pt x="595" y="497"/>
                  </a:lnTo>
                  <a:lnTo>
                    <a:pt x="602" y="489"/>
                  </a:lnTo>
                  <a:lnTo>
                    <a:pt x="610" y="483"/>
                  </a:lnTo>
                  <a:lnTo>
                    <a:pt x="620" y="477"/>
                  </a:lnTo>
                  <a:lnTo>
                    <a:pt x="630" y="473"/>
                  </a:lnTo>
                  <a:lnTo>
                    <a:pt x="642" y="469"/>
                  </a:lnTo>
                  <a:lnTo>
                    <a:pt x="654" y="466"/>
                  </a:lnTo>
                  <a:lnTo>
                    <a:pt x="668" y="464"/>
                  </a:lnTo>
                  <a:lnTo>
                    <a:pt x="681" y="464"/>
                  </a:lnTo>
                  <a:lnTo>
                    <a:pt x="695" y="464"/>
                  </a:lnTo>
                  <a:lnTo>
                    <a:pt x="708" y="467"/>
                  </a:lnTo>
                  <a:lnTo>
                    <a:pt x="722" y="471"/>
                  </a:lnTo>
                  <a:lnTo>
                    <a:pt x="735" y="476"/>
                  </a:lnTo>
                  <a:lnTo>
                    <a:pt x="748" y="482"/>
                  </a:lnTo>
                  <a:lnTo>
                    <a:pt x="761" y="490"/>
                  </a:lnTo>
                  <a:lnTo>
                    <a:pt x="773" y="500"/>
                  </a:lnTo>
                  <a:lnTo>
                    <a:pt x="771" y="495"/>
                  </a:lnTo>
                  <a:lnTo>
                    <a:pt x="770" y="490"/>
                  </a:lnTo>
                  <a:lnTo>
                    <a:pt x="769" y="486"/>
                  </a:lnTo>
                  <a:lnTo>
                    <a:pt x="768" y="481"/>
                  </a:lnTo>
                  <a:lnTo>
                    <a:pt x="767" y="477"/>
                  </a:lnTo>
                  <a:lnTo>
                    <a:pt x="766" y="472"/>
                  </a:lnTo>
                  <a:lnTo>
                    <a:pt x="764" y="467"/>
                  </a:lnTo>
                  <a:lnTo>
                    <a:pt x="763" y="462"/>
                  </a:lnTo>
                  <a:lnTo>
                    <a:pt x="772" y="461"/>
                  </a:lnTo>
                  <a:lnTo>
                    <a:pt x="780" y="460"/>
                  </a:lnTo>
                  <a:lnTo>
                    <a:pt x="791" y="460"/>
                  </a:lnTo>
                  <a:lnTo>
                    <a:pt x="800" y="459"/>
                  </a:lnTo>
                  <a:lnTo>
                    <a:pt x="810" y="458"/>
                  </a:lnTo>
                  <a:lnTo>
                    <a:pt x="819" y="457"/>
                  </a:lnTo>
                  <a:lnTo>
                    <a:pt x="828" y="456"/>
                  </a:lnTo>
                  <a:lnTo>
                    <a:pt x="838" y="455"/>
                  </a:lnTo>
                  <a:lnTo>
                    <a:pt x="846" y="485"/>
                  </a:lnTo>
                  <a:lnTo>
                    <a:pt x="854" y="515"/>
                  </a:lnTo>
                  <a:lnTo>
                    <a:pt x="863" y="545"/>
                  </a:lnTo>
                  <a:lnTo>
                    <a:pt x="870" y="575"/>
                  </a:lnTo>
                  <a:lnTo>
                    <a:pt x="878" y="604"/>
                  </a:lnTo>
                  <a:lnTo>
                    <a:pt x="887" y="633"/>
                  </a:lnTo>
                  <a:lnTo>
                    <a:pt x="895" y="664"/>
                  </a:lnTo>
                  <a:lnTo>
                    <a:pt x="903" y="693"/>
                  </a:lnTo>
                  <a:lnTo>
                    <a:pt x="907" y="704"/>
                  </a:lnTo>
                  <a:lnTo>
                    <a:pt x="909" y="715"/>
                  </a:lnTo>
                  <a:lnTo>
                    <a:pt x="910" y="725"/>
                  </a:lnTo>
                  <a:lnTo>
                    <a:pt x="912" y="733"/>
                  </a:lnTo>
                  <a:lnTo>
                    <a:pt x="912" y="743"/>
                  </a:lnTo>
                  <a:lnTo>
                    <a:pt x="913" y="750"/>
                  </a:lnTo>
                  <a:lnTo>
                    <a:pt x="913" y="757"/>
                  </a:lnTo>
                  <a:lnTo>
                    <a:pt x="912" y="764"/>
                  </a:lnTo>
                  <a:lnTo>
                    <a:pt x="912" y="770"/>
                  </a:lnTo>
                  <a:lnTo>
                    <a:pt x="911" y="775"/>
                  </a:lnTo>
                  <a:lnTo>
                    <a:pt x="909" y="780"/>
                  </a:lnTo>
                  <a:lnTo>
                    <a:pt x="908" y="786"/>
                  </a:lnTo>
                  <a:lnTo>
                    <a:pt x="906" y="790"/>
                  </a:lnTo>
                  <a:lnTo>
                    <a:pt x="903" y="795"/>
                  </a:lnTo>
                  <a:lnTo>
                    <a:pt x="900" y="798"/>
                  </a:lnTo>
                  <a:lnTo>
                    <a:pt x="897" y="802"/>
                  </a:lnTo>
                  <a:lnTo>
                    <a:pt x="894" y="806"/>
                  </a:lnTo>
                  <a:lnTo>
                    <a:pt x="890" y="810"/>
                  </a:lnTo>
                  <a:lnTo>
                    <a:pt x="887" y="813"/>
                  </a:lnTo>
                  <a:lnTo>
                    <a:pt x="883" y="816"/>
                  </a:lnTo>
                  <a:lnTo>
                    <a:pt x="877" y="819"/>
                  </a:lnTo>
                  <a:lnTo>
                    <a:pt x="872" y="822"/>
                  </a:lnTo>
                  <a:lnTo>
                    <a:pt x="867" y="825"/>
                  </a:lnTo>
                  <a:lnTo>
                    <a:pt x="861" y="827"/>
                  </a:lnTo>
                  <a:lnTo>
                    <a:pt x="853" y="830"/>
                  </a:lnTo>
                  <a:lnTo>
                    <a:pt x="847" y="833"/>
                  </a:lnTo>
                  <a:lnTo>
                    <a:pt x="840" y="834"/>
                  </a:lnTo>
                  <a:lnTo>
                    <a:pt x="831" y="836"/>
                  </a:lnTo>
                  <a:lnTo>
                    <a:pt x="824" y="837"/>
                  </a:lnTo>
                  <a:lnTo>
                    <a:pt x="816" y="839"/>
                  </a:lnTo>
                  <a:lnTo>
                    <a:pt x="806" y="840"/>
                  </a:lnTo>
                  <a:lnTo>
                    <a:pt x="797" y="840"/>
                  </a:lnTo>
                  <a:lnTo>
                    <a:pt x="778" y="841"/>
                  </a:lnTo>
                  <a:lnTo>
                    <a:pt x="762" y="842"/>
                  </a:lnTo>
                  <a:lnTo>
                    <a:pt x="745" y="841"/>
                  </a:lnTo>
                  <a:lnTo>
                    <a:pt x="730" y="840"/>
                  </a:lnTo>
                  <a:lnTo>
                    <a:pt x="717" y="837"/>
                  </a:lnTo>
                  <a:lnTo>
                    <a:pt x="705" y="834"/>
                  </a:lnTo>
                  <a:lnTo>
                    <a:pt x="694" y="830"/>
                  </a:lnTo>
                  <a:lnTo>
                    <a:pt x="684" y="826"/>
                  </a:lnTo>
                  <a:lnTo>
                    <a:pt x="675" y="820"/>
                  </a:lnTo>
                  <a:lnTo>
                    <a:pt x="667" y="815"/>
                  </a:lnTo>
                  <a:lnTo>
                    <a:pt x="658" y="809"/>
                  </a:lnTo>
                  <a:lnTo>
                    <a:pt x="652" y="801"/>
                  </a:lnTo>
                  <a:lnTo>
                    <a:pt x="646" y="794"/>
                  </a:lnTo>
                  <a:lnTo>
                    <a:pt x="642" y="787"/>
                  </a:lnTo>
                  <a:lnTo>
                    <a:pt x="637" y="778"/>
                  </a:lnTo>
                  <a:lnTo>
                    <a:pt x="635" y="769"/>
                  </a:lnTo>
                  <a:lnTo>
                    <a:pt x="635" y="769"/>
                  </a:lnTo>
                  <a:lnTo>
                    <a:pt x="635" y="768"/>
                  </a:lnTo>
                  <a:lnTo>
                    <a:pt x="634" y="767"/>
                  </a:lnTo>
                  <a:lnTo>
                    <a:pt x="634" y="766"/>
                  </a:lnTo>
                  <a:lnTo>
                    <a:pt x="633" y="765"/>
                  </a:lnTo>
                  <a:lnTo>
                    <a:pt x="633" y="764"/>
                  </a:lnTo>
                  <a:lnTo>
                    <a:pt x="633" y="763"/>
                  </a:lnTo>
                  <a:lnTo>
                    <a:pt x="632" y="762"/>
                  </a:lnTo>
                  <a:close/>
                  <a:moveTo>
                    <a:pt x="661" y="600"/>
                  </a:moveTo>
                  <a:lnTo>
                    <a:pt x="665" y="610"/>
                  </a:lnTo>
                  <a:lnTo>
                    <a:pt x="669" y="620"/>
                  </a:lnTo>
                  <a:lnTo>
                    <a:pt x="673" y="629"/>
                  </a:lnTo>
                  <a:lnTo>
                    <a:pt x="677" y="636"/>
                  </a:lnTo>
                  <a:lnTo>
                    <a:pt x="681" y="644"/>
                  </a:lnTo>
                  <a:lnTo>
                    <a:pt x="686" y="650"/>
                  </a:lnTo>
                  <a:lnTo>
                    <a:pt x="691" y="656"/>
                  </a:lnTo>
                  <a:lnTo>
                    <a:pt x="696" y="660"/>
                  </a:lnTo>
                  <a:lnTo>
                    <a:pt x="702" y="665"/>
                  </a:lnTo>
                  <a:lnTo>
                    <a:pt x="708" y="669"/>
                  </a:lnTo>
                  <a:lnTo>
                    <a:pt x="715" y="672"/>
                  </a:lnTo>
                  <a:lnTo>
                    <a:pt x="721" y="674"/>
                  </a:lnTo>
                  <a:lnTo>
                    <a:pt x="727" y="675"/>
                  </a:lnTo>
                  <a:lnTo>
                    <a:pt x="733" y="676"/>
                  </a:lnTo>
                  <a:lnTo>
                    <a:pt x="740" y="677"/>
                  </a:lnTo>
                  <a:lnTo>
                    <a:pt x="746" y="676"/>
                  </a:lnTo>
                  <a:lnTo>
                    <a:pt x="754" y="676"/>
                  </a:lnTo>
                  <a:lnTo>
                    <a:pt x="761" y="674"/>
                  </a:lnTo>
                  <a:lnTo>
                    <a:pt x="767" y="672"/>
                  </a:lnTo>
                  <a:lnTo>
                    <a:pt x="773" y="669"/>
                  </a:lnTo>
                  <a:lnTo>
                    <a:pt x="778" y="666"/>
                  </a:lnTo>
                  <a:lnTo>
                    <a:pt x="783" y="661"/>
                  </a:lnTo>
                  <a:lnTo>
                    <a:pt x="788" y="657"/>
                  </a:lnTo>
                  <a:lnTo>
                    <a:pt x="791" y="652"/>
                  </a:lnTo>
                  <a:lnTo>
                    <a:pt x="794" y="647"/>
                  </a:lnTo>
                  <a:lnTo>
                    <a:pt x="796" y="641"/>
                  </a:lnTo>
                  <a:lnTo>
                    <a:pt x="798" y="633"/>
                  </a:lnTo>
                  <a:lnTo>
                    <a:pt x="799" y="626"/>
                  </a:lnTo>
                  <a:lnTo>
                    <a:pt x="799" y="618"/>
                  </a:lnTo>
                  <a:lnTo>
                    <a:pt x="799" y="609"/>
                  </a:lnTo>
                  <a:lnTo>
                    <a:pt x="797" y="600"/>
                  </a:lnTo>
                  <a:lnTo>
                    <a:pt x="795" y="591"/>
                  </a:lnTo>
                  <a:lnTo>
                    <a:pt x="792" y="581"/>
                  </a:lnTo>
                  <a:lnTo>
                    <a:pt x="789" y="572"/>
                  </a:lnTo>
                  <a:lnTo>
                    <a:pt x="785" y="563"/>
                  </a:lnTo>
                  <a:lnTo>
                    <a:pt x="780" y="556"/>
                  </a:lnTo>
                  <a:lnTo>
                    <a:pt x="775" y="549"/>
                  </a:lnTo>
                  <a:lnTo>
                    <a:pt x="770" y="543"/>
                  </a:lnTo>
                  <a:lnTo>
                    <a:pt x="764" y="537"/>
                  </a:lnTo>
                  <a:lnTo>
                    <a:pt x="758" y="532"/>
                  </a:lnTo>
                  <a:lnTo>
                    <a:pt x="752" y="527"/>
                  </a:lnTo>
                  <a:lnTo>
                    <a:pt x="746" y="524"/>
                  </a:lnTo>
                  <a:lnTo>
                    <a:pt x="739" y="521"/>
                  </a:lnTo>
                  <a:lnTo>
                    <a:pt x="732" y="519"/>
                  </a:lnTo>
                  <a:lnTo>
                    <a:pt x="725" y="516"/>
                  </a:lnTo>
                  <a:lnTo>
                    <a:pt x="718" y="515"/>
                  </a:lnTo>
                  <a:lnTo>
                    <a:pt x="710" y="515"/>
                  </a:lnTo>
                  <a:lnTo>
                    <a:pt x="703" y="515"/>
                  </a:lnTo>
                  <a:lnTo>
                    <a:pt x="697" y="516"/>
                  </a:lnTo>
                  <a:lnTo>
                    <a:pt x="690" y="518"/>
                  </a:lnTo>
                  <a:lnTo>
                    <a:pt x="684" y="520"/>
                  </a:lnTo>
                  <a:lnTo>
                    <a:pt x="678" y="523"/>
                  </a:lnTo>
                  <a:lnTo>
                    <a:pt x="674" y="526"/>
                  </a:lnTo>
                  <a:lnTo>
                    <a:pt x="669" y="530"/>
                  </a:lnTo>
                  <a:lnTo>
                    <a:pt x="666" y="534"/>
                  </a:lnTo>
                  <a:lnTo>
                    <a:pt x="661" y="539"/>
                  </a:lnTo>
                  <a:lnTo>
                    <a:pt x="659" y="545"/>
                  </a:lnTo>
                  <a:lnTo>
                    <a:pt x="658" y="551"/>
                  </a:lnTo>
                  <a:lnTo>
                    <a:pt x="657" y="557"/>
                  </a:lnTo>
                  <a:lnTo>
                    <a:pt x="657" y="564"/>
                  </a:lnTo>
                  <a:lnTo>
                    <a:pt x="657" y="573"/>
                  </a:lnTo>
                  <a:lnTo>
                    <a:pt x="658" y="581"/>
                  </a:lnTo>
                  <a:lnTo>
                    <a:pt x="659" y="591"/>
                  </a:lnTo>
                  <a:lnTo>
                    <a:pt x="661" y="600"/>
                  </a:lnTo>
                  <a:close/>
                  <a:moveTo>
                    <a:pt x="1259" y="690"/>
                  </a:moveTo>
                  <a:lnTo>
                    <a:pt x="1249" y="691"/>
                  </a:lnTo>
                  <a:lnTo>
                    <a:pt x="1239" y="691"/>
                  </a:lnTo>
                  <a:lnTo>
                    <a:pt x="1229" y="692"/>
                  </a:lnTo>
                  <a:lnTo>
                    <a:pt x="1220" y="693"/>
                  </a:lnTo>
                  <a:lnTo>
                    <a:pt x="1210" y="694"/>
                  </a:lnTo>
                  <a:lnTo>
                    <a:pt x="1200" y="695"/>
                  </a:lnTo>
                  <a:lnTo>
                    <a:pt x="1190" y="696"/>
                  </a:lnTo>
                  <a:lnTo>
                    <a:pt x="1180" y="697"/>
                  </a:lnTo>
                  <a:lnTo>
                    <a:pt x="1176" y="680"/>
                  </a:lnTo>
                  <a:lnTo>
                    <a:pt x="1172" y="664"/>
                  </a:lnTo>
                  <a:lnTo>
                    <a:pt x="1166" y="647"/>
                  </a:lnTo>
                  <a:lnTo>
                    <a:pt x="1162" y="629"/>
                  </a:lnTo>
                  <a:lnTo>
                    <a:pt x="1158" y="612"/>
                  </a:lnTo>
                  <a:lnTo>
                    <a:pt x="1153" y="595"/>
                  </a:lnTo>
                  <a:lnTo>
                    <a:pt x="1148" y="578"/>
                  </a:lnTo>
                  <a:lnTo>
                    <a:pt x="1143" y="560"/>
                  </a:lnTo>
                  <a:lnTo>
                    <a:pt x="1140" y="551"/>
                  </a:lnTo>
                  <a:lnTo>
                    <a:pt x="1137" y="542"/>
                  </a:lnTo>
                  <a:lnTo>
                    <a:pt x="1135" y="534"/>
                  </a:lnTo>
                  <a:lnTo>
                    <a:pt x="1132" y="527"/>
                  </a:lnTo>
                  <a:lnTo>
                    <a:pt x="1130" y="521"/>
                  </a:lnTo>
                  <a:lnTo>
                    <a:pt x="1127" y="515"/>
                  </a:lnTo>
                  <a:lnTo>
                    <a:pt x="1125" y="510"/>
                  </a:lnTo>
                  <a:lnTo>
                    <a:pt x="1123" y="507"/>
                  </a:lnTo>
                  <a:lnTo>
                    <a:pt x="1120" y="504"/>
                  </a:lnTo>
                  <a:lnTo>
                    <a:pt x="1118" y="501"/>
                  </a:lnTo>
                  <a:lnTo>
                    <a:pt x="1116" y="499"/>
                  </a:lnTo>
                  <a:lnTo>
                    <a:pt x="1113" y="497"/>
                  </a:lnTo>
                  <a:lnTo>
                    <a:pt x="1111" y="495"/>
                  </a:lnTo>
                  <a:lnTo>
                    <a:pt x="1108" y="493"/>
                  </a:lnTo>
                  <a:lnTo>
                    <a:pt x="1105" y="490"/>
                  </a:lnTo>
                  <a:lnTo>
                    <a:pt x="1102" y="488"/>
                  </a:lnTo>
                  <a:lnTo>
                    <a:pt x="1099" y="487"/>
                  </a:lnTo>
                  <a:lnTo>
                    <a:pt x="1095" y="486"/>
                  </a:lnTo>
                  <a:lnTo>
                    <a:pt x="1092" y="485"/>
                  </a:lnTo>
                  <a:lnTo>
                    <a:pt x="1088" y="484"/>
                  </a:lnTo>
                  <a:lnTo>
                    <a:pt x="1085" y="483"/>
                  </a:lnTo>
                  <a:lnTo>
                    <a:pt x="1081" y="483"/>
                  </a:lnTo>
                  <a:lnTo>
                    <a:pt x="1077" y="483"/>
                  </a:lnTo>
                  <a:lnTo>
                    <a:pt x="1072" y="483"/>
                  </a:lnTo>
                  <a:lnTo>
                    <a:pt x="1067" y="484"/>
                  </a:lnTo>
                  <a:lnTo>
                    <a:pt x="1063" y="485"/>
                  </a:lnTo>
                  <a:lnTo>
                    <a:pt x="1059" y="486"/>
                  </a:lnTo>
                  <a:lnTo>
                    <a:pt x="1055" y="488"/>
                  </a:lnTo>
                  <a:lnTo>
                    <a:pt x="1051" y="489"/>
                  </a:lnTo>
                  <a:lnTo>
                    <a:pt x="1046" y="493"/>
                  </a:lnTo>
                  <a:lnTo>
                    <a:pt x="1043" y="495"/>
                  </a:lnTo>
                  <a:lnTo>
                    <a:pt x="1039" y="498"/>
                  </a:lnTo>
                  <a:lnTo>
                    <a:pt x="1037" y="501"/>
                  </a:lnTo>
                  <a:lnTo>
                    <a:pt x="1034" y="503"/>
                  </a:lnTo>
                  <a:lnTo>
                    <a:pt x="1032" y="506"/>
                  </a:lnTo>
                  <a:lnTo>
                    <a:pt x="1030" y="509"/>
                  </a:lnTo>
                  <a:lnTo>
                    <a:pt x="1028" y="513"/>
                  </a:lnTo>
                  <a:lnTo>
                    <a:pt x="1027" y="516"/>
                  </a:lnTo>
                  <a:lnTo>
                    <a:pt x="1026" y="521"/>
                  </a:lnTo>
                  <a:lnTo>
                    <a:pt x="1024" y="525"/>
                  </a:lnTo>
                  <a:lnTo>
                    <a:pt x="1024" y="529"/>
                  </a:lnTo>
                  <a:lnTo>
                    <a:pt x="1024" y="535"/>
                  </a:lnTo>
                  <a:lnTo>
                    <a:pt x="1026" y="542"/>
                  </a:lnTo>
                  <a:lnTo>
                    <a:pt x="1027" y="549"/>
                  </a:lnTo>
                  <a:lnTo>
                    <a:pt x="1028" y="557"/>
                  </a:lnTo>
                  <a:lnTo>
                    <a:pt x="1030" y="566"/>
                  </a:lnTo>
                  <a:lnTo>
                    <a:pt x="1032" y="576"/>
                  </a:lnTo>
                  <a:lnTo>
                    <a:pt x="1035" y="586"/>
                  </a:lnTo>
                  <a:lnTo>
                    <a:pt x="1039" y="602"/>
                  </a:lnTo>
                  <a:lnTo>
                    <a:pt x="1043" y="618"/>
                  </a:lnTo>
                  <a:lnTo>
                    <a:pt x="1047" y="632"/>
                  </a:lnTo>
                  <a:lnTo>
                    <a:pt x="1051" y="648"/>
                  </a:lnTo>
                  <a:lnTo>
                    <a:pt x="1055" y="663"/>
                  </a:lnTo>
                  <a:lnTo>
                    <a:pt x="1059" y="677"/>
                  </a:lnTo>
                  <a:lnTo>
                    <a:pt x="1062" y="693"/>
                  </a:lnTo>
                  <a:lnTo>
                    <a:pt x="1066" y="707"/>
                  </a:lnTo>
                  <a:lnTo>
                    <a:pt x="1056" y="708"/>
                  </a:lnTo>
                  <a:lnTo>
                    <a:pt x="1046" y="709"/>
                  </a:lnTo>
                  <a:lnTo>
                    <a:pt x="1037" y="710"/>
                  </a:lnTo>
                  <a:lnTo>
                    <a:pt x="1027" y="712"/>
                  </a:lnTo>
                  <a:lnTo>
                    <a:pt x="1017" y="712"/>
                  </a:lnTo>
                  <a:lnTo>
                    <a:pt x="1008" y="713"/>
                  </a:lnTo>
                  <a:lnTo>
                    <a:pt x="997" y="714"/>
                  </a:lnTo>
                  <a:lnTo>
                    <a:pt x="988" y="715"/>
                  </a:lnTo>
                  <a:lnTo>
                    <a:pt x="979" y="681"/>
                  </a:lnTo>
                  <a:lnTo>
                    <a:pt x="969" y="648"/>
                  </a:lnTo>
                  <a:lnTo>
                    <a:pt x="960" y="615"/>
                  </a:lnTo>
                  <a:lnTo>
                    <a:pt x="950" y="582"/>
                  </a:lnTo>
                  <a:lnTo>
                    <a:pt x="942" y="549"/>
                  </a:lnTo>
                  <a:lnTo>
                    <a:pt x="933" y="515"/>
                  </a:lnTo>
                  <a:lnTo>
                    <a:pt x="924" y="482"/>
                  </a:lnTo>
                  <a:lnTo>
                    <a:pt x="915" y="449"/>
                  </a:lnTo>
                  <a:lnTo>
                    <a:pt x="924" y="448"/>
                  </a:lnTo>
                  <a:lnTo>
                    <a:pt x="933" y="448"/>
                  </a:lnTo>
                  <a:lnTo>
                    <a:pt x="942" y="447"/>
                  </a:lnTo>
                  <a:lnTo>
                    <a:pt x="951" y="446"/>
                  </a:lnTo>
                  <a:lnTo>
                    <a:pt x="961" y="445"/>
                  </a:lnTo>
                  <a:lnTo>
                    <a:pt x="970" y="445"/>
                  </a:lnTo>
                  <a:lnTo>
                    <a:pt x="980" y="443"/>
                  </a:lnTo>
                  <a:lnTo>
                    <a:pt x="989" y="442"/>
                  </a:lnTo>
                  <a:lnTo>
                    <a:pt x="990" y="448"/>
                  </a:lnTo>
                  <a:lnTo>
                    <a:pt x="992" y="453"/>
                  </a:lnTo>
                  <a:lnTo>
                    <a:pt x="993" y="458"/>
                  </a:lnTo>
                  <a:lnTo>
                    <a:pt x="994" y="462"/>
                  </a:lnTo>
                  <a:lnTo>
                    <a:pt x="995" y="467"/>
                  </a:lnTo>
                  <a:lnTo>
                    <a:pt x="997" y="472"/>
                  </a:lnTo>
                  <a:lnTo>
                    <a:pt x="998" y="477"/>
                  </a:lnTo>
                  <a:lnTo>
                    <a:pt x="999" y="481"/>
                  </a:lnTo>
                  <a:lnTo>
                    <a:pt x="1007" y="470"/>
                  </a:lnTo>
                  <a:lnTo>
                    <a:pt x="1015" y="460"/>
                  </a:lnTo>
                  <a:lnTo>
                    <a:pt x="1023" y="451"/>
                  </a:lnTo>
                  <a:lnTo>
                    <a:pt x="1034" y="443"/>
                  </a:lnTo>
                  <a:lnTo>
                    <a:pt x="1045" y="438"/>
                  </a:lnTo>
                  <a:lnTo>
                    <a:pt x="1057" y="433"/>
                  </a:lnTo>
                  <a:lnTo>
                    <a:pt x="1070" y="430"/>
                  </a:lnTo>
                  <a:lnTo>
                    <a:pt x="1084" y="429"/>
                  </a:lnTo>
                  <a:lnTo>
                    <a:pt x="1090" y="428"/>
                  </a:lnTo>
                  <a:lnTo>
                    <a:pt x="1097" y="428"/>
                  </a:lnTo>
                  <a:lnTo>
                    <a:pt x="1104" y="428"/>
                  </a:lnTo>
                  <a:lnTo>
                    <a:pt x="1110" y="428"/>
                  </a:lnTo>
                  <a:lnTo>
                    <a:pt x="1117" y="429"/>
                  </a:lnTo>
                  <a:lnTo>
                    <a:pt x="1124" y="430"/>
                  </a:lnTo>
                  <a:lnTo>
                    <a:pt x="1130" y="431"/>
                  </a:lnTo>
                  <a:lnTo>
                    <a:pt x="1136" y="432"/>
                  </a:lnTo>
                  <a:lnTo>
                    <a:pt x="1141" y="434"/>
                  </a:lnTo>
                  <a:lnTo>
                    <a:pt x="1148" y="435"/>
                  </a:lnTo>
                  <a:lnTo>
                    <a:pt x="1153" y="437"/>
                  </a:lnTo>
                  <a:lnTo>
                    <a:pt x="1158" y="439"/>
                  </a:lnTo>
                  <a:lnTo>
                    <a:pt x="1162" y="441"/>
                  </a:lnTo>
                  <a:lnTo>
                    <a:pt x="1166" y="443"/>
                  </a:lnTo>
                  <a:lnTo>
                    <a:pt x="1171" y="447"/>
                  </a:lnTo>
                  <a:lnTo>
                    <a:pt x="1175" y="449"/>
                  </a:lnTo>
                  <a:lnTo>
                    <a:pt x="1178" y="452"/>
                  </a:lnTo>
                  <a:lnTo>
                    <a:pt x="1182" y="456"/>
                  </a:lnTo>
                  <a:lnTo>
                    <a:pt x="1185" y="459"/>
                  </a:lnTo>
                  <a:lnTo>
                    <a:pt x="1188" y="462"/>
                  </a:lnTo>
                  <a:lnTo>
                    <a:pt x="1190" y="466"/>
                  </a:lnTo>
                  <a:lnTo>
                    <a:pt x="1193" y="470"/>
                  </a:lnTo>
                  <a:lnTo>
                    <a:pt x="1196" y="474"/>
                  </a:lnTo>
                  <a:lnTo>
                    <a:pt x="1198" y="478"/>
                  </a:lnTo>
                  <a:lnTo>
                    <a:pt x="1201" y="482"/>
                  </a:lnTo>
                  <a:lnTo>
                    <a:pt x="1203" y="487"/>
                  </a:lnTo>
                  <a:lnTo>
                    <a:pt x="1205" y="493"/>
                  </a:lnTo>
                  <a:lnTo>
                    <a:pt x="1207" y="498"/>
                  </a:lnTo>
                  <a:lnTo>
                    <a:pt x="1209" y="504"/>
                  </a:lnTo>
                  <a:lnTo>
                    <a:pt x="1211" y="510"/>
                  </a:lnTo>
                  <a:lnTo>
                    <a:pt x="1213" y="518"/>
                  </a:lnTo>
                  <a:lnTo>
                    <a:pt x="1215" y="526"/>
                  </a:lnTo>
                  <a:lnTo>
                    <a:pt x="1222" y="546"/>
                  </a:lnTo>
                  <a:lnTo>
                    <a:pt x="1227" y="567"/>
                  </a:lnTo>
                  <a:lnTo>
                    <a:pt x="1232" y="587"/>
                  </a:lnTo>
                  <a:lnTo>
                    <a:pt x="1237" y="607"/>
                  </a:lnTo>
                  <a:lnTo>
                    <a:pt x="1242" y="628"/>
                  </a:lnTo>
                  <a:lnTo>
                    <a:pt x="1248" y="648"/>
                  </a:lnTo>
                  <a:lnTo>
                    <a:pt x="1253" y="669"/>
                  </a:lnTo>
                  <a:lnTo>
                    <a:pt x="1259" y="690"/>
                  </a:lnTo>
                  <a:close/>
                  <a:moveTo>
                    <a:pt x="1259" y="380"/>
                  </a:moveTo>
                  <a:lnTo>
                    <a:pt x="1256" y="373"/>
                  </a:lnTo>
                  <a:lnTo>
                    <a:pt x="1254" y="364"/>
                  </a:lnTo>
                  <a:lnTo>
                    <a:pt x="1252" y="357"/>
                  </a:lnTo>
                  <a:lnTo>
                    <a:pt x="1250" y="349"/>
                  </a:lnTo>
                  <a:lnTo>
                    <a:pt x="1248" y="341"/>
                  </a:lnTo>
                  <a:lnTo>
                    <a:pt x="1246" y="333"/>
                  </a:lnTo>
                  <a:lnTo>
                    <a:pt x="1244" y="325"/>
                  </a:lnTo>
                  <a:lnTo>
                    <a:pt x="1241" y="316"/>
                  </a:lnTo>
                  <a:lnTo>
                    <a:pt x="1251" y="315"/>
                  </a:lnTo>
                  <a:lnTo>
                    <a:pt x="1261" y="314"/>
                  </a:lnTo>
                  <a:lnTo>
                    <a:pt x="1271" y="314"/>
                  </a:lnTo>
                  <a:lnTo>
                    <a:pt x="1281" y="313"/>
                  </a:lnTo>
                  <a:lnTo>
                    <a:pt x="1290" y="312"/>
                  </a:lnTo>
                  <a:lnTo>
                    <a:pt x="1301" y="311"/>
                  </a:lnTo>
                  <a:lnTo>
                    <a:pt x="1311" y="310"/>
                  </a:lnTo>
                  <a:lnTo>
                    <a:pt x="1321" y="309"/>
                  </a:lnTo>
                  <a:lnTo>
                    <a:pt x="1323" y="317"/>
                  </a:lnTo>
                  <a:lnTo>
                    <a:pt x="1325" y="326"/>
                  </a:lnTo>
                  <a:lnTo>
                    <a:pt x="1328" y="334"/>
                  </a:lnTo>
                  <a:lnTo>
                    <a:pt x="1330" y="342"/>
                  </a:lnTo>
                  <a:lnTo>
                    <a:pt x="1332" y="350"/>
                  </a:lnTo>
                  <a:lnTo>
                    <a:pt x="1334" y="358"/>
                  </a:lnTo>
                  <a:lnTo>
                    <a:pt x="1336" y="365"/>
                  </a:lnTo>
                  <a:lnTo>
                    <a:pt x="1338" y="374"/>
                  </a:lnTo>
                  <a:lnTo>
                    <a:pt x="1329" y="375"/>
                  </a:lnTo>
                  <a:lnTo>
                    <a:pt x="1319" y="375"/>
                  </a:lnTo>
                  <a:lnTo>
                    <a:pt x="1308" y="376"/>
                  </a:lnTo>
                  <a:lnTo>
                    <a:pt x="1299" y="377"/>
                  </a:lnTo>
                  <a:lnTo>
                    <a:pt x="1288" y="378"/>
                  </a:lnTo>
                  <a:lnTo>
                    <a:pt x="1279" y="379"/>
                  </a:lnTo>
                  <a:lnTo>
                    <a:pt x="1269" y="379"/>
                  </a:lnTo>
                  <a:lnTo>
                    <a:pt x="1259" y="380"/>
                  </a:lnTo>
                  <a:close/>
                  <a:moveTo>
                    <a:pt x="1338" y="682"/>
                  </a:moveTo>
                  <a:lnTo>
                    <a:pt x="1330" y="649"/>
                  </a:lnTo>
                  <a:lnTo>
                    <a:pt x="1322" y="617"/>
                  </a:lnTo>
                  <a:lnTo>
                    <a:pt x="1313" y="583"/>
                  </a:lnTo>
                  <a:lnTo>
                    <a:pt x="1304" y="550"/>
                  </a:lnTo>
                  <a:lnTo>
                    <a:pt x="1296" y="516"/>
                  </a:lnTo>
                  <a:lnTo>
                    <a:pt x="1286" y="483"/>
                  </a:lnTo>
                  <a:lnTo>
                    <a:pt x="1277" y="450"/>
                  </a:lnTo>
                  <a:lnTo>
                    <a:pt x="1268" y="416"/>
                  </a:lnTo>
                  <a:lnTo>
                    <a:pt x="1278" y="416"/>
                  </a:lnTo>
                  <a:lnTo>
                    <a:pt x="1287" y="415"/>
                  </a:lnTo>
                  <a:lnTo>
                    <a:pt x="1298" y="414"/>
                  </a:lnTo>
                  <a:lnTo>
                    <a:pt x="1307" y="413"/>
                  </a:lnTo>
                  <a:lnTo>
                    <a:pt x="1318" y="412"/>
                  </a:lnTo>
                  <a:lnTo>
                    <a:pt x="1328" y="411"/>
                  </a:lnTo>
                  <a:lnTo>
                    <a:pt x="1337" y="410"/>
                  </a:lnTo>
                  <a:lnTo>
                    <a:pt x="1348" y="409"/>
                  </a:lnTo>
                  <a:lnTo>
                    <a:pt x="1357" y="442"/>
                  </a:lnTo>
                  <a:lnTo>
                    <a:pt x="1366" y="476"/>
                  </a:lnTo>
                  <a:lnTo>
                    <a:pt x="1375" y="509"/>
                  </a:lnTo>
                  <a:lnTo>
                    <a:pt x="1383" y="543"/>
                  </a:lnTo>
                  <a:lnTo>
                    <a:pt x="1393" y="576"/>
                  </a:lnTo>
                  <a:lnTo>
                    <a:pt x="1401" y="609"/>
                  </a:lnTo>
                  <a:lnTo>
                    <a:pt x="1409" y="643"/>
                  </a:lnTo>
                  <a:lnTo>
                    <a:pt x="1419" y="676"/>
                  </a:lnTo>
                  <a:lnTo>
                    <a:pt x="1408" y="677"/>
                  </a:lnTo>
                  <a:lnTo>
                    <a:pt x="1399" y="677"/>
                  </a:lnTo>
                  <a:lnTo>
                    <a:pt x="1389" y="678"/>
                  </a:lnTo>
                  <a:lnTo>
                    <a:pt x="1379" y="679"/>
                  </a:lnTo>
                  <a:lnTo>
                    <a:pt x="1369" y="680"/>
                  </a:lnTo>
                  <a:lnTo>
                    <a:pt x="1358" y="680"/>
                  </a:lnTo>
                  <a:lnTo>
                    <a:pt x="1349" y="681"/>
                  </a:lnTo>
                  <a:lnTo>
                    <a:pt x="1338" y="682"/>
                  </a:lnTo>
                  <a:close/>
                  <a:moveTo>
                    <a:pt x="1769" y="643"/>
                  </a:moveTo>
                  <a:lnTo>
                    <a:pt x="1760" y="643"/>
                  </a:lnTo>
                  <a:lnTo>
                    <a:pt x="1750" y="644"/>
                  </a:lnTo>
                  <a:lnTo>
                    <a:pt x="1740" y="645"/>
                  </a:lnTo>
                  <a:lnTo>
                    <a:pt x="1730" y="646"/>
                  </a:lnTo>
                  <a:lnTo>
                    <a:pt x="1720" y="647"/>
                  </a:lnTo>
                  <a:lnTo>
                    <a:pt x="1710" y="648"/>
                  </a:lnTo>
                  <a:lnTo>
                    <a:pt x="1700" y="649"/>
                  </a:lnTo>
                  <a:lnTo>
                    <a:pt x="1691" y="650"/>
                  </a:lnTo>
                  <a:lnTo>
                    <a:pt x="1687" y="632"/>
                  </a:lnTo>
                  <a:lnTo>
                    <a:pt x="1683" y="616"/>
                  </a:lnTo>
                  <a:lnTo>
                    <a:pt x="1678" y="599"/>
                  </a:lnTo>
                  <a:lnTo>
                    <a:pt x="1673" y="581"/>
                  </a:lnTo>
                  <a:lnTo>
                    <a:pt x="1669" y="564"/>
                  </a:lnTo>
                  <a:lnTo>
                    <a:pt x="1665" y="548"/>
                  </a:lnTo>
                  <a:lnTo>
                    <a:pt x="1661" y="531"/>
                  </a:lnTo>
                  <a:lnTo>
                    <a:pt x="1657" y="513"/>
                  </a:lnTo>
                  <a:lnTo>
                    <a:pt x="1655" y="504"/>
                  </a:lnTo>
                  <a:lnTo>
                    <a:pt x="1652" y="495"/>
                  </a:lnTo>
                  <a:lnTo>
                    <a:pt x="1649" y="486"/>
                  </a:lnTo>
                  <a:lnTo>
                    <a:pt x="1647" y="479"/>
                  </a:lnTo>
                  <a:lnTo>
                    <a:pt x="1645" y="473"/>
                  </a:lnTo>
                  <a:lnTo>
                    <a:pt x="1642" y="466"/>
                  </a:lnTo>
                  <a:lnTo>
                    <a:pt x="1640" y="462"/>
                  </a:lnTo>
                  <a:lnTo>
                    <a:pt x="1638" y="459"/>
                  </a:lnTo>
                  <a:lnTo>
                    <a:pt x="1636" y="456"/>
                  </a:lnTo>
                  <a:lnTo>
                    <a:pt x="1633" y="453"/>
                  </a:lnTo>
                  <a:lnTo>
                    <a:pt x="1631" y="451"/>
                  </a:lnTo>
                  <a:lnTo>
                    <a:pt x="1627" y="449"/>
                  </a:lnTo>
                  <a:lnTo>
                    <a:pt x="1625" y="447"/>
                  </a:lnTo>
                  <a:lnTo>
                    <a:pt x="1622" y="445"/>
                  </a:lnTo>
                  <a:lnTo>
                    <a:pt x="1619" y="442"/>
                  </a:lnTo>
                  <a:lnTo>
                    <a:pt x="1616" y="441"/>
                  </a:lnTo>
                  <a:lnTo>
                    <a:pt x="1613" y="439"/>
                  </a:lnTo>
                  <a:lnTo>
                    <a:pt x="1610" y="438"/>
                  </a:lnTo>
                  <a:lnTo>
                    <a:pt x="1606" y="437"/>
                  </a:lnTo>
                  <a:lnTo>
                    <a:pt x="1602" y="436"/>
                  </a:lnTo>
                  <a:lnTo>
                    <a:pt x="1598" y="436"/>
                  </a:lnTo>
                  <a:lnTo>
                    <a:pt x="1594" y="435"/>
                  </a:lnTo>
                  <a:lnTo>
                    <a:pt x="1590" y="435"/>
                  </a:lnTo>
                  <a:lnTo>
                    <a:pt x="1586" y="435"/>
                  </a:lnTo>
                  <a:lnTo>
                    <a:pt x="1581" y="436"/>
                  </a:lnTo>
                  <a:lnTo>
                    <a:pt x="1575" y="437"/>
                  </a:lnTo>
                  <a:lnTo>
                    <a:pt x="1571" y="438"/>
                  </a:lnTo>
                  <a:lnTo>
                    <a:pt x="1567" y="440"/>
                  </a:lnTo>
                  <a:lnTo>
                    <a:pt x="1563" y="442"/>
                  </a:lnTo>
                  <a:lnTo>
                    <a:pt x="1559" y="445"/>
                  </a:lnTo>
                  <a:lnTo>
                    <a:pt x="1555" y="448"/>
                  </a:lnTo>
                  <a:lnTo>
                    <a:pt x="1552" y="450"/>
                  </a:lnTo>
                  <a:lnTo>
                    <a:pt x="1548" y="453"/>
                  </a:lnTo>
                  <a:lnTo>
                    <a:pt x="1545" y="456"/>
                  </a:lnTo>
                  <a:lnTo>
                    <a:pt x="1543" y="459"/>
                  </a:lnTo>
                  <a:lnTo>
                    <a:pt x="1541" y="462"/>
                  </a:lnTo>
                  <a:lnTo>
                    <a:pt x="1539" y="466"/>
                  </a:lnTo>
                  <a:lnTo>
                    <a:pt x="1538" y="470"/>
                  </a:lnTo>
                  <a:lnTo>
                    <a:pt x="1537" y="474"/>
                  </a:lnTo>
                  <a:lnTo>
                    <a:pt x="1536" y="478"/>
                  </a:lnTo>
                  <a:lnTo>
                    <a:pt x="1536" y="482"/>
                  </a:lnTo>
                  <a:lnTo>
                    <a:pt x="1536" y="487"/>
                  </a:lnTo>
                  <a:lnTo>
                    <a:pt x="1536" y="495"/>
                  </a:lnTo>
                  <a:lnTo>
                    <a:pt x="1537" y="502"/>
                  </a:lnTo>
                  <a:lnTo>
                    <a:pt x="1539" y="509"/>
                  </a:lnTo>
                  <a:lnTo>
                    <a:pt x="1541" y="519"/>
                  </a:lnTo>
                  <a:lnTo>
                    <a:pt x="1543" y="529"/>
                  </a:lnTo>
                  <a:lnTo>
                    <a:pt x="1546" y="539"/>
                  </a:lnTo>
                  <a:lnTo>
                    <a:pt x="1550" y="555"/>
                  </a:lnTo>
                  <a:lnTo>
                    <a:pt x="1554" y="570"/>
                  </a:lnTo>
                  <a:lnTo>
                    <a:pt x="1558" y="585"/>
                  </a:lnTo>
                  <a:lnTo>
                    <a:pt x="1562" y="600"/>
                  </a:lnTo>
                  <a:lnTo>
                    <a:pt x="1566" y="616"/>
                  </a:lnTo>
                  <a:lnTo>
                    <a:pt x="1569" y="630"/>
                  </a:lnTo>
                  <a:lnTo>
                    <a:pt x="1573" y="645"/>
                  </a:lnTo>
                  <a:lnTo>
                    <a:pt x="1577" y="659"/>
                  </a:lnTo>
                  <a:lnTo>
                    <a:pt x="1567" y="660"/>
                  </a:lnTo>
                  <a:lnTo>
                    <a:pt x="1558" y="661"/>
                  </a:lnTo>
                  <a:lnTo>
                    <a:pt x="1547" y="663"/>
                  </a:lnTo>
                  <a:lnTo>
                    <a:pt x="1538" y="664"/>
                  </a:lnTo>
                  <a:lnTo>
                    <a:pt x="1527" y="665"/>
                  </a:lnTo>
                  <a:lnTo>
                    <a:pt x="1518" y="666"/>
                  </a:lnTo>
                  <a:lnTo>
                    <a:pt x="1509" y="667"/>
                  </a:lnTo>
                  <a:lnTo>
                    <a:pt x="1499" y="668"/>
                  </a:lnTo>
                  <a:lnTo>
                    <a:pt x="1491" y="634"/>
                  </a:lnTo>
                  <a:lnTo>
                    <a:pt x="1482" y="601"/>
                  </a:lnTo>
                  <a:lnTo>
                    <a:pt x="1473" y="569"/>
                  </a:lnTo>
                  <a:lnTo>
                    <a:pt x="1465" y="535"/>
                  </a:lnTo>
                  <a:lnTo>
                    <a:pt x="1456" y="502"/>
                  </a:lnTo>
                  <a:lnTo>
                    <a:pt x="1448" y="469"/>
                  </a:lnTo>
                  <a:lnTo>
                    <a:pt x="1440" y="435"/>
                  </a:lnTo>
                  <a:lnTo>
                    <a:pt x="1430" y="403"/>
                  </a:lnTo>
                  <a:lnTo>
                    <a:pt x="1439" y="402"/>
                  </a:lnTo>
                  <a:lnTo>
                    <a:pt x="1448" y="401"/>
                  </a:lnTo>
                  <a:lnTo>
                    <a:pt x="1456" y="400"/>
                  </a:lnTo>
                  <a:lnTo>
                    <a:pt x="1465" y="399"/>
                  </a:lnTo>
                  <a:lnTo>
                    <a:pt x="1474" y="398"/>
                  </a:lnTo>
                  <a:lnTo>
                    <a:pt x="1483" y="397"/>
                  </a:lnTo>
                  <a:lnTo>
                    <a:pt x="1493" y="397"/>
                  </a:lnTo>
                  <a:lnTo>
                    <a:pt x="1503" y="396"/>
                  </a:lnTo>
                  <a:lnTo>
                    <a:pt x="1504" y="400"/>
                  </a:lnTo>
                  <a:lnTo>
                    <a:pt x="1505" y="405"/>
                  </a:lnTo>
                  <a:lnTo>
                    <a:pt x="1506" y="410"/>
                  </a:lnTo>
                  <a:lnTo>
                    <a:pt x="1509" y="415"/>
                  </a:lnTo>
                  <a:lnTo>
                    <a:pt x="1510" y="419"/>
                  </a:lnTo>
                  <a:lnTo>
                    <a:pt x="1511" y="425"/>
                  </a:lnTo>
                  <a:lnTo>
                    <a:pt x="1513" y="430"/>
                  </a:lnTo>
                  <a:lnTo>
                    <a:pt x="1514" y="435"/>
                  </a:lnTo>
                  <a:lnTo>
                    <a:pt x="1521" y="423"/>
                  </a:lnTo>
                  <a:lnTo>
                    <a:pt x="1529" y="413"/>
                  </a:lnTo>
                  <a:lnTo>
                    <a:pt x="1539" y="404"/>
                  </a:lnTo>
                  <a:lnTo>
                    <a:pt x="1548" y="397"/>
                  </a:lnTo>
                  <a:lnTo>
                    <a:pt x="1560" y="390"/>
                  </a:lnTo>
                  <a:lnTo>
                    <a:pt x="1572" y="386"/>
                  </a:lnTo>
                  <a:lnTo>
                    <a:pt x="1586" y="383"/>
                  </a:lnTo>
                  <a:lnTo>
                    <a:pt x="1599" y="381"/>
                  </a:lnTo>
                  <a:lnTo>
                    <a:pt x="1606" y="380"/>
                  </a:lnTo>
                  <a:lnTo>
                    <a:pt x="1612" y="380"/>
                  </a:lnTo>
                  <a:lnTo>
                    <a:pt x="1618" y="380"/>
                  </a:lnTo>
                  <a:lnTo>
                    <a:pt x="1624" y="380"/>
                  </a:lnTo>
                  <a:lnTo>
                    <a:pt x="1631" y="381"/>
                  </a:lnTo>
                  <a:lnTo>
                    <a:pt x="1637" y="382"/>
                  </a:lnTo>
                  <a:lnTo>
                    <a:pt x="1643" y="383"/>
                  </a:lnTo>
                  <a:lnTo>
                    <a:pt x="1649" y="384"/>
                  </a:lnTo>
                  <a:lnTo>
                    <a:pt x="1656" y="386"/>
                  </a:lnTo>
                  <a:lnTo>
                    <a:pt x="1661" y="387"/>
                  </a:lnTo>
                  <a:lnTo>
                    <a:pt x="1666" y="389"/>
                  </a:lnTo>
                  <a:lnTo>
                    <a:pt x="1670" y="391"/>
                  </a:lnTo>
                  <a:lnTo>
                    <a:pt x="1675" y="393"/>
                  </a:lnTo>
                  <a:lnTo>
                    <a:pt x="1680" y="397"/>
                  </a:lnTo>
                  <a:lnTo>
                    <a:pt x="1684" y="399"/>
                  </a:lnTo>
                  <a:lnTo>
                    <a:pt x="1688" y="402"/>
                  </a:lnTo>
                  <a:lnTo>
                    <a:pt x="1692" y="405"/>
                  </a:lnTo>
                  <a:lnTo>
                    <a:pt x="1695" y="408"/>
                  </a:lnTo>
                  <a:lnTo>
                    <a:pt x="1699" y="411"/>
                  </a:lnTo>
                  <a:lnTo>
                    <a:pt x="1702" y="414"/>
                  </a:lnTo>
                  <a:lnTo>
                    <a:pt x="1705" y="418"/>
                  </a:lnTo>
                  <a:lnTo>
                    <a:pt x="1708" y="423"/>
                  </a:lnTo>
                  <a:lnTo>
                    <a:pt x="1710" y="426"/>
                  </a:lnTo>
                  <a:lnTo>
                    <a:pt x="1712" y="430"/>
                  </a:lnTo>
                  <a:lnTo>
                    <a:pt x="1714" y="434"/>
                  </a:lnTo>
                  <a:lnTo>
                    <a:pt x="1715" y="439"/>
                  </a:lnTo>
                  <a:lnTo>
                    <a:pt x="1717" y="445"/>
                  </a:lnTo>
                  <a:lnTo>
                    <a:pt x="1719" y="450"/>
                  </a:lnTo>
                  <a:lnTo>
                    <a:pt x="1720" y="456"/>
                  </a:lnTo>
                  <a:lnTo>
                    <a:pt x="1722" y="463"/>
                  </a:lnTo>
                  <a:lnTo>
                    <a:pt x="1724" y="470"/>
                  </a:lnTo>
                  <a:lnTo>
                    <a:pt x="1727" y="478"/>
                  </a:lnTo>
                  <a:lnTo>
                    <a:pt x="1732" y="498"/>
                  </a:lnTo>
                  <a:lnTo>
                    <a:pt x="1738" y="519"/>
                  </a:lnTo>
                  <a:lnTo>
                    <a:pt x="1743" y="539"/>
                  </a:lnTo>
                  <a:lnTo>
                    <a:pt x="1748" y="559"/>
                  </a:lnTo>
                  <a:lnTo>
                    <a:pt x="1754" y="580"/>
                  </a:lnTo>
                  <a:lnTo>
                    <a:pt x="1759" y="601"/>
                  </a:lnTo>
                  <a:lnTo>
                    <a:pt x="1764" y="622"/>
                  </a:lnTo>
                  <a:lnTo>
                    <a:pt x="1769" y="643"/>
                  </a:lnTo>
                  <a:close/>
                  <a:moveTo>
                    <a:pt x="1845" y="653"/>
                  </a:moveTo>
                  <a:lnTo>
                    <a:pt x="1857" y="653"/>
                  </a:lnTo>
                  <a:lnTo>
                    <a:pt x="1869" y="653"/>
                  </a:lnTo>
                  <a:lnTo>
                    <a:pt x="1881" y="653"/>
                  </a:lnTo>
                  <a:lnTo>
                    <a:pt x="1893" y="653"/>
                  </a:lnTo>
                  <a:lnTo>
                    <a:pt x="1905" y="654"/>
                  </a:lnTo>
                  <a:lnTo>
                    <a:pt x="1916" y="654"/>
                  </a:lnTo>
                  <a:lnTo>
                    <a:pt x="1928" y="654"/>
                  </a:lnTo>
                  <a:lnTo>
                    <a:pt x="1940" y="654"/>
                  </a:lnTo>
                  <a:lnTo>
                    <a:pt x="1941" y="657"/>
                  </a:lnTo>
                  <a:lnTo>
                    <a:pt x="1943" y="660"/>
                  </a:lnTo>
                  <a:lnTo>
                    <a:pt x="1944" y="664"/>
                  </a:lnTo>
                  <a:lnTo>
                    <a:pt x="1946" y="666"/>
                  </a:lnTo>
                  <a:lnTo>
                    <a:pt x="1948" y="668"/>
                  </a:lnTo>
                  <a:lnTo>
                    <a:pt x="1950" y="670"/>
                  </a:lnTo>
                  <a:lnTo>
                    <a:pt x="1951" y="672"/>
                  </a:lnTo>
                  <a:lnTo>
                    <a:pt x="1953" y="673"/>
                  </a:lnTo>
                  <a:lnTo>
                    <a:pt x="1957" y="675"/>
                  </a:lnTo>
                  <a:lnTo>
                    <a:pt x="1960" y="676"/>
                  </a:lnTo>
                  <a:lnTo>
                    <a:pt x="1964" y="677"/>
                  </a:lnTo>
                  <a:lnTo>
                    <a:pt x="1970" y="677"/>
                  </a:lnTo>
                  <a:lnTo>
                    <a:pt x="1975" y="677"/>
                  </a:lnTo>
                  <a:lnTo>
                    <a:pt x="1980" y="677"/>
                  </a:lnTo>
                  <a:lnTo>
                    <a:pt x="1986" y="677"/>
                  </a:lnTo>
                  <a:lnTo>
                    <a:pt x="1992" y="676"/>
                  </a:lnTo>
                  <a:lnTo>
                    <a:pt x="1999" y="676"/>
                  </a:lnTo>
                  <a:lnTo>
                    <a:pt x="2005" y="675"/>
                  </a:lnTo>
                  <a:lnTo>
                    <a:pt x="2011" y="674"/>
                  </a:lnTo>
                  <a:lnTo>
                    <a:pt x="2018" y="672"/>
                  </a:lnTo>
                  <a:lnTo>
                    <a:pt x="2023" y="671"/>
                  </a:lnTo>
                  <a:lnTo>
                    <a:pt x="2027" y="669"/>
                  </a:lnTo>
                  <a:lnTo>
                    <a:pt x="2031" y="667"/>
                  </a:lnTo>
                  <a:lnTo>
                    <a:pt x="2034" y="664"/>
                  </a:lnTo>
                  <a:lnTo>
                    <a:pt x="2037" y="663"/>
                  </a:lnTo>
                  <a:lnTo>
                    <a:pt x="2040" y="660"/>
                  </a:lnTo>
                  <a:lnTo>
                    <a:pt x="2041" y="657"/>
                  </a:lnTo>
                  <a:lnTo>
                    <a:pt x="2043" y="655"/>
                  </a:lnTo>
                  <a:lnTo>
                    <a:pt x="2044" y="653"/>
                  </a:lnTo>
                  <a:lnTo>
                    <a:pt x="2045" y="650"/>
                  </a:lnTo>
                  <a:lnTo>
                    <a:pt x="2046" y="647"/>
                  </a:lnTo>
                  <a:lnTo>
                    <a:pt x="2047" y="644"/>
                  </a:lnTo>
                  <a:lnTo>
                    <a:pt x="2047" y="642"/>
                  </a:lnTo>
                  <a:lnTo>
                    <a:pt x="2047" y="639"/>
                  </a:lnTo>
                  <a:lnTo>
                    <a:pt x="2047" y="635"/>
                  </a:lnTo>
                  <a:lnTo>
                    <a:pt x="2047" y="631"/>
                  </a:lnTo>
                  <a:lnTo>
                    <a:pt x="2047" y="627"/>
                  </a:lnTo>
                  <a:lnTo>
                    <a:pt x="2046" y="623"/>
                  </a:lnTo>
                  <a:lnTo>
                    <a:pt x="2045" y="618"/>
                  </a:lnTo>
                  <a:lnTo>
                    <a:pt x="2044" y="611"/>
                  </a:lnTo>
                  <a:lnTo>
                    <a:pt x="2043" y="607"/>
                  </a:lnTo>
                  <a:lnTo>
                    <a:pt x="2041" y="603"/>
                  </a:lnTo>
                  <a:lnTo>
                    <a:pt x="2040" y="598"/>
                  </a:lnTo>
                  <a:lnTo>
                    <a:pt x="2038" y="594"/>
                  </a:lnTo>
                  <a:lnTo>
                    <a:pt x="2037" y="588"/>
                  </a:lnTo>
                  <a:lnTo>
                    <a:pt x="2035" y="583"/>
                  </a:lnTo>
                  <a:lnTo>
                    <a:pt x="2034" y="578"/>
                  </a:lnTo>
                  <a:lnTo>
                    <a:pt x="2033" y="573"/>
                  </a:lnTo>
                  <a:lnTo>
                    <a:pt x="2027" y="584"/>
                  </a:lnTo>
                  <a:lnTo>
                    <a:pt x="2019" y="594"/>
                  </a:lnTo>
                  <a:lnTo>
                    <a:pt x="2010" y="602"/>
                  </a:lnTo>
                  <a:lnTo>
                    <a:pt x="2001" y="609"/>
                  </a:lnTo>
                  <a:lnTo>
                    <a:pt x="1991" y="616"/>
                  </a:lnTo>
                  <a:lnTo>
                    <a:pt x="1980" y="620"/>
                  </a:lnTo>
                  <a:lnTo>
                    <a:pt x="1968" y="623"/>
                  </a:lnTo>
                  <a:lnTo>
                    <a:pt x="1955" y="625"/>
                  </a:lnTo>
                  <a:lnTo>
                    <a:pt x="1940" y="626"/>
                  </a:lnTo>
                  <a:lnTo>
                    <a:pt x="1926" y="625"/>
                  </a:lnTo>
                  <a:lnTo>
                    <a:pt x="1912" y="623"/>
                  </a:lnTo>
                  <a:lnTo>
                    <a:pt x="1899" y="619"/>
                  </a:lnTo>
                  <a:lnTo>
                    <a:pt x="1885" y="613"/>
                  </a:lnTo>
                  <a:lnTo>
                    <a:pt x="1873" y="606"/>
                  </a:lnTo>
                  <a:lnTo>
                    <a:pt x="1860" y="598"/>
                  </a:lnTo>
                  <a:lnTo>
                    <a:pt x="1849" y="587"/>
                  </a:lnTo>
                  <a:lnTo>
                    <a:pt x="1840" y="579"/>
                  </a:lnTo>
                  <a:lnTo>
                    <a:pt x="1832" y="570"/>
                  </a:lnTo>
                  <a:lnTo>
                    <a:pt x="1825" y="560"/>
                  </a:lnTo>
                  <a:lnTo>
                    <a:pt x="1818" y="550"/>
                  </a:lnTo>
                  <a:lnTo>
                    <a:pt x="1813" y="538"/>
                  </a:lnTo>
                  <a:lnTo>
                    <a:pt x="1808" y="527"/>
                  </a:lnTo>
                  <a:lnTo>
                    <a:pt x="1803" y="515"/>
                  </a:lnTo>
                  <a:lnTo>
                    <a:pt x="1800" y="502"/>
                  </a:lnTo>
                  <a:lnTo>
                    <a:pt x="1795" y="486"/>
                  </a:lnTo>
                  <a:lnTo>
                    <a:pt x="1793" y="471"/>
                  </a:lnTo>
                  <a:lnTo>
                    <a:pt x="1792" y="456"/>
                  </a:lnTo>
                  <a:lnTo>
                    <a:pt x="1793" y="442"/>
                  </a:lnTo>
                  <a:lnTo>
                    <a:pt x="1795" y="430"/>
                  </a:lnTo>
                  <a:lnTo>
                    <a:pt x="1799" y="418"/>
                  </a:lnTo>
                  <a:lnTo>
                    <a:pt x="1804" y="407"/>
                  </a:lnTo>
                  <a:lnTo>
                    <a:pt x="1810" y="397"/>
                  </a:lnTo>
                  <a:lnTo>
                    <a:pt x="1816" y="388"/>
                  </a:lnTo>
                  <a:lnTo>
                    <a:pt x="1825" y="380"/>
                  </a:lnTo>
                  <a:lnTo>
                    <a:pt x="1833" y="373"/>
                  </a:lnTo>
                  <a:lnTo>
                    <a:pt x="1842" y="366"/>
                  </a:lnTo>
                  <a:lnTo>
                    <a:pt x="1853" y="362"/>
                  </a:lnTo>
                  <a:lnTo>
                    <a:pt x="1864" y="358"/>
                  </a:lnTo>
                  <a:lnTo>
                    <a:pt x="1877" y="355"/>
                  </a:lnTo>
                  <a:lnTo>
                    <a:pt x="1889" y="353"/>
                  </a:lnTo>
                  <a:lnTo>
                    <a:pt x="1904" y="353"/>
                  </a:lnTo>
                  <a:lnTo>
                    <a:pt x="1917" y="353"/>
                  </a:lnTo>
                  <a:lnTo>
                    <a:pt x="1930" y="355"/>
                  </a:lnTo>
                  <a:lnTo>
                    <a:pt x="1944" y="359"/>
                  </a:lnTo>
                  <a:lnTo>
                    <a:pt x="1956" y="364"/>
                  </a:lnTo>
                  <a:lnTo>
                    <a:pt x="1969" y="370"/>
                  </a:lnTo>
                  <a:lnTo>
                    <a:pt x="1980" y="379"/>
                  </a:lnTo>
                  <a:lnTo>
                    <a:pt x="1992" y="388"/>
                  </a:lnTo>
                  <a:lnTo>
                    <a:pt x="1991" y="383"/>
                  </a:lnTo>
                  <a:lnTo>
                    <a:pt x="1989" y="379"/>
                  </a:lnTo>
                  <a:lnTo>
                    <a:pt x="1988" y="375"/>
                  </a:lnTo>
                  <a:lnTo>
                    <a:pt x="1987" y="369"/>
                  </a:lnTo>
                  <a:lnTo>
                    <a:pt x="1986" y="364"/>
                  </a:lnTo>
                  <a:lnTo>
                    <a:pt x="1985" y="360"/>
                  </a:lnTo>
                  <a:lnTo>
                    <a:pt x="1984" y="355"/>
                  </a:lnTo>
                  <a:lnTo>
                    <a:pt x="1983" y="351"/>
                  </a:lnTo>
                  <a:lnTo>
                    <a:pt x="1992" y="350"/>
                  </a:lnTo>
                  <a:lnTo>
                    <a:pt x="2001" y="349"/>
                  </a:lnTo>
                  <a:lnTo>
                    <a:pt x="2010" y="348"/>
                  </a:lnTo>
                  <a:lnTo>
                    <a:pt x="2020" y="348"/>
                  </a:lnTo>
                  <a:lnTo>
                    <a:pt x="2029" y="346"/>
                  </a:lnTo>
                  <a:lnTo>
                    <a:pt x="2038" y="345"/>
                  </a:lnTo>
                  <a:lnTo>
                    <a:pt x="2048" y="344"/>
                  </a:lnTo>
                  <a:lnTo>
                    <a:pt x="2057" y="343"/>
                  </a:lnTo>
                  <a:lnTo>
                    <a:pt x="2065" y="374"/>
                  </a:lnTo>
                  <a:lnTo>
                    <a:pt x="2072" y="404"/>
                  </a:lnTo>
                  <a:lnTo>
                    <a:pt x="2079" y="433"/>
                  </a:lnTo>
                  <a:lnTo>
                    <a:pt x="2086" y="463"/>
                  </a:lnTo>
                  <a:lnTo>
                    <a:pt x="2094" y="493"/>
                  </a:lnTo>
                  <a:lnTo>
                    <a:pt x="2102" y="523"/>
                  </a:lnTo>
                  <a:lnTo>
                    <a:pt x="2109" y="552"/>
                  </a:lnTo>
                  <a:lnTo>
                    <a:pt x="2117" y="581"/>
                  </a:lnTo>
                  <a:lnTo>
                    <a:pt x="2119" y="593"/>
                  </a:lnTo>
                  <a:lnTo>
                    <a:pt x="2121" y="603"/>
                  </a:lnTo>
                  <a:lnTo>
                    <a:pt x="2123" y="613"/>
                  </a:lnTo>
                  <a:lnTo>
                    <a:pt x="2124" y="623"/>
                  </a:lnTo>
                  <a:lnTo>
                    <a:pt x="2125" y="631"/>
                  </a:lnTo>
                  <a:lnTo>
                    <a:pt x="2126" y="639"/>
                  </a:lnTo>
                  <a:lnTo>
                    <a:pt x="2126" y="646"/>
                  </a:lnTo>
                  <a:lnTo>
                    <a:pt x="2125" y="652"/>
                  </a:lnTo>
                  <a:lnTo>
                    <a:pt x="2124" y="658"/>
                  </a:lnTo>
                  <a:lnTo>
                    <a:pt x="2123" y="664"/>
                  </a:lnTo>
                  <a:lnTo>
                    <a:pt x="2122" y="670"/>
                  </a:lnTo>
                  <a:lnTo>
                    <a:pt x="2120" y="674"/>
                  </a:lnTo>
                  <a:lnTo>
                    <a:pt x="2118" y="679"/>
                  </a:lnTo>
                  <a:lnTo>
                    <a:pt x="2116" y="683"/>
                  </a:lnTo>
                  <a:lnTo>
                    <a:pt x="2114" y="688"/>
                  </a:lnTo>
                  <a:lnTo>
                    <a:pt x="2110" y="691"/>
                  </a:lnTo>
                  <a:lnTo>
                    <a:pt x="2106" y="695"/>
                  </a:lnTo>
                  <a:lnTo>
                    <a:pt x="2102" y="698"/>
                  </a:lnTo>
                  <a:lnTo>
                    <a:pt x="2098" y="701"/>
                  </a:lnTo>
                  <a:lnTo>
                    <a:pt x="2094" y="704"/>
                  </a:lnTo>
                  <a:lnTo>
                    <a:pt x="2089" y="707"/>
                  </a:lnTo>
                  <a:lnTo>
                    <a:pt x="2082" y="709"/>
                  </a:lnTo>
                  <a:lnTo>
                    <a:pt x="2077" y="713"/>
                  </a:lnTo>
                  <a:lnTo>
                    <a:pt x="2070" y="716"/>
                  </a:lnTo>
                  <a:lnTo>
                    <a:pt x="2064" y="718"/>
                  </a:lnTo>
                  <a:lnTo>
                    <a:pt x="2057" y="720"/>
                  </a:lnTo>
                  <a:lnTo>
                    <a:pt x="2050" y="722"/>
                  </a:lnTo>
                  <a:lnTo>
                    <a:pt x="2043" y="724"/>
                  </a:lnTo>
                  <a:lnTo>
                    <a:pt x="2035" y="726"/>
                  </a:lnTo>
                  <a:lnTo>
                    <a:pt x="2027" y="727"/>
                  </a:lnTo>
                  <a:lnTo>
                    <a:pt x="2018" y="728"/>
                  </a:lnTo>
                  <a:lnTo>
                    <a:pt x="2008" y="729"/>
                  </a:lnTo>
                  <a:lnTo>
                    <a:pt x="1989" y="731"/>
                  </a:lnTo>
                  <a:lnTo>
                    <a:pt x="1972" y="731"/>
                  </a:lnTo>
                  <a:lnTo>
                    <a:pt x="1956" y="731"/>
                  </a:lnTo>
                  <a:lnTo>
                    <a:pt x="1940" y="730"/>
                  </a:lnTo>
                  <a:lnTo>
                    <a:pt x="1927" y="728"/>
                  </a:lnTo>
                  <a:lnTo>
                    <a:pt x="1915" y="726"/>
                  </a:lnTo>
                  <a:lnTo>
                    <a:pt x="1904" y="722"/>
                  </a:lnTo>
                  <a:lnTo>
                    <a:pt x="1895" y="718"/>
                  </a:lnTo>
                  <a:lnTo>
                    <a:pt x="1885" y="713"/>
                  </a:lnTo>
                  <a:lnTo>
                    <a:pt x="1877" y="706"/>
                  </a:lnTo>
                  <a:lnTo>
                    <a:pt x="1869" y="700"/>
                  </a:lnTo>
                  <a:lnTo>
                    <a:pt x="1863" y="693"/>
                  </a:lnTo>
                  <a:lnTo>
                    <a:pt x="1858" y="685"/>
                  </a:lnTo>
                  <a:lnTo>
                    <a:pt x="1854" y="678"/>
                  </a:lnTo>
                  <a:lnTo>
                    <a:pt x="1851" y="669"/>
                  </a:lnTo>
                  <a:lnTo>
                    <a:pt x="1849" y="660"/>
                  </a:lnTo>
                  <a:lnTo>
                    <a:pt x="1848" y="660"/>
                  </a:lnTo>
                  <a:lnTo>
                    <a:pt x="1848" y="659"/>
                  </a:lnTo>
                  <a:lnTo>
                    <a:pt x="1848" y="658"/>
                  </a:lnTo>
                  <a:lnTo>
                    <a:pt x="1848" y="657"/>
                  </a:lnTo>
                  <a:lnTo>
                    <a:pt x="1847" y="656"/>
                  </a:lnTo>
                  <a:lnTo>
                    <a:pt x="1847" y="655"/>
                  </a:lnTo>
                  <a:lnTo>
                    <a:pt x="1845" y="654"/>
                  </a:lnTo>
                  <a:lnTo>
                    <a:pt x="1845" y="653"/>
                  </a:lnTo>
                  <a:close/>
                  <a:moveTo>
                    <a:pt x="1878" y="490"/>
                  </a:moveTo>
                  <a:lnTo>
                    <a:pt x="1881" y="501"/>
                  </a:lnTo>
                  <a:lnTo>
                    <a:pt x="1884" y="510"/>
                  </a:lnTo>
                  <a:lnTo>
                    <a:pt x="1888" y="519"/>
                  </a:lnTo>
                  <a:lnTo>
                    <a:pt x="1893" y="527"/>
                  </a:lnTo>
                  <a:lnTo>
                    <a:pt x="1898" y="533"/>
                  </a:lnTo>
                  <a:lnTo>
                    <a:pt x="1903" y="539"/>
                  </a:lnTo>
                  <a:lnTo>
                    <a:pt x="1908" y="545"/>
                  </a:lnTo>
                  <a:lnTo>
                    <a:pt x="1913" y="550"/>
                  </a:lnTo>
                  <a:lnTo>
                    <a:pt x="1920" y="554"/>
                  </a:lnTo>
                  <a:lnTo>
                    <a:pt x="1925" y="557"/>
                  </a:lnTo>
                  <a:lnTo>
                    <a:pt x="1931" y="560"/>
                  </a:lnTo>
                  <a:lnTo>
                    <a:pt x="1937" y="563"/>
                  </a:lnTo>
                  <a:lnTo>
                    <a:pt x="1944" y="564"/>
                  </a:lnTo>
                  <a:lnTo>
                    <a:pt x="1950" y="566"/>
                  </a:lnTo>
                  <a:lnTo>
                    <a:pt x="1957" y="567"/>
                  </a:lnTo>
                  <a:lnTo>
                    <a:pt x="1963" y="566"/>
                  </a:lnTo>
                  <a:lnTo>
                    <a:pt x="1971" y="566"/>
                  </a:lnTo>
                  <a:lnTo>
                    <a:pt x="1977" y="563"/>
                  </a:lnTo>
                  <a:lnTo>
                    <a:pt x="1982" y="561"/>
                  </a:lnTo>
                  <a:lnTo>
                    <a:pt x="1988" y="558"/>
                  </a:lnTo>
                  <a:lnTo>
                    <a:pt x="1994" y="555"/>
                  </a:lnTo>
                  <a:lnTo>
                    <a:pt x="1998" y="551"/>
                  </a:lnTo>
                  <a:lnTo>
                    <a:pt x="2003" y="547"/>
                  </a:lnTo>
                  <a:lnTo>
                    <a:pt x="2006" y="540"/>
                  </a:lnTo>
                  <a:lnTo>
                    <a:pt x="2009" y="535"/>
                  </a:lnTo>
                  <a:lnTo>
                    <a:pt x="2012" y="529"/>
                  </a:lnTo>
                  <a:lnTo>
                    <a:pt x="2015" y="522"/>
                  </a:lnTo>
                  <a:lnTo>
                    <a:pt x="2016" y="514"/>
                  </a:lnTo>
                  <a:lnTo>
                    <a:pt x="2016" y="506"/>
                  </a:lnTo>
                  <a:lnTo>
                    <a:pt x="2016" y="498"/>
                  </a:lnTo>
                  <a:lnTo>
                    <a:pt x="2015" y="488"/>
                  </a:lnTo>
                  <a:lnTo>
                    <a:pt x="2012" y="479"/>
                  </a:lnTo>
                  <a:lnTo>
                    <a:pt x="2009" y="469"/>
                  </a:lnTo>
                  <a:lnTo>
                    <a:pt x="2006" y="460"/>
                  </a:lnTo>
                  <a:lnTo>
                    <a:pt x="2002" y="452"/>
                  </a:lnTo>
                  <a:lnTo>
                    <a:pt x="1998" y="445"/>
                  </a:lnTo>
                  <a:lnTo>
                    <a:pt x="1994" y="438"/>
                  </a:lnTo>
                  <a:lnTo>
                    <a:pt x="1988" y="432"/>
                  </a:lnTo>
                  <a:lnTo>
                    <a:pt x="1983" y="426"/>
                  </a:lnTo>
                  <a:lnTo>
                    <a:pt x="1977" y="422"/>
                  </a:lnTo>
                  <a:lnTo>
                    <a:pt x="1971" y="416"/>
                  </a:lnTo>
                  <a:lnTo>
                    <a:pt x="1964" y="413"/>
                  </a:lnTo>
                  <a:lnTo>
                    <a:pt x="1958" y="410"/>
                  </a:lnTo>
                  <a:lnTo>
                    <a:pt x="1952" y="408"/>
                  </a:lnTo>
                  <a:lnTo>
                    <a:pt x="1945" y="406"/>
                  </a:lnTo>
                  <a:lnTo>
                    <a:pt x="1938" y="405"/>
                  </a:lnTo>
                  <a:lnTo>
                    <a:pt x="1931" y="405"/>
                  </a:lnTo>
                  <a:lnTo>
                    <a:pt x="1924" y="405"/>
                  </a:lnTo>
                  <a:lnTo>
                    <a:pt x="1916" y="406"/>
                  </a:lnTo>
                  <a:lnTo>
                    <a:pt x="1910" y="408"/>
                  </a:lnTo>
                  <a:lnTo>
                    <a:pt x="1904" y="410"/>
                  </a:lnTo>
                  <a:lnTo>
                    <a:pt x="1899" y="412"/>
                  </a:lnTo>
                  <a:lnTo>
                    <a:pt x="1893" y="415"/>
                  </a:lnTo>
                  <a:lnTo>
                    <a:pt x="1889" y="419"/>
                  </a:lnTo>
                  <a:lnTo>
                    <a:pt x="1885" y="424"/>
                  </a:lnTo>
                  <a:lnTo>
                    <a:pt x="1882" y="429"/>
                  </a:lnTo>
                  <a:lnTo>
                    <a:pt x="1880" y="435"/>
                  </a:lnTo>
                  <a:lnTo>
                    <a:pt x="1877" y="441"/>
                  </a:lnTo>
                  <a:lnTo>
                    <a:pt x="1876" y="448"/>
                  </a:lnTo>
                  <a:lnTo>
                    <a:pt x="1875" y="455"/>
                  </a:lnTo>
                  <a:lnTo>
                    <a:pt x="1874" y="463"/>
                  </a:lnTo>
                  <a:lnTo>
                    <a:pt x="1875" y="472"/>
                  </a:lnTo>
                  <a:lnTo>
                    <a:pt x="1876" y="481"/>
                  </a:lnTo>
                  <a:lnTo>
                    <a:pt x="1878" y="490"/>
                  </a:lnTo>
                  <a:close/>
                  <a:moveTo>
                    <a:pt x="2375" y="396"/>
                  </a:moveTo>
                  <a:lnTo>
                    <a:pt x="2366" y="396"/>
                  </a:lnTo>
                  <a:lnTo>
                    <a:pt x="2357" y="396"/>
                  </a:lnTo>
                  <a:lnTo>
                    <a:pt x="2347" y="394"/>
                  </a:lnTo>
                  <a:lnTo>
                    <a:pt x="2338" y="394"/>
                  </a:lnTo>
                  <a:lnTo>
                    <a:pt x="2330" y="393"/>
                  </a:lnTo>
                  <a:lnTo>
                    <a:pt x="2320" y="392"/>
                  </a:lnTo>
                  <a:lnTo>
                    <a:pt x="2311" y="392"/>
                  </a:lnTo>
                  <a:lnTo>
                    <a:pt x="2301" y="391"/>
                  </a:lnTo>
                  <a:lnTo>
                    <a:pt x="2302" y="382"/>
                  </a:lnTo>
                  <a:lnTo>
                    <a:pt x="2303" y="373"/>
                  </a:lnTo>
                  <a:lnTo>
                    <a:pt x="2307" y="364"/>
                  </a:lnTo>
                  <a:lnTo>
                    <a:pt x="2309" y="357"/>
                  </a:lnTo>
                  <a:lnTo>
                    <a:pt x="2313" y="350"/>
                  </a:lnTo>
                  <a:lnTo>
                    <a:pt x="2317" y="342"/>
                  </a:lnTo>
                  <a:lnTo>
                    <a:pt x="2322" y="336"/>
                  </a:lnTo>
                  <a:lnTo>
                    <a:pt x="2329" y="331"/>
                  </a:lnTo>
                  <a:lnTo>
                    <a:pt x="2335" y="326"/>
                  </a:lnTo>
                  <a:lnTo>
                    <a:pt x="2342" y="320"/>
                  </a:lnTo>
                  <a:lnTo>
                    <a:pt x="2351" y="317"/>
                  </a:lnTo>
                  <a:lnTo>
                    <a:pt x="2361" y="313"/>
                  </a:lnTo>
                  <a:lnTo>
                    <a:pt x="2372" y="311"/>
                  </a:lnTo>
                  <a:lnTo>
                    <a:pt x="2384" y="309"/>
                  </a:lnTo>
                  <a:lnTo>
                    <a:pt x="2397" y="307"/>
                  </a:lnTo>
                  <a:lnTo>
                    <a:pt x="2411" y="305"/>
                  </a:lnTo>
                  <a:lnTo>
                    <a:pt x="2423" y="304"/>
                  </a:lnTo>
                  <a:lnTo>
                    <a:pt x="2436" y="304"/>
                  </a:lnTo>
                  <a:lnTo>
                    <a:pt x="2447" y="303"/>
                  </a:lnTo>
                  <a:lnTo>
                    <a:pt x="2458" y="303"/>
                  </a:lnTo>
                  <a:lnTo>
                    <a:pt x="2468" y="303"/>
                  </a:lnTo>
                  <a:lnTo>
                    <a:pt x="2478" y="304"/>
                  </a:lnTo>
                  <a:lnTo>
                    <a:pt x="2486" y="305"/>
                  </a:lnTo>
                  <a:lnTo>
                    <a:pt x="2493" y="307"/>
                  </a:lnTo>
                  <a:lnTo>
                    <a:pt x="2501" y="309"/>
                  </a:lnTo>
                  <a:lnTo>
                    <a:pt x="2507" y="312"/>
                  </a:lnTo>
                  <a:lnTo>
                    <a:pt x="2513" y="314"/>
                  </a:lnTo>
                  <a:lnTo>
                    <a:pt x="2518" y="317"/>
                  </a:lnTo>
                  <a:lnTo>
                    <a:pt x="2524" y="321"/>
                  </a:lnTo>
                  <a:lnTo>
                    <a:pt x="2528" y="325"/>
                  </a:lnTo>
                  <a:lnTo>
                    <a:pt x="2532" y="329"/>
                  </a:lnTo>
                  <a:lnTo>
                    <a:pt x="2535" y="332"/>
                  </a:lnTo>
                  <a:lnTo>
                    <a:pt x="2539" y="337"/>
                  </a:lnTo>
                  <a:lnTo>
                    <a:pt x="2543" y="343"/>
                  </a:lnTo>
                  <a:lnTo>
                    <a:pt x="2547" y="350"/>
                  </a:lnTo>
                  <a:lnTo>
                    <a:pt x="2550" y="357"/>
                  </a:lnTo>
                  <a:lnTo>
                    <a:pt x="2553" y="365"/>
                  </a:lnTo>
                  <a:lnTo>
                    <a:pt x="2556" y="375"/>
                  </a:lnTo>
                  <a:lnTo>
                    <a:pt x="2559" y="384"/>
                  </a:lnTo>
                  <a:lnTo>
                    <a:pt x="2562" y="396"/>
                  </a:lnTo>
                  <a:lnTo>
                    <a:pt x="2564" y="405"/>
                  </a:lnTo>
                  <a:lnTo>
                    <a:pt x="2566" y="415"/>
                  </a:lnTo>
                  <a:lnTo>
                    <a:pt x="2568" y="426"/>
                  </a:lnTo>
                  <a:lnTo>
                    <a:pt x="2571" y="436"/>
                  </a:lnTo>
                  <a:lnTo>
                    <a:pt x="2573" y="446"/>
                  </a:lnTo>
                  <a:lnTo>
                    <a:pt x="2575" y="456"/>
                  </a:lnTo>
                  <a:lnTo>
                    <a:pt x="2577" y="466"/>
                  </a:lnTo>
                  <a:lnTo>
                    <a:pt x="2580" y="477"/>
                  </a:lnTo>
                  <a:lnTo>
                    <a:pt x="2582" y="485"/>
                  </a:lnTo>
                  <a:lnTo>
                    <a:pt x="2584" y="493"/>
                  </a:lnTo>
                  <a:lnTo>
                    <a:pt x="2586" y="500"/>
                  </a:lnTo>
                  <a:lnTo>
                    <a:pt x="2589" y="507"/>
                  </a:lnTo>
                  <a:lnTo>
                    <a:pt x="2591" y="512"/>
                  </a:lnTo>
                  <a:lnTo>
                    <a:pt x="2594" y="519"/>
                  </a:lnTo>
                  <a:lnTo>
                    <a:pt x="2596" y="524"/>
                  </a:lnTo>
                  <a:lnTo>
                    <a:pt x="2598" y="528"/>
                  </a:lnTo>
                  <a:lnTo>
                    <a:pt x="2600" y="532"/>
                  </a:lnTo>
                  <a:lnTo>
                    <a:pt x="2602" y="536"/>
                  </a:lnTo>
                  <a:lnTo>
                    <a:pt x="2604" y="540"/>
                  </a:lnTo>
                  <a:lnTo>
                    <a:pt x="2607" y="545"/>
                  </a:lnTo>
                  <a:lnTo>
                    <a:pt x="2609" y="549"/>
                  </a:lnTo>
                  <a:lnTo>
                    <a:pt x="2612" y="553"/>
                  </a:lnTo>
                  <a:lnTo>
                    <a:pt x="2616" y="558"/>
                  </a:lnTo>
                  <a:lnTo>
                    <a:pt x="2620" y="562"/>
                  </a:lnTo>
                  <a:lnTo>
                    <a:pt x="2610" y="563"/>
                  </a:lnTo>
                  <a:lnTo>
                    <a:pt x="2600" y="564"/>
                  </a:lnTo>
                  <a:lnTo>
                    <a:pt x="2589" y="566"/>
                  </a:lnTo>
                  <a:lnTo>
                    <a:pt x="2580" y="567"/>
                  </a:lnTo>
                  <a:lnTo>
                    <a:pt x="2571" y="568"/>
                  </a:lnTo>
                  <a:lnTo>
                    <a:pt x="2560" y="568"/>
                  </a:lnTo>
                  <a:lnTo>
                    <a:pt x="2551" y="569"/>
                  </a:lnTo>
                  <a:lnTo>
                    <a:pt x="2541" y="570"/>
                  </a:lnTo>
                  <a:lnTo>
                    <a:pt x="2540" y="568"/>
                  </a:lnTo>
                  <a:lnTo>
                    <a:pt x="2539" y="566"/>
                  </a:lnTo>
                  <a:lnTo>
                    <a:pt x="2537" y="563"/>
                  </a:lnTo>
                  <a:lnTo>
                    <a:pt x="2536" y="561"/>
                  </a:lnTo>
                  <a:lnTo>
                    <a:pt x="2534" y="558"/>
                  </a:lnTo>
                  <a:lnTo>
                    <a:pt x="2532" y="556"/>
                  </a:lnTo>
                  <a:lnTo>
                    <a:pt x="2530" y="553"/>
                  </a:lnTo>
                  <a:lnTo>
                    <a:pt x="2528" y="550"/>
                  </a:lnTo>
                  <a:lnTo>
                    <a:pt x="2527" y="548"/>
                  </a:lnTo>
                  <a:lnTo>
                    <a:pt x="2526" y="547"/>
                  </a:lnTo>
                  <a:lnTo>
                    <a:pt x="2526" y="546"/>
                  </a:lnTo>
                  <a:lnTo>
                    <a:pt x="2525" y="545"/>
                  </a:lnTo>
                  <a:lnTo>
                    <a:pt x="2525" y="544"/>
                  </a:lnTo>
                  <a:lnTo>
                    <a:pt x="2525" y="543"/>
                  </a:lnTo>
                  <a:lnTo>
                    <a:pt x="2524" y="542"/>
                  </a:lnTo>
                  <a:lnTo>
                    <a:pt x="2524" y="540"/>
                  </a:lnTo>
                  <a:lnTo>
                    <a:pt x="2519" y="546"/>
                  </a:lnTo>
                  <a:lnTo>
                    <a:pt x="2514" y="551"/>
                  </a:lnTo>
                  <a:lnTo>
                    <a:pt x="2510" y="555"/>
                  </a:lnTo>
                  <a:lnTo>
                    <a:pt x="2506" y="559"/>
                  </a:lnTo>
                  <a:lnTo>
                    <a:pt x="2501" y="562"/>
                  </a:lnTo>
                  <a:lnTo>
                    <a:pt x="2496" y="567"/>
                  </a:lnTo>
                  <a:lnTo>
                    <a:pt x="2491" y="570"/>
                  </a:lnTo>
                  <a:lnTo>
                    <a:pt x="2486" y="572"/>
                  </a:lnTo>
                  <a:lnTo>
                    <a:pt x="2482" y="575"/>
                  </a:lnTo>
                  <a:lnTo>
                    <a:pt x="2477" y="577"/>
                  </a:lnTo>
                  <a:lnTo>
                    <a:pt x="2471" y="579"/>
                  </a:lnTo>
                  <a:lnTo>
                    <a:pt x="2465" y="580"/>
                  </a:lnTo>
                  <a:lnTo>
                    <a:pt x="2460" y="582"/>
                  </a:lnTo>
                  <a:lnTo>
                    <a:pt x="2454" y="583"/>
                  </a:lnTo>
                  <a:lnTo>
                    <a:pt x="2447" y="584"/>
                  </a:lnTo>
                  <a:lnTo>
                    <a:pt x="2440" y="585"/>
                  </a:lnTo>
                  <a:lnTo>
                    <a:pt x="2430" y="585"/>
                  </a:lnTo>
                  <a:lnTo>
                    <a:pt x="2419" y="585"/>
                  </a:lnTo>
                  <a:lnTo>
                    <a:pt x="2408" y="584"/>
                  </a:lnTo>
                  <a:lnTo>
                    <a:pt x="2398" y="582"/>
                  </a:lnTo>
                  <a:lnTo>
                    <a:pt x="2388" y="580"/>
                  </a:lnTo>
                  <a:lnTo>
                    <a:pt x="2379" y="577"/>
                  </a:lnTo>
                  <a:lnTo>
                    <a:pt x="2370" y="573"/>
                  </a:lnTo>
                  <a:lnTo>
                    <a:pt x="2362" y="569"/>
                  </a:lnTo>
                  <a:lnTo>
                    <a:pt x="2355" y="563"/>
                  </a:lnTo>
                  <a:lnTo>
                    <a:pt x="2347" y="558"/>
                  </a:lnTo>
                  <a:lnTo>
                    <a:pt x="2341" y="552"/>
                  </a:lnTo>
                  <a:lnTo>
                    <a:pt x="2336" y="546"/>
                  </a:lnTo>
                  <a:lnTo>
                    <a:pt x="2331" y="539"/>
                  </a:lnTo>
                  <a:lnTo>
                    <a:pt x="2327" y="532"/>
                  </a:lnTo>
                  <a:lnTo>
                    <a:pt x="2324" y="524"/>
                  </a:lnTo>
                  <a:lnTo>
                    <a:pt x="2322" y="515"/>
                  </a:lnTo>
                  <a:lnTo>
                    <a:pt x="2321" y="510"/>
                  </a:lnTo>
                  <a:lnTo>
                    <a:pt x="2320" y="504"/>
                  </a:lnTo>
                  <a:lnTo>
                    <a:pt x="2320" y="499"/>
                  </a:lnTo>
                  <a:lnTo>
                    <a:pt x="2320" y="494"/>
                  </a:lnTo>
                  <a:lnTo>
                    <a:pt x="2321" y="488"/>
                  </a:lnTo>
                  <a:lnTo>
                    <a:pt x="2322" y="483"/>
                  </a:lnTo>
                  <a:lnTo>
                    <a:pt x="2323" y="479"/>
                  </a:lnTo>
                  <a:lnTo>
                    <a:pt x="2325" y="474"/>
                  </a:lnTo>
                  <a:lnTo>
                    <a:pt x="2327" y="470"/>
                  </a:lnTo>
                  <a:lnTo>
                    <a:pt x="2330" y="466"/>
                  </a:lnTo>
                  <a:lnTo>
                    <a:pt x="2333" y="462"/>
                  </a:lnTo>
                  <a:lnTo>
                    <a:pt x="2336" y="458"/>
                  </a:lnTo>
                  <a:lnTo>
                    <a:pt x="2340" y="455"/>
                  </a:lnTo>
                  <a:lnTo>
                    <a:pt x="2344" y="451"/>
                  </a:lnTo>
                  <a:lnTo>
                    <a:pt x="2348" y="448"/>
                  </a:lnTo>
                  <a:lnTo>
                    <a:pt x="2354" y="445"/>
                  </a:lnTo>
                  <a:lnTo>
                    <a:pt x="2358" y="441"/>
                  </a:lnTo>
                  <a:lnTo>
                    <a:pt x="2363" y="439"/>
                  </a:lnTo>
                  <a:lnTo>
                    <a:pt x="2369" y="436"/>
                  </a:lnTo>
                  <a:lnTo>
                    <a:pt x="2377" y="433"/>
                  </a:lnTo>
                  <a:lnTo>
                    <a:pt x="2384" y="431"/>
                  </a:lnTo>
                  <a:lnTo>
                    <a:pt x="2392" y="428"/>
                  </a:lnTo>
                  <a:lnTo>
                    <a:pt x="2402" y="425"/>
                  </a:lnTo>
                  <a:lnTo>
                    <a:pt x="2411" y="422"/>
                  </a:lnTo>
                  <a:lnTo>
                    <a:pt x="2424" y="418"/>
                  </a:lnTo>
                  <a:lnTo>
                    <a:pt x="2436" y="415"/>
                  </a:lnTo>
                  <a:lnTo>
                    <a:pt x="2446" y="411"/>
                  </a:lnTo>
                  <a:lnTo>
                    <a:pt x="2456" y="408"/>
                  </a:lnTo>
                  <a:lnTo>
                    <a:pt x="2464" y="405"/>
                  </a:lnTo>
                  <a:lnTo>
                    <a:pt x="2471" y="403"/>
                  </a:lnTo>
                  <a:lnTo>
                    <a:pt x="2478" y="400"/>
                  </a:lnTo>
                  <a:lnTo>
                    <a:pt x="2484" y="398"/>
                  </a:lnTo>
                  <a:lnTo>
                    <a:pt x="2484" y="398"/>
                  </a:lnTo>
                  <a:lnTo>
                    <a:pt x="2483" y="397"/>
                  </a:lnTo>
                  <a:lnTo>
                    <a:pt x="2483" y="396"/>
                  </a:lnTo>
                  <a:lnTo>
                    <a:pt x="2483" y="394"/>
                  </a:lnTo>
                  <a:lnTo>
                    <a:pt x="2483" y="394"/>
                  </a:lnTo>
                  <a:lnTo>
                    <a:pt x="2483" y="393"/>
                  </a:lnTo>
                  <a:lnTo>
                    <a:pt x="2482" y="392"/>
                  </a:lnTo>
                  <a:lnTo>
                    <a:pt x="2482" y="390"/>
                  </a:lnTo>
                  <a:lnTo>
                    <a:pt x="2481" y="386"/>
                  </a:lnTo>
                  <a:lnTo>
                    <a:pt x="2480" y="382"/>
                  </a:lnTo>
                  <a:lnTo>
                    <a:pt x="2478" y="378"/>
                  </a:lnTo>
                  <a:lnTo>
                    <a:pt x="2476" y="374"/>
                  </a:lnTo>
                  <a:lnTo>
                    <a:pt x="2474" y="370"/>
                  </a:lnTo>
                  <a:lnTo>
                    <a:pt x="2470" y="367"/>
                  </a:lnTo>
                  <a:lnTo>
                    <a:pt x="2467" y="364"/>
                  </a:lnTo>
                  <a:lnTo>
                    <a:pt x="2464" y="363"/>
                  </a:lnTo>
                  <a:lnTo>
                    <a:pt x="2461" y="361"/>
                  </a:lnTo>
                  <a:lnTo>
                    <a:pt x="2456" y="360"/>
                  </a:lnTo>
                  <a:lnTo>
                    <a:pt x="2452" y="359"/>
                  </a:lnTo>
                  <a:lnTo>
                    <a:pt x="2446" y="358"/>
                  </a:lnTo>
                  <a:lnTo>
                    <a:pt x="2440" y="357"/>
                  </a:lnTo>
                  <a:lnTo>
                    <a:pt x="2434" y="357"/>
                  </a:lnTo>
                  <a:lnTo>
                    <a:pt x="2427" y="357"/>
                  </a:lnTo>
                  <a:lnTo>
                    <a:pt x="2420" y="357"/>
                  </a:lnTo>
                  <a:lnTo>
                    <a:pt x="2414" y="358"/>
                  </a:lnTo>
                  <a:lnTo>
                    <a:pt x="2410" y="359"/>
                  </a:lnTo>
                  <a:lnTo>
                    <a:pt x="2405" y="360"/>
                  </a:lnTo>
                  <a:lnTo>
                    <a:pt x="2402" y="362"/>
                  </a:lnTo>
                  <a:lnTo>
                    <a:pt x="2397" y="363"/>
                  </a:lnTo>
                  <a:lnTo>
                    <a:pt x="2394" y="365"/>
                  </a:lnTo>
                  <a:lnTo>
                    <a:pt x="2391" y="367"/>
                  </a:lnTo>
                  <a:lnTo>
                    <a:pt x="2389" y="369"/>
                  </a:lnTo>
                  <a:lnTo>
                    <a:pt x="2386" y="372"/>
                  </a:lnTo>
                  <a:lnTo>
                    <a:pt x="2384" y="375"/>
                  </a:lnTo>
                  <a:lnTo>
                    <a:pt x="2382" y="377"/>
                  </a:lnTo>
                  <a:lnTo>
                    <a:pt x="2380" y="380"/>
                  </a:lnTo>
                  <a:lnTo>
                    <a:pt x="2378" y="383"/>
                  </a:lnTo>
                  <a:lnTo>
                    <a:pt x="2377" y="387"/>
                  </a:lnTo>
                  <a:lnTo>
                    <a:pt x="2377" y="391"/>
                  </a:lnTo>
                  <a:lnTo>
                    <a:pt x="2375" y="396"/>
                  </a:lnTo>
                  <a:close/>
                  <a:moveTo>
                    <a:pt x="2495" y="443"/>
                  </a:moveTo>
                  <a:lnTo>
                    <a:pt x="2491" y="446"/>
                  </a:lnTo>
                  <a:lnTo>
                    <a:pt x="2487" y="447"/>
                  </a:lnTo>
                  <a:lnTo>
                    <a:pt x="2482" y="449"/>
                  </a:lnTo>
                  <a:lnTo>
                    <a:pt x="2477" y="451"/>
                  </a:lnTo>
                  <a:lnTo>
                    <a:pt x="2471" y="453"/>
                  </a:lnTo>
                  <a:lnTo>
                    <a:pt x="2464" y="455"/>
                  </a:lnTo>
                  <a:lnTo>
                    <a:pt x="2457" y="457"/>
                  </a:lnTo>
                  <a:lnTo>
                    <a:pt x="2450" y="459"/>
                  </a:lnTo>
                  <a:lnTo>
                    <a:pt x="2442" y="461"/>
                  </a:lnTo>
                  <a:lnTo>
                    <a:pt x="2435" y="463"/>
                  </a:lnTo>
                  <a:lnTo>
                    <a:pt x="2429" y="465"/>
                  </a:lnTo>
                  <a:lnTo>
                    <a:pt x="2422" y="467"/>
                  </a:lnTo>
                  <a:lnTo>
                    <a:pt x="2418" y="470"/>
                  </a:lnTo>
                  <a:lnTo>
                    <a:pt x="2414" y="471"/>
                  </a:lnTo>
                  <a:lnTo>
                    <a:pt x="2411" y="473"/>
                  </a:lnTo>
                  <a:lnTo>
                    <a:pt x="2408" y="474"/>
                  </a:lnTo>
                  <a:lnTo>
                    <a:pt x="2406" y="477"/>
                  </a:lnTo>
                  <a:lnTo>
                    <a:pt x="2404" y="480"/>
                  </a:lnTo>
                  <a:lnTo>
                    <a:pt x="2402" y="483"/>
                  </a:lnTo>
                  <a:lnTo>
                    <a:pt x="2401" y="486"/>
                  </a:lnTo>
                  <a:lnTo>
                    <a:pt x="2399" y="489"/>
                  </a:lnTo>
                  <a:lnTo>
                    <a:pt x="2399" y="494"/>
                  </a:lnTo>
                  <a:lnTo>
                    <a:pt x="2399" y="497"/>
                  </a:lnTo>
                  <a:lnTo>
                    <a:pt x="2401" y="500"/>
                  </a:lnTo>
                  <a:lnTo>
                    <a:pt x="2402" y="504"/>
                  </a:lnTo>
                  <a:lnTo>
                    <a:pt x="2404" y="508"/>
                  </a:lnTo>
                  <a:lnTo>
                    <a:pt x="2405" y="511"/>
                  </a:lnTo>
                  <a:lnTo>
                    <a:pt x="2407" y="514"/>
                  </a:lnTo>
                  <a:lnTo>
                    <a:pt x="2410" y="518"/>
                  </a:lnTo>
                  <a:lnTo>
                    <a:pt x="2412" y="520"/>
                  </a:lnTo>
                  <a:lnTo>
                    <a:pt x="2415" y="523"/>
                  </a:lnTo>
                  <a:lnTo>
                    <a:pt x="2418" y="525"/>
                  </a:lnTo>
                  <a:lnTo>
                    <a:pt x="2422" y="527"/>
                  </a:lnTo>
                  <a:lnTo>
                    <a:pt x="2427" y="529"/>
                  </a:lnTo>
                  <a:lnTo>
                    <a:pt x="2430" y="530"/>
                  </a:lnTo>
                  <a:lnTo>
                    <a:pt x="2434" y="532"/>
                  </a:lnTo>
                  <a:lnTo>
                    <a:pt x="2438" y="532"/>
                  </a:lnTo>
                  <a:lnTo>
                    <a:pt x="2442" y="533"/>
                  </a:lnTo>
                  <a:lnTo>
                    <a:pt x="2446" y="533"/>
                  </a:lnTo>
                  <a:lnTo>
                    <a:pt x="2451" y="533"/>
                  </a:lnTo>
                  <a:lnTo>
                    <a:pt x="2456" y="532"/>
                  </a:lnTo>
                  <a:lnTo>
                    <a:pt x="2461" y="531"/>
                  </a:lnTo>
                  <a:lnTo>
                    <a:pt x="2466" y="529"/>
                  </a:lnTo>
                  <a:lnTo>
                    <a:pt x="2471" y="528"/>
                  </a:lnTo>
                  <a:lnTo>
                    <a:pt x="2476" y="526"/>
                  </a:lnTo>
                  <a:lnTo>
                    <a:pt x="2481" y="523"/>
                  </a:lnTo>
                  <a:lnTo>
                    <a:pt x="2485" y="520"/>
                  </a:lnTo>
                  <a:lnTo>
                    <a:pt x="2489" y="516"/>
                  </a:lnTo>
                  <a:lnTo>
                    <a:pt x="2492" y="513"/>
                  </a:lnTo>
                  <a:lnTo>
                    <a:pt x="2495" y="511"/>
                  </a:lnTo>
                  <a:lnTo>
                    <a:pt x="2498" y="508"/>
                  </a:lnTo>
                  <a:lnTo>
                    <a:pt x="2500" y="505"/>
                  </a:lnTo>
                  <a:lnTo>
                    <a:pt x="2501" y="502"/>
                  </a:lnTo>
                  <a:lnTo>
                    <a:pt x="2503" y="499"/>
                  </a:lnTo>
                  <a:lnTo>
                    <a:pt x="2504" y="495"/>
                  </a:lnTo>
                  <a:lnTo>
                    <a:pt x="2504" y="491"/>
                  </a:lnTo>
                  <a:lnTo>
                    <a:pt x="2505" y="488"/>
                  </a:lnTo>
                  <a:lnTo>
                    <a:pt x="2504" y="486"/>
                  </a:lnTo>
                  <a:lnTo>
                    <a:pt x="2504" y="482"/>
                  </a:lnTo>
                  <a:lnTo>
                    <a:pt x="2503" y="479"/>
                  </a:lnTo>
                  <a:lnTo>
                    <a:pt x="2502" y="474"/>
                  </a:lnTo>
                  <a:lnTo>
                    <a:pt x="2501" y="470"/>
                  </a:lnTo>
                  <a:lnTo>
                    <a:pt x="2500" y="464"/>
                  </a:lnTo>
                  <a:lnTo>
                    <a:pt x="2499" y="458"/>
                  </a:lnTo>
                  <a:lnTo>
                    <a:pt x="2498" y="456"/>
                  </a:lnTo>
                  <a:lnTo>
                    <a:pt x="2498" y="455"/>
                  </a:lnTo>
                  <a:lnTo>
                    <a:pt x="2498" y="453"/>
                  </a:lnTo>
                  <a:lnTo>
                    <a:pt x="2498" y="451"/>
                  </a:lnTo>
                  <a:lnTo>
                    <a:pt x="2496" y="450"/>
                  </a:lnTo>
                  <a:lnTo>
                    <a:pt x="2496" y="448"/>
                  </a:lnTo>
                  <a:lnTo>
                    <a:pt x="2495" y="446"/>
                  </a:lnTo>
                  <a:lnTo>
                    <a:pt x="2495" y="443"/>
                  </a:lnTo>
                  <a:close/>
                  <a:moveTo>
                    <a:pt x="2679" y="557"/>
                  </a:moveTo>
                  <a:lnTo>
                    <a:pt x="2669" y="511"/>
                  </a:lnTo>
                  <a:lnTo>
                    <a:pt x="2658" y="465"/>
                  </a:lnTo>
                  <a:lnTo>
                    <a:pt x="2648" y="419"/>
                  </a:lnTo>
                  <a:lnTo>
                    <a:pt x="2636" y="375"/>
                  </a:lnTo>
                  <a:lnTo>
                    <a:pt x="2626" y="329"/>
                  </a:lnTo>
                  <a:lnTo>
                    <a:pt x="2615" y="283"/>
                  </a:lnTo>
                  <a:lnTo>
                    <a:pt x="2604" y="237"/>
                  </a:lnTo>
                  <a:lnTo>
                    <a:pt x="2594" y="191"/>
                  </a:lnTo>
                  <a:lnTo>
                    <a:pt x="2603" y="190"/>
                  </a:lnTo>
                  <a:lnTo>
                    <a:pt x="2613" y="189"/>
                  </a:lnTo>
                  <a:lnTo>
                    <a:pt x="2623" y="189"/>
                  </a:lnTo>
                  <a:lnTo>
                    <a:pt x="2633" y="188"/>
                  </a:lnTo>
                  <a:lnTo>
                    <a:pt x="2643" y="187"/>
                  </a:lnTo>
                  <a:lnTo>
                    <a:pt x="2653" y="186"/>
                  </a:lnTo>
                  <a:lnTo>
                    <a:pt x="2663" y="185"/>
                  </a:lnTo>
                  <a:lnTo>
                    <a:pt x="2673" y="184"/>
                  </a:lnTo>
                  <a:lnTo>
                    <a:pt x="2684" y="230"/>
                  </a:lnTo>
                  <a:lnTo>
                    <a:pt x="2696" y="276"/>
                  </a:lnTo>
                  <a:lnTo>
                    <a:pt x="2706" y="321"/>
                  </a:lnTo>
                  <a:lnTo>
                    <a:pt x="2717" y="367"/>
                  </a:lnTo>
                  <a:lnTo>
                    <a:pt x="2728" y="413"/>
                  </a:lnTo>
                  <a:lnTo>
                    <a:pt x="2739" y="458"/>
                  </a:lnTo>
                  <a:lnTo>
                    <a:pt x="2749" y="504"/>
                  </a:lnTo>
                  <a:lnTo>
                    <a:pt x="2759" y="550"/>
                  </a:lnTo>
                  <a:lnTo>
                    <a:pt x="2749" y="551"/>
                  </a:lnTo>
                  <a:lnTo>
                    <a:pt x="2739" y="552"/>
                  </a:lnTo>
                  <a:lnTo>
                    <a:pt x="2729" y="553"/>
                  </a:lnTo>
                  <a:lnTo>
                    <a:pt x="2719" y="554"/>
                  </a:lnTo>
                  <a:lnTo>
                    <a:pt x="2709" y="555"/>
                  </a:lnTo>
                  <a:lnTo>
                    <a:pt x="2699" y="555"/>
                  </a:lnTo>
                  <a:lnTo>
                    <a:pt x="2689" y="556"/>
                  </a:lnTo>
                  <a:lnTo>
                    <a:pt x="2679" y="557"/>
                  </a:lnTo>
                  <a:close/>
                  <a:moveTo>
                    <a:pt x="2838" y="560"/>
                  </a:moveTo>
                  <a:lnTo>
                    <a:pt x="2848" y="561"/>
                  </a:lnTo>
                  <a:lnTo>
                    <a:pt x="2860" y="561"/>
                  </a:lnTo>
                  <a:lnTo>
                    <a:pt x="2870" y="561"/>
                  </a:lnTo>
                  <a:lnTo>
                    <a:pt x="2881" y="561"/>
                  </a:lnTo>
                  <a:lnTo>
                    <a:pt x="2893" y="561"/>
                  </a:lnTo>
                  <a:lnTo>
                    <a:pt x="2904" y="561"/>
                  </a:lnTo>
                  <a:lnTo>
                    <a:pt x="2916" y="562"/>
                  </a:lnTo>
                  <a:lnTo>
                    <a:pt x="2927" y="562"/>
                  </a:lnTo>
                  <a:lnTo>
                    <a:pt x="2929" y="566"/>
                  </a:lnTo>
                  <a:lnTo>
                    <a:pt x="2930" y="569"/>
                  </a:lnTo>
                  <a:lnTo>
                    <a:pt x="2932" y="572"/>
                  </a:lnTo>
                  <a:lnTo>
                    <a:pt x="2934" y="574"/>
                  </a:lnTo>
                  <a:lnTo>
                    <a:pt x="2936" y="576"/>
                  </a:lnTo>
                  <a:lnTo>
                    <a:pt x="2937" y="578"/>
                  </a:lnTo>
                  <a:lnTo>
                    <a:pt x="2939" y="580"/>
                  </a:lnTo>
                  <a:lnTo>
                    <a:pt x="2941" y="581"/>
                  </a:lnTo>
                  <a:lnTo>
                    <a:pt x="2944" y="583"/>
                  </a:lnTo>
                  <a:lnTo>
                    <a:pt x="2948" y="584"/>
                  </a:lnTo>
                  <a:lnTo>
                    <a:pt x="2953" y="585"/>
                  </a:lnTo>
                  <a:lnTo>
                    <a:pt x="2958" y="585"/>
                  </a:lnTo>
                  <a:lnTo>
                    <a:pt x="2963" y="585"/>
                  </a:lnTo>
                  <a:lnTo>
                    <a:pt x="2968" y="585"/>
                  </a:lnTo>
                  <a:lnTo>
                    <a:pt x="2974" y="585"/>
                  </a:lnTo>
                  <a:lnTo>
                    <a:pt x="2980" y="585"/>
                  </a:lnTo>
                  <a:lnTo>
                    <a:pt x="2988" y="584"/>
                  </a:lnTo>
                  <a:lnTo>
                    <a:pt x="2995" y="583"/>
                  </a:lnTo>
                  <a:lnTo>
                    <a:pt x="3001" y="582"/>
                  </a:lnTo>
                  <a:lnTo>
                    <a:pt x="3007" y="581"/>
                  </a:lnTo>
                  <a:lnTo>
                    <a:pt x="3012" y="579"/>
                  </a:lnTo>
                  <a:lnTo>
                    <a:pt x="3017" y="577"/>
                  </a:lnTo>
                  <a:lnTo>
                    <a:pt x="3020" y="575"/>
                  </a:lnTo>
                  <a:lnTo>
                    <a:pt x="3024" y="573"/>
                  </a:lnTo>
                  <a:lnTo>
                    <a:pt x="3026" y="572"/>
                  </a:lnTo>
                  <a:lnTo>
                    <a:pt x="3029" y="570"/>
                  </a:lnTo>
                  <a:lnTo>
                    <a:pt x="3030" y="568"/>
                  </a:lnTo>
                  <a:lnTo>
                    <a:pt x="3032" y="566"/>
                  </a:lnTo>
                  <a:lnTo>
                    <a:pt x="3033" y="562"/>
                  </a:lnTo>
                  <a:lnTo>
                    <a:pt x="3034" y="560"/>
                  </a:lnTo>
                  <a:lnTo>
                    <a:pt x="3035" y="557"/>
                  </a:lnTo>
                  <a:lnTo>
                    <a:pt x="3036" y="554"/>
                  </a:lnTo>
                  <a:lnTo>
                    <a:pt x="3037" y="552"/>
                  </a:lnTo>
                  <a:lnTo>
                    <a:pt x="3037" y="549"/>
                  </a:lnTo>
                  <a:lnTo>
                    <a:pt x="3036" y="546"/>
                  </a:lnTo>
                  <a:lnTo>
                    <a:pt x="3036" y="542"/>
                  </a:lnTo>
                  <a:lnTo>
                    <a:pt x="3035" y="537"/>
                  </a:lnTo>
                  <a:lnTo>
                    <a:pt x="3034" y="532"/>
                  </a:lnTo>
                  <a:lnTo>
                    <a:pt x="3033" y="527"/>
                  </a:lnTo>
                  <a:lnTo>
                    <a:pt x="3032" y="522"/>
                  </a:lnTo>
                  <a:lnTo>
                    <a:pt x="3031" y="516"/>
                  </a:lnTo>
                  <a:lnTo>
                    <a:pt x="3030" y="512"/>
                  </a:lnTo>
                  <a:lnTo>
                    <a:pt x="3029" y="507"/>
                  </a:lnTo>
                  <a:lnTo>
                    <a:pt x="3027" y="502"/>
                  </a:lnTo>
                  <a:lnTo>
                    <a:pt x="3026" y="498"/>
                  </a:lnTo>
                  <a:lnTo>
                    <a:pt x="3024" y="493"/>
                  </a:lnTo>
                  <a:lnTo>
                    <a:pt x="3023" y="487"/>
                  </a:lnTo>
                  <a:lnTo>
                    <a:pt x="3022" y="482"/>
                  </a:lnTo>
                  <a:lnTo>
                    <a:pt x="3016" y="494"/>
                  </a:lnTo>
                  <a:lnTo>
                    <a:pt x="3009" y="503"/>
                  </a:lnTo>
                  <a:lnTo>
                    <a:pt x="3000" y="511"/>
                  </a:lnTo>
                  <a:lnTo>
                    <a:pt x="2991" y="519"/>
                  </a:lnTo>
                  <a:lnTo>
                    <a:pt x="2982" y="525"/>
                  </a:lnTo>
                  <a:lnTo>
                    <a:pt x="2970" y="529"/>
                  </a:lnTo>
                  <a:lnTo>
                    <a:pt x="2959" y="532"/>
                  </a:lnTo>
                  <a:lnTo>
                    <a:pt x="2945" y="533"/>
                  </a:lnTo>
                  <a:lnTo>
                    <a:pt x="2930" y="534"/>
                  </a:lnTo>
                  <a:lnTo>
                    <a:pt x="2916" y="533"/>
                  </a:lnTo>
                  <a:lnTo>
                    <a:pt x="2901" y="531"/>
                  </a:lnTo>
                  <a:lnTo>
                    <a:pt x="2888" y="527"/>
                  </a:lnTo>
                  <a:lnTo>
                    <a:pt x="2875" y="522"/>
                  </a:lnTo>
                  <a:lnTo>
                    <a:pt x="2863" y="515"/>
                  </a:lnTo>
                  <a:lnTo>
                    <a:pt x="2850" y="507"/>
                  </a:lnTo>
                  <a:lnTo>
                    <a:pt x="2839" y="497"/>
                  </a:lnTo>
                  <a:lnTo>
                    <a:pt x="2830" y="488"/>
                  </a:lnTo>
                  <a:lnTo>
                    <a:pt x="2823" y="479"/>
                  </a:lnTo>
                  <a:lnTo>
                    <a:pt x="2816" y="469"/>
                  </a:lnTo>
                  <a:lnTo>
                    <a:pt x="2808" y="458"/>
                  </a:lnTo>
                  <a:lnTo>
                    <a:pt x="2803" y="448"/>
                  </a:lnTo>
                  <a:lnTo>
                    <a:pt x="2798" y="435"/>
                  </a:lnTo>
                  <a:lnTo>
                    <a:pt x="2794" y="424"/>
                  </a:lnTo>
                  <a:lnTo>
                    <a:pt x="2790" y="410"/>
                  </a:lnTo>
                  <a:lnTo>
                    <a:pt x="2787" y="393"/>
                  </a:lnTo>
                  <a:lnTo>
                    <a:pt x="2784" y="378"/>
                  </a:lnTo>
                  <a:lnTo>
                    <a:pt x="2784" y="363"/>
                  </a:lnTo>
                  <a:lnTo>
                    <a:pt x="2785" y="350"/>
                  </a:lnTo>
                  <a:lnTo>
                    <a:pt x="2788" y="337"/>
                  </a:lnTo>
                  <a:lnTo>
                    <a:pt x="2792" y="326"/>
                  </a:lnTo>
                  <a:lnTo>
                    <a:pt x="2797" y="314"/>
                  </a:lnTo>
                  <a:lnTo>
                    <a:pt x="2803" y="305"/>
                  </a:lnTo>
                  <a:lnTo>
                    <a:pt x="2811" y="295"/>
                  </a:lnTo>
                  <a:lnTo>
                    <a:pt x="2819" y="287"/>
                  </a:lnTo>
                  <a:lnTo>
                    <a:pt x="2827" y="281"/>
                  </a:lnTo>
                  <a:lnTo>
                    <a:pt x="2838" y="275"/>
                  </a:lnTo>
                  <a:lnTo>
                    <a:pt x="2848" y="269"/>
                  </a:lnTo>
                  <a:lnTo>
                    <a:pt x="2860" y="265"/>
                  </a:lnTo>
                  <a:lnTo>
                    <a:pt x="2872" y="263"/>
                  </a:lnTo>
                  <a:lnTo>
                    <a:pt x="2885" y="261"/>
                  </a:lnTo>
                  <a:lnTo>
                    <a:pt x="2898" y="261"/>
                  </a:lnTo>
                  <a:lnTo>
                    <a:pt x="2913" y="262"/>
                  </a:lnTo>
                  <a:lnTo>
                    <a:pt x="2925" y="264"/>
                  </a:lnTo>
                  <a:lnTo>
                    <a:pt x="2939" y="268"/>
                  </a:lnTo>
                  <a:lnTo>
                    <a:pt x="2951" y="273"/>
                  </a:lnTo>
                  <a:lnTo>
                    <a:pt x="2965" y="280"/>
                  </a:lnTo>
                  <a:lnTo>
                    <a:pt x="2976" y="288"/>
                  </a:lnTo>
                  <a:lnTo>
                    <a:pt x="2989" y="297"/>
                  </a:lnTo>
                  <a:lnTo>
                    <a:pt x="2988" y="292"/>
                  </a:lnTo>
                  <a:lnTo>
                    <a:pt x="2986" y="288"/>
                  </a:lnTo>
                  <a:lnTo>
                    <a:pt x="2985" y="283"/>
                  </a:lnTo>
                  <a:lnTo>
                    <a:pt x="2984" y="279"/>
                  </a:lnTo>
                  <a:lnTo>
                    <a:pt x="2982" y="273"/>
                  </a:lnTo>
                  <a:lnTo>
                    <a:pt x="2981" y="269"/>
                  </a:lnTo>
                  <a:lnTo>
                    <a:pt x="2980" y="265"/>
                  </a:lnTo>
                  <a:lnTo>
                    <a:pt x="2978" y="260"/>
                  </a:lnTo>
                  <a:lnTo>
                    <a:pt x="2988" y="259"/>
                  </a:lnTo>
                  <a:lnTo>
                    <a:pt x="2997" y="259"/>
                  </a:lnTo>
                  <a:lnTo>
                    <a:pt x="3006" y="258"/>
                  </a:lnTo>
                  <a:lnTo>
                    <a:pt x="3015" y="257"/>
                  </a:lnTo>
                  <a:lnTo>
                    <a:pt x="3024" y="256"/>
                  </a:lnTo>
                  <a:lnTo>
                    <a:pt x="3034" y="256"/>
                  </a:lnTo>
                  <a:lnTo>
                    <a:pt x="3043" y="255"/>
                  </a:lnTo>
                  <a:lnTo>
                    <a:pt x="3053" y="254"/>
                  </a:lnTo>
                  <a:lnTo>
                    <a:pt x="3059" y="284"/>
                  </a:lnTo>
                  <a:lnTo>
                    <a:pt x="3066" y="313"/>
                  </a:lnTo>
                  <a:lnTo>
                    <a:pt x="3072" y="343"/>
                  </a:lnTo>
                  <a:lnTo>
                    <a:pt x="3080" y="373"/>
                  </a:lnTo>
                  <a:lnTo>
                    <a:pt x="3086" y="402"/>
                  </a:lnTo>
                  <a:lnTo>
                    <a:pt x="3093" y="432"/>
                  </a:lnTo>
                  <a:lnTo>
                    <a:pt x="3101" y="461"/>
                  </a:lnTo>
                  <a:lnTo>
                    <a:pt x="3107" y="491"/>
                  </a:lnTo>
                  <a:lnTo>
                    <a:pt x="3109" y="503"/>
                  </a:lnTo>
                  <a:lnTo>
                    <a:pt x="3111" y="513"/>
                  </a:lnTo>
                  <a:lnTo>
                    <a:pt x="3112" y="524"/>
                  </a:lnTo>
                  <a:lnTo>
                    <a:pt x="3113" y="533"/>
                  </a:lnTo>
                  <a:lnTo>
                    <a:pt x="3113" y="542"/>
                  </a:lnTo>
                  <a:lnTo>
                    <a:pt x="3114" y="549"/>
                  </a:lnTo>
                  <a:lnTo>
                    <a:pt x="3113" y="556"/>
                  </a:lnTo>
                  <a:lnTo>
                    <a:pt x="3113" y="562"/>
                  </a:lnTo>
                  <a:lnTo>
                    <a:pt x="3112" y="569"/>
                  </a:lnTo>
                  <a:lnTo>
                    <a:pt x="3111" y="574"/>
                  </a:lnTo>
                  <a:lnTo>
                    <a:pt x="3110" y="579"/>
                  </a:lnTo>
                  <a:lnTo>
                    <a:pt x="3108" y="584"/>
                  </a:lnTo>
                  <a:lnTo>
                    <a:pt x="3106" y="590"/>
                  </a:lnTo>
                  <a:lnTo>
                    <a:pt x="3103" y="594"/>
                  </a:lnTo>
                  <a:lnTo>
                    <a:pt x="3101" y="598"/>
                  </a:lnTo>
                  <a:lnTo>
                    <a:pt x="3096" y="602"/>
                  </a:lnTo>
                  <a:lnTo>
                    <a:pt x="3093" y="605"/>
                  </a:lnTo>
                  <a:lnTo>
                    <a:pt x="3089" y="609"/>
                  </a:lnTo>
                  <a:lnTo>
                    <a:pt x="3085" y="612"/>
                  </a:lnTo>
                  <a:lnTo>
                    <a:pt x="3080" y="615"/>
                  </a:lnTo>
                  <a:lnTo>
                    <a:pt x="3075" y="618"/>
                  </a:lnTo>
                  <a:lnTo>
                    <a:pt x="3070" y="621"/>
                  </a:lnTo>
                  <a:lnTo>
                    <a:pt x="3065" y="623"/>
                  </a:lnTo>
                  <a:lnTo>
                    <a:pt x="3060" y="625"/>
                  </a:lnTo>
                  <a:lnTo>
                    <a:pt x="3054" y="628"/>
                  </a:lnTo>
                  <a:lnTo>
                    <a:pt x="3046" y="630"/>
                  </a:lnTo>
                  <a:lnTo>
                    <a:pt x="3039" y="632"/>
                  </a:lnTo>
                  <a:lnTo>
                    <a:pt x="3031" y="633"/>
                  </a:lnTo>
                  <a:lnTo>
                    <a:pt x="3022" y="635"/>
                  </a:lnTo>
                  <a:lnTo>
                    <a:pt x="3014" y="636"/>
                  </a:lnTo>
                  <a:lnTo>
                    <a:pt x="3005" y="637"/>
                  </a:lnTo>
                  <a:lnTo>
                    <a:pt x="2994" y="639"/>
                  </a:lnTo>
                  <a:lnTo>
                    <a:pt x="2976" y="641"/>
                  </a:lnTo>
                  <a:lnTo>
                    <a:pt x="2959" y="641"/>
                  </a:lnTo>
                  <a:lnTo>
                    <a:pt x="2943" y="641"/>
                  </a:lnTo>
                  <a:lnTo>
                    <a:pt x="2928" y="639"/>
                  </a:lnTo>
                  <a:lnTo>
                    <a:pt x="2915" y="636"/>
                  </a:lnTo>
                  <a:lnTo>
                    <a:pt x="2902" y="633"/>
                  </a:lnTo>
                  <a:lnTo>
                    <a:pt x="2892" y="630"/>
                  </a:lnTo>
                  <a:lnTo>
                    <a:pt x="2881" y="625"/>
                  </a:lnTo>
                  <a:lnTo>
                    <a:pt x="2873" y="620"/>
                  </a:lnTo>
                  <a:lnTo>
                    <a:pt x="2866" y="615"/>
                  </a:lnTo>
                  <a:lnTo>
                    <a:pt x="2858" y="608"/>
                  </a:lnTo>
                  <a:lnTo>
                    <a:pt x="2852" y="601"/>
                  </a:lnTo>
                  <a:lnTo>
                    <a:pt x="2847" y="594"/>
                  </a:lnTo>
                  <a:lnTo>
                    <a:pt x="2843" y="586"/>
                  </a:lnTo>
                  <a:lnTo>
                    <a:pt x="2839" y="578"/>
                  </a:lnTo>
                  <a:lnTo>
                    <a:pt x="2836" y="569"/>
                  </a:lnTo>
                  <a:lnTo>
                    <a:pt x="2836" y="568"/>
                  </a:lnTo>
                  <a:lnTo>
                    <a:pt x="2836" y="567"/>
                  </a:lnTo>
                  <a:lnTo>
                    <a:pt x="2836" y="567"/>
                  </a:lnTo>
                  <a:lnTo>
                    <a:pt x="2836" y="564"/>
                  </a:lnTo>
                  <a:lnTo>
                    <a:pt x="2836" y="563"/>
                  </a:lnTo>
                  <a:lnTo>
                    <a:pt x="2836" y="562"/>
                  </a:lnTo>
                  <a:lnTo>
                    <a:pt x="2837" y="561"/>
                  </a:lnTo>
                  <a:lnTo>
                    <a:pt x="2838" y="560"/>
                  </a:lnTo>
                  <a:close/>
                  <a:moveTo>
                    <a:pt x="2870" y="398"/>
                  </a:moveTo>
                  <a:lnTo>
                    <a:pt x="2873" y="409"/>
                  </a:lnTo>
                  <a:lnTo>
                    <a:pt x="2876" y="418"/>
                  </a:lnTo>
                  <a:lnTo>
                    <a:pt x="2879" y="427"/>
                  </a:lnTo>
                  <a:lnTo>
                    <a:pt x="2884" y="435"/>
                  </a:lnTo>
                  <a:lnTo>
                    <a:pt x="2889" y="442"/>
                  </a:lnTo>
                  <a:lnTo>
                    <a:pt x="2893" y="449"/>
                  </a:lnTo>
                  <a:lnTo>
                    <a:pt x="2898" y="454"/>
                  </a:lnTo>
                  <a:lnTo>
                    <a:pt x="2904" y="459"/>
                  </a:lnTo>
                  <a:lnTo>
                    <a:pt x="2910" y="463"/>
                  </a:lnTo>
                  <a:lnTo>
                    <a:pt x="2916" y="466"/>
                  </a:lnTo>
                  <a:lnTo>
                    <a:pt x="2922" y="470"/>
                  </a:lnTo>
                  <a:lnTo>
                    <a:pt x="2928" y="472"/>
                  </a:lnTo>
                  <a:lnTo>
                    <a:pt x="2935" y="474"/>
                  </a:lnTo>
                  <a:lnTo>
                    <a:pt x="2941" y="474"/>
                  </a:lnTo>
                  <a:lnTo>
                    <a:pt x="2947" y="475"/>
                  </a:lnTo>
                  <a:lnTo>
                    <a:pt x="2953" y="474"/>
                  </a:lnTo>
                  <a:lnTo>
                    <a:pt x="2960" y="474"/>
                  </a:lnTo>
                  <a:lnTo>
                    <a:pt x="2967" y="472"/>
                  </a:lnTo>
                  <a:lnTo>
                    <a:pt x="2973" y="470"/>
                  </a:lnTo>
                  <a:lnTo>
                    <a:pt x="2978" y="467"/>
                  </a:lnTo>
                  <a:lnTo>
                    <a:pt x="2985" y="464"/>
                  </a:lnTo>
                  <a:lnTo>
                    <a:pt x="2989" y="460"/>
                  </a:lnTo>
                  <a:lnTo>
                    <a:pt x="2993" y="456"/>
                  </a:lnTo>
                  <a:lnTo>
                    <a:pt x="2997" y="451"/>
                  </a:lnTo>
                  <a:lnTo>
                    <a:pt x="3000" y="446"/>
                  </a:lnTo>
                  <a:lnTo>
                    <a:pt x="3004" y="438"/>
                  </a:lnTo>
                  <a:lnTo>
                    <a:pt x="3006" y="432"/>
                  </a:lnTo>
                  <a:lnTo>
                    <a:pt x="3008" y="424"/>
                  </a:lnTo>
                  <a:lnTo>
                    <a:pt x="3009" y="416"/>
                  </a:lnTo>
                  <a:lnTo>
                    <a:pt x="3009" y="407"/>
                  </a:lnTo>
                  <a:lnTo>
                    <a:pt x="3008" y="399"/>
                  </a:lnTo>
                  <a:lnTo>
                    <a:pt x="3007" y="389"/>
                  </a:lnTo>
                  <a:lnTo>
                    <a:pt x="3004" y="379"/>
                  </a:lnTo>
                  <a:lnTo>
                    <a:pt x="3000" y="369"/>
                  </a:lnTo>
                  <a:lnTo>
                    <a:pt x="2997" y="361"/>
                  </a:lnTo>
                  <a:lnTo>
                    <a:pt x="2993" y="354"/>
                  </a:lnTo>
                  <a:lnTo>
                    <a:pt x="2988" y="346"/>
                  </a:lnTo>
                  <a:lnTo>
                    <a:pt x="2983" y="340"/>
                  </a:lnTo>
                  <a:lnTo>
                    <a:pt x="2976" y="335"/>
                  </a:lnTo>
                  <a:lnTo>
                    <a:pt x="2971" y="330"/>
                  </a:lnTo>
                  <a:lnTo>
                    <a:pt x="2965" y="326"/>
                  </a:lnTo>
                  <a:lnTo>
                    <a:pt x="2959" y="321"/>
                  </a:lnTo>
                  <a:lnTo>
                    <a:pt x="2952" y="318"/>
                  </a:lnTo>
                  <a:lnTo>
                    <a:pt x="2946" y="316"/>
                  </a:lnTo>
                  <a:lnTo>
                    <a:pt x="2939" y="314"/>
                  </a:lnTo>
                  <a:lnTo>
                    <a:pt x="2933" y="313"/>
                  </a:lnTo>
                  <a:lnTo>
                    <a:pt x="2925" y="313"/>
                  </a:lnTo>
                  <a:lnTo>
                    <a:pt x="2917" y="313"/>
                  </a:lnTo>
                  <a:lnTo>
                    <a:pt x="2911" y="314"/>
                  </a:lnTo>
                  <a:lnTo>
                    <a:pt x="2904" y="316"/>
                  </a:lnTo>
                  <a:lnTo>
                    <a:pt x="2898" y="318"/>
                  </a:lnTo>
                  <a:lnTo>
                    <a:pt x="2893" y="320"/>
                  </a:lnTo>
                  <a:lnTo>
                    <a:pt x="2888" y="325"/>
                  </a:lnTo>
                  <a:lnTo>
                    <a:pt x="2884" y="328"/>
                  </a:lnTo>
                  <a:lnTo>
                    <a:pt x="2879" y="333"/>
                  </a:lnTo>
                  <a:lnTo>
                    <a:pt x="2876" y="337"/>
                  </a:lnTo>
                  <a:lnTo>
                    <a:pt x="2873" y="343"/>
                  </a:lnTo>
                  <a:lnTo>
                    <a:pt x="2871" y="350"/>
                  </a:lnTo>
                  <a:lnTo>
                    <a:pt x="2869" y="356"/>
                  </a:lnTo>
                  <a:lnTo>
                    <a:pt x="2868" y="363"/>
                  </a:lnTo>
                  <a:lnTo>
                    <a:pt x="2867" y="372"/>
                  </a:lnTo>
                  <a:lnTo>
                    <a:pt x="2868" y="380"/>
                  </a:lnTo>
                  <a:lnTo>
                    <a:pt x="2868" y="388"/>
                  </a:lnTo>
                  <a:lnTo>
                    <a:pt x="2870" y="398"/>
                  </a:lnTo>
                  <a:close/>
                  <a:moveTo>
                    <a:pt x="3142" y="377"/>
                  </a:moveTo>
                  <a:lnTo>
                    <a:pt x="3141" y="368"/>
                  </a:lnTo>
                  <a:lnTo>
                    <a:pt x="3140" y="360"/>
                  </a:lnTo>
                  <a:lnTo>
                    <a:pt x="3139" y="352"/>
                  </a:lnTo>
                  <a:lnTo>
                    <a:pt x="3139" y="343"/>
                  </a:lnTo>
                  <a:lnTo>
                    <a:pt x="3139" y="334"/>
                  </a:lnTo>
                  <a:lnTo>
                    <a:pt x="3141" y="326"/>
                  </a:lnTo>
                  <a:lnTo>
                    <a:pt x="3142" y="316"/>
                  </a:lnTo>
                  <a:lnTo>
                    <a:pt x="3145" y="308"/>
                  </a:lnTo>
                  <a:lnTo>
                    <a:pt x="3149" y="300"/>
                  </a:lnTo>
                  <a:lnTo>
                    <a:pt x="3153" y="292"/>
                  </a:lnTo>
                  <a:lnTo>
                    <a:pt x="3158" y="285"/>
                  </a:lnTo>
                  <a:lnTo>
                    <a:pt x="3163" y="278"/>
                  </a:lnTo>
                  <a:lnTo>
                    <a:pt x="3169" y="271"/>
                  </a:lnTo>
                  <a:lnTo>
                    <a:pt x="3176" y="265"/>
                  </a:lnTo>
                  <a:lnTo>
                    <a:pt x="3183" y="259"/>
                  </a:lnTo>
                  <a:lnTo>
                    <a:pt x="3190" y="254"/>
                  </a:lnTo>
                  <a:lnTo>
                    <a:pt x="3198" y="249"/>
                  </a:lnTo>
                  <a:lnTo>
                    <a:pt x="3206" y="245"/>
                  </a:lnTo>
                  <a:lnTo>
                    <a:pt x="3215" y="241"/>
                  </a:lnTo>
                  <a:lnTo>
                    <a:pt x="3225" y="238"/>
                  </a:lnTo>
                  <a:lnTo>
                    <a:pt x="3234" y="235"/>
                  </a:lnTo>
                  <a:lnTo>
                    <a:pt x="3244" y="233"/>
                  </a:lnTo>
                  <a:lnTo>
                    <a:pt x="3256" y="232"/>
                  </a:lnTo>
                  <a:lnTo>
                    <a:pt x="3267" y="231"/>
                  </a:lnTo>
                  <a:lnTo>
                    <a:pt x="3283" y="230"/>
                  </a:lnTo>
                  <a:lnTo>
                    <a:pt x="3300" y="231"/>
                  </a:lnTo>
                  <a:lnTo>
                    <a:pt x="3315" y="232"/>
                  </a:lnTo>
                  <a:lnTo>
                    <a:pt x="3331" y="235"/>
                  </a:lnTo>
                  <a:lnTo>
                    <a:pt x="3347" y="239"/>
                  </a:lnTo>
                  <a:lnTo>
                    <a:pt x="3361" y="245"/>
                  </a:lnTo>
                  <a:lnTo>
                    <a:pt x="3375" y="253"/>
                  </a:lnTo>
                  <a:lnTo>
                    <a:pt x="3388" y="261"/>
                  </a:lnTo>
                  <a:lnTo>
                    <a:pt x="3400" y="270"/>
                  </a:lnTo>
                  <a:lnTo>
                    <a:pt x="3410" y="281"/>
                  </a:lnTo>
                  <a:lnTo>
                    <a:pt x="3420" y="291"/>
                  </a:lnTo>
                  <a:lnTo>
                    <a:pt x="3429" y="303"/>
                  </a:lnTo>
                  <a:lnTo>
                    <a:pt x="3436" y="315"/>
                  </a:lnTo>
                  <a:lnTo>
                    <a:pt x="3443" y="328"/>
                  </a:lnTo>
                  <a:lnTo>
                    <a:pt x="3448" y="342"/>
                  </a:lnTo>
                  <a:lnTo>
                    <a:pt x="3452" y="357"/>
                  </a:lnTo>
                  <a:lnTo>
                    <a:pt x="3454" y="372"/>
                  </a:lnTo>
                  <a:lnTo>
                    <a:pt x="3455" y="386"/>
                  </a:lnTo>
                  <a:lnTo>
                    <a:pt x="3455" y="400"/>
                  </a:lnTo>
                  <a:lnTo>
                    <a:pt x="3452" y="413"/>
                  </a:lnTo>
                  <a:lnTo>
                    <a:pt x="3449" y="426"/>
                  </a:lnTo>
                  <a:lnTo>
                    <a:pt x="3444" y="437"/>
                  </a:lnTo>
                  <a:lnTo>
                    <a:pt x="3436" y="449"/>
                  </a:lnTo>
                  <a:lnTo>
                    <a:pt x="3428" y="460"/>
                  </a:lnTo>
                  <a:lnTo>
                    <a:pt x="3419" y="470"/>
                  </a:lnTo>
                  <a:lnTo>
                    <a:pt x="3409" y="479"/>
                  </a:lnTo>
                  <a:lnTo>
                    <a:pt x="3398" y="486"/>
                  </a:lnTo>
                  <a:lnTo>
                    <a:pt x="3385" y="494"/>
                  </a:lnTo>
                  <a:lnTo>
                    <a:pt x="3373" y="499"/>
                  </a:lnTo>
                  <a:lnTo>
                    <a:pt x="3359" y="503"/>
                  </a:lnTo>
                  <a:lnTo>
                    <a:pt x="3344" y="506"/>
                  </a:lnTo>
                  <a:lnTo>
                    <a:pt x="3328" y="508"/>
                  </a:lnTo>
                  <a:lnTo>
                    <a:pt x="3318" y="509"/>
                  </a:lnTo>
                  <a:lnTo>
                    <a:pt x="3307" y="509"/>
                  </a:lnTo>
                  <a:lnTo>
                    <a:pt x="3297" y="508"/>
                  </a:lnTo>
                  <a:lnTo>
                    <a:pt x="3286" y="507"/>
                  </a:lnTo>
                  <a:lnTo>
                    <a:pt x="3277" y="506"/>
                  </a:lnTo>
                  <a:lnTo>
                    <a:pt x="3266" y="504"/>
                  </a:lnTo>
                  <a:lnTo>
                    <a:pt x="3256" y="502"/>
                  </a:lnTo>
                  <a:lnTo>
                    <a:pt x="3244" y="499"/>
                  </a:lnTo>
                  <a:lnTo>
                    <a:pt x="3235" y="495"/>
                  </a:lnTo>
                  <a:lnTo>
                    <a:pt x="3226" y="491"/>
                  </a:lnTo>
                  <a:lnTo>
                    <a:pt x="3216" y="486"/>
                  </a:lnTo>
                  <a:lnTo>
                    <a:pt x="3208" y="481"/>
                  </a:lnTo>
                  <a:lnTo>
                    <a:pt x="3200" y="475"/>
                  </a:lnTo>
                  <a:lnTo>
                    <a:pt x="3192" y="469"/>
                  </a:lnTo>
                  <a:lnTo>
                    <a:pt x="3185" y="462"/>
                  </a:lnTo>
                  <a:lnTo>
                    <a:pt x="3178" y="455"/>
                  </a:lnTo>
                  <a:lnTo>
                    <a:pt x="3171" y="447"/>
                  </a:lnTo>
                  <a:lnTo>
                    <a:pt x="3166" y="438"/>
                  </a:lnTo>
                  <a:lnTo>
                    <a:pt x="3161" y="429"/>
                  </a:lnTo>
                  <a:lnTo>
                    <a:pt x="3157" y="419"/>
                  </a:lnTo>
                  <a:lnTo>
                    <a:pt x="3153" y="410"/>
                  </a:lnTo>
                  <a:lnTo>
                    <a:pt x="3149" y="400"/>
                  </a:lnTo>
                  <a:lnTo>
                    <a:pt x="3145" y="388"/>
                  </a:lnTo>
                  <a:lnTo>
                    <a:pt x="3142" y="377"/>
                  </a:lnTo>
                  <a:close/>
                  <a:moveTo>
                    <a:pt x="3224" y="376"/>
                  </a:moveTo>
                  <a:lnTo>
                    <a:pt x="3226" y="384"/>
                  </a:lnTo>
                  <a:lnTo>
                    <a:pt x="3229" y="393"/>
                  </a:lnTo>
                  <a:lnTo>
                    <a:pt x="3233" y="401"/>
                  </a:lnTo>
                  <a:lnTo>
                    <a:pt x="3237" y="409"/>
                  </a:lnTo>
                  <a:lnTo>
                    <a:pt x="3241" y="415"/>
                  </a:lnTo>
                  <a:lnTo>
                    <a:pt x="3247" y="422"/>
                  </a:lnTo>
                  <a:lnTo>
                    <a:pt x="3253" y="428"/>
                  </a:lnTo>
                  <a:lnTo>
                    <a:pt x="3259" y="433"/>
                  </a:lnTo>
                  <a:lnTo>
                    <a:pt x="3266" y="437"/>
                  </a:lnTo>
                  <a:lnTo>
                    <a:pt x="3273" y="441"/>
                  </a:lnTo>
                  <a:lnTo>
                    <a:pt x="3280" y="445"/>
                  </a:lnTo>
                  <a:lnTo>
                    <a:pt x="3286" y="448"/>
                  </a:lnTo>
                  <a:lnTo>
                    <a:pt x="3294" y="450"/>
                  </a:lnTo>
                  <a:lnTo>
                    <a:pt x="3301" y="451"/>
                  </a:lnTo>
                  <a:lnTo>
                    <a:pt x="3308" y="451"/>
                  </a:lnTo>
                  <a:lnTo>
                    <a:pt x="3315" y="451"/>
                  </a:lnTo>
                  <a:lnTo>
                    <a:pt x="3324" y="450"/>
                  </a:lnTo>
                  <a:lnTo>
                    <a:pt x="3330" y="448"/>
                  </a:lnTo>
                  <a:lnTo>
                    <a:pt x="3336" y="446"/>
                  </a:lnTo>
                  <a:lnTo>
                    <a:pt x="3343" y="442"/>
                  </a:lnTo>
                  <a:lnTo>
                    <a:pt x="3348" y="439"/>
                  </a:lnTo>
                  <a:lnTo>
                    <a:pt x="3353" y="435"/>
                  </a:lnTo>
                  <a:lnTo>
                    <a:pt x="3357" y="430"/>
                  </a:lnTo>
                  <a:lnTo>
                    <a:pt x="3361" y="425"/>
                  </a:lnTo>
                  <a:lnTo>
                    <a:pt x="3366" y="419"/>
                  </a:lnTo>
                  <a:lnTo>
                    <a:pt x="3368" y="412"/>
                  </a:lnTo>
                  <a:lnTo>
                    <a:pt x="3370" y="406"/>
                  </a:lnTo>
                  <a:lnTo>
                    <a:pt x="3372" y="399"/>
                  </a:lnTo>
                  <a:lnTo>
                    <a:pt x="3372" y="390"/>
                  </a:lnTo>
                  <a:lnTo>
                    <a:pt x="3372" y="382"/>
                  </a:lnTo>
                  <a:lnTo>
                    <a:pt x="3371" y="373"/>
                  </a:lnTo>
                  <a:lnTo>
                    <a:pt x="3369" y="363"/>
                  </a:lnTo>
                  <a:lnTo>
                    <a:pt x="3367" y="353"/>
                  </a:lnTo>
                  <a:lnTo>
                    <a:pt x="3363" y="344"/>
                  </a:lnTo>
                  <a:lnTo>
                    <a:pt x="3360" y="336"/>
                  </a:lnTo>
                  <a:lnTo>
                    <a:pt x="3357" y="329"/>
                  </a:lnTo>
                  <a:lnTo>
                    <a:pt x="3353" y="321"/>
                  </a:lnTo>
                  <a:lnTo>
                    <a:pt x="3348" y="315"/>
                  </a:lnTo>
                  <a:lnTo>
                    <a:pt x="3343" y="309"/>
                  </a:lnTo>
                  <a:lnTo>
                    <a:pt x="3336" y="305"/>
                  </a:lnTo>
                  <a:lnTo>
                    <a:pt x="3330" y="300"/>
                  </a:lnTo>
                  <a:lnTo>
                    <a:pt x="3323" y="296"/>
                  </a:lnTo>
                  <a:lnTo>
                    <a:pt x="3316" y="293"/>
                  </a:lnTo>
                  <a:lnTo>
                    <a:pt x="3309" y="291"/>
                  </a:lnTo>
                  <a:lnTo>
                    <a:pt x="3302" y="289"/>
                  </a:lnTo>
                  <a:lnTo>
                    <a:pt x="3295" y="288"/>
                  </a:lnTo>
                  <a:lnTo>
                    <a:pt x="3286" y="288"/>
                  </a:lnTo>
                  <a:lnTo>
                    <a:pt x="3279" y="288"/>
                  </a:lnTo>
                  <a:lnTo>
                    <a:pt x="3272" y="289"/>
                  </a:lnTo>
                  <a:lnTo>
                    <a:pt x="3264" y="290"/>
                  </a:lnTo>
                  <a:lnTo>
                    <a:pt x="3258" y="292"/>
                  </a:lnTo>
                  <a:lnTo>
                    <a:pt x="3252" y="295"/>
                  </a:lnTo>
                  <a:lnTo>
                    <a:pt x="3246" y="298"/>
                  </a:lnTo>
                  <a:lnTo>
                    <a:pt x="3240" y="303"/>
                  </a:lnTo>
                  <a:lnTo>
                    <a:pt x="3236" y="307"/>
                  </a:lnTo>
                  <a:lnTo>
                    <a:pt x="3231" y="312"/>
                  </a:lnTo>
                  <a:lnTo>
                    <a:pt x="3228" y="318"/>
                  </a:lnTo>
                  <a:lnTo>
                    <a:pt x="3225" y="326"/>
                  </a:lnTo>
                  <a:lnTo>
                    <a:pt x="3223" y="332"/>
                  </a:lnTo>
                  <a:lnTo>
                    <a:pt x="3222" y="340"/>
                  </a:lnTo>
                  <a:lnTo>
                    <a:pt x="3222" y="349"/>
                  </a:lnTo>
                  <a:lnTo>
                    <a:pt x="3222" y="357"/>
                  </a:lnTo>
                  <a:lnTo>
                    <a:pt x="3223" y="366"/>
                  </a:lnTo>
                  <a:lnTo>
                    <a:pt x="3224" y="376"/>
                  </a:lnTo>
                  <a:close/>
                  <a:moveTo>
                    <a:pt x="3619" y="481"/>
                  </a:moveTo>
                  <a:lnTo>
                    <a:pt x="3610" y="481"/>
                  </a:lnTo>
                  <a:lnTo>
                    <a:pt x="3599" y="482"/>
                  </a:lnTo>
                  <a:lnTo>
                    <a:pt x="3590" y="483"/>
                  </a:lnTo>
                  <a:lnTo>
                    <a:pt x="3579" y="483"/>
                  </a:lnTo>
                  <a:lnTo>
                    <a:pt x="3569" y="484"/>
                  </a:lnTo>
                  <a:lnTo>
                    <a:pt x="3560" y="485"/>
                  </a:lnTo>
                  <a:lnTo>
                    <a:pt x="3549" y="486"/>
                  </a:lnTo>
                  <a:lnTo>
                    <a:pt x="3540" y="487"/>
                  </a:lnTo>
                  <a:lnTo>
                    <a:pt x="3532" y="454"/>
                  </a:lnTo>
                  <a:lnTo>
                    <a:pt x="3525" y="421"/>
                  </a:lnTo>
                  <a:lnTo>
                    <a:pt x="3518" y="387"/>
                  </a:lnTo>
                  <a:lnTo>
                    <a:pt x="3511" y="354"/>
                  </a:lnTo>
                  <a:lnTo>
                    <a:pt x="3503" y="320"/>
                  </a:lnTo>
                  <a:lnTo>
                    <a:pt x="3496" y="287"/>
                  </a:lnTo>
                  <a:lnTo>
                    <a:pt x="3489" y="254"/>
                  </a:lnTo>
                  <a:lnTo>
                    <a:pt x="3481" y="220"/>
                  </a:lnTo>
                  <a:lnTo>
                    <a:pt x="3491" y="220"/>
                  </a:lnTo>
                  <a:lnTo>
                    <a:pt x="3500" y="220"/>
                  </a:lnTo>
                  <a:lnTo>
                    <a:pt x="3508" y="219"/>
                  </a:lnTo>
                  <a:lnTo>
                    <a:pt x="3518" y="219"/>
                  </a:lnTo>
                  <a:lnTo>
                    <a:pt x="3527" y="218"/>
                  </a:lnTo>
                  <a:lnTo>
                    <a:pt x="3537" y="217"/>
                  </a:lnTo>
                  <a:lnTo>
                    <a:pt x="3546" y="217"/>
                  </a:lnTo>
                  <a:lnTo>
                    <a:pt x="3555" y="216"/>
                  </a:lnTo>
                  <a:lnTo>
                    <a:pt x="3556" y="221"/>
                  </a:lnTo>
                  <a:lnTo>
                    <a:pt x="3557" y="225"/>
                  </a:lnTo>
                  <a:lnTo>
                    <a:pt x="3559" y="231"/>
                  </a:lnTo>
                  <a:lnTo>
                    <a:pt x="3560" y="235"/>
                  </a:lnTo>
                  <a:lnTo>
                    <a:pt x="3561" y="240"/>
                  </a:lnTo>
                  <a:lnTo>
                    <a:pt x="3562" y="244"/>
                  </a:lnTo>
                  <a:lnTo>
                    <a:pt x="3562" y="248"/>
                  </a:lnTo>
                  <a:lnTo>
                    <a:pt x="3563" y="253"/>
                  </a:lnTo>
                  <a:lnTo>
                    <a:pt x="3567" y="246"/>
                  </a:lnTo>
                  <a:lnTo>
                    <a:pt x="3570" y="240"/>
                  </a:lnTo>
                  <a:lnTo>
                    <a:pt x="3573" y="234"/>
                  </a:lnTo>
                  <a:lnTo>
                    <a:pt x="3576" y="230"/>
                  </a:lnTo>
                  <a:lnTo>
                    <a:pt x="3579" y="225"/>
                  </a:lnTo>
                  <a:lnTo>
                    <a:pt x="3583" y="221"/>
                  </a:lnTo>
                  <a:lnTo>
                    <a:pt x="3587" y="218"/>
                  </a:lnTo>
                  <a:lnTo>
                    <a:pt x="3590" y="215"/>
                  </a:lnTo>
                  <a:lnTo>
                    <a:pt x="3593" y="213"/>
                  </a:lnTo>
                  <a:lnTo>
                    <a:pt x="3596" y="211"/>
                  </a:lnTo>
                  <a:lnTo>
                    <a:pt x="3600" y="209"/>
                  </a:lnTo>
                  <a:lnTo>
                    <a:pt x="3603" y="208"/>
                  </a:lnTo>
                  <a:lnTo>
                    <a:pt x="3608" y="207"/>
                  </a:lnTo>
                  <a:lnTo>
                    <a:pt x="3612" y="206"/>
                  </a:lnTo>
                  <a:lnTo>
                    <a:pt x="3616" y="205"/>
                  </a:lnTo>
                  <a:lnTo>
                    <a:pt x="3621" y="205"/>
                  </a:lnTo>
                  <a:lnTo>
                    <a:pt x="3628" y="205"/>
                  </a:lnTo>
                  <a:lnTo>
                    <a:pt x="3635" y="205"/>
                  </a:lnTo>
                  <a:lnTo>
                    <a:pt x="3642" y="205"/>
                  </a:lnTo>
                  <a:lnTo>
                    <a:pt x="3649" y="206"/>
                  </a:lnTo>
                  <a:lnTo>
                    <a:pt x="3656" y="208"/>
                  </a:lnTo>
                  <a:lnTo>
                    <a:pt x="3663" y="209"/>
                  </a:lnTo>
                  <a:lnTo>
                    <a:pt x="3670" y="212"/>
                  </a:lnTo>
                  <a:lnTo>
                    <a:pt x="3677" y="214"/>
                  </a:lnTo>
                  <a:lnTo>
                    <a:pt x="3676" y="222"/>
                  </a:lnTo>
                  <a:lnTo>
                    <a:pt x="3674" y="230"/>
                  </a:lnTo>
                  <a:lnTo>
                    <a:pt x="3673" y="238"/>
                  </a:lnTo>
                  <a:lnTo>
                    <a:pt x="3672" y="245"/>
                  </a:lnTo>
                  <a:lnTo>
                    <a:pt x="3670" y="254"/>
                  </a:lnTo>
                  <a:lnTo>
                    <a:pt x="3669" y="261"/>
                  </a:lnTo>
                  <a:lnTo>
                    <a:pt x="3668" y="268"/>
                  </a:lnTo>
                  <a:lnTo>
                    <a:pt x="3667" y="277"/>
                  </a:lnTo>
                  <a:lnTo>
                    <a:pt x="3662" y="275"/>
                  </a:lnTo>
                  <a:lnTo>
                    <a:pt x="3656" y="272"/>
                  </a:lnTo>
                  <a:lnTo>
                    <a:pt x="3650" y="270"/>
                  </a:lnTo>
                  <a:lnTo>
                    <a:pt x="3646" y="269"/>
                  </a:lnTo>
                  <a:lnTo>
                    <a:pt x="3641" y="268"/>
                  </a:lnTo>
                  <a:lnTo>
                    <a:pt x="3637" y="267"/>
                  </a:lnTo>
                  <a:lnTo>
                    <a:pt x="3633" y="267"/>
                  </a:lnTo>
                  <a:lnTo>
                    <a:pt x="3628" y="267"/>
                  </a:lnTo>
                  <a:lnTo>
                    <a:pt x="3624" y="268"/>
                  </a:lnTo>
                  <a:lnTo>
                    <a:pt x="3620" y="268"/>
                  </a:lnTo>
                  <a:lnTo>
                    <a:pt x="3616" y="269"/>
                  </a:lnTo>
                  <a:lnTo>
                    <a:pt x="3613" y="270"/>
                  </a:lnTo>
                  <a:lnTo>
                    <a:pt x="3610" y="272"/>
                  </a:lnTo>
                  <a:lnTo>
                    <a:pt x="3607" y="273"/>
                  </a:lnTo>
                  <a:lnTo>
                    <a:pt x="3603" y="276"/>
                  </a:lnTo>
                  <a:lnTo>
                    <a:pt x="3600" y="279"/>
                  </a:lnTo>
                  <a:lnTo>
                    <a:pt x="3598" y="281"/>
                  </a:lnTo>
                  <a:lnTo>
                    <a:pt x="3596" y="283"/>
                  </a:lnTo>
                  <a:lnTo>
                    <a:pt x="3594" y="287"/>
                  </a:lnTo>
                  <a:lnTo>
                    <a:pt x="3593" y="290"/>
                  </a:lnTo>
                  <a:lnTo>
                    <a:pt x="3591" y="294"/>
                  </a:lnTo>
                  <a:lnTo>
                    <a:pt x="3590" y="300"/>
                  </a:lnTo>
                  <a:lnTo>
                    <a:pt x="3589" y="304"/>
                  </a:lnTo>
                  <a:lnTo>
                    <a:pt x="3589" y="310"/>
                  </a:lnTo>
                  <a:lnTo>
                    <a:pt x="3588" y="315"/>
                  </a:lnTo>
                  <a:lnTo>
                    <a:pt x="3589" y="322"/>
                  </a:lnTo>
                  <a:lnTo>
                    <a:pt x="3589" y="332"/>
                  </a:lnTo>
                  <a:lnTo>
                    <a:pt x="3590" y="342"/>
                  </a:lnTo>
                  <a:lnTo>
                    <a:pt x="3592" y="354"/>
                  </a:lnTo>
                  <a:lnTo>
                    <a:pt x="3594" y="367"/>
                  </a:lnTo>
                  <a:lnTo>
                    <a:pt x="3597" y="382"/>
                  </a:lnTo>
                  <a:lnTo>
                    <a:pt x="3600" y="399"/>
                  </a:lnTo>
                  <a:lnTo>
                    <a:pt x="3602" y="409"/>
                  </a:lnTo>
                  <a:lnTo>
                    <a:pt x="3604" y="419"/>
                  </a:lnTo>
                  <a:lnTo>
                    <a:pt x="3607" y="430"/>
                  </a:lnTo>
                  <a:lnTo>
                    <a:pt x="3609" y="440"/>
                  </a:lnTo>
                  <a:lnTo>
                    <a:pt x="3612" y="451"/>
                  </a:lnTo>
                  <a:lnTo>
                    <a:pt x="3614" y="461"/>
                  </a:lnTo>
                  <a:lnTo>
                    <a:pt x="3617" y="471"/>
                  </a:lnTo>
                  <a:lnTo>
                    <a:pt x="3619" y="481"/>
                  </a:lnTo>
                  <a:close/>
                  <a:moveTo>
                    <a:pt x="3702" y="168"/>
                  </a:moveTo>
                  <a:lnTo>
                    <a:pt x="3700" y="160"/>
                  </a:lnTo>
                  <a:lnTo>
                    <a:pt x="3699" y="151"/>
                  </a:lnTo>
                  <a:lnTo>
                    <a:pt x="3697" y="144"/>
                  </a:lnTo>
                  <a:lnTo>
                    <a:pt x="3695" y="136"/>
                  </a:lnTo>
                  <a:lnTo>
                    <a:pt x="3694" y="127"/>
                  </a:lnTo>
                  <a:lnTo>
                    <a:pt x="3692" y="120"/>
                  </a:lnTo>
                  <a:lnTo>
                    <a:pt x="3691" y="112"/>
                  </a:lnTo>
                  <a:lnTo>
                    <a:pt x="3689" y="103"/>
                  </a:lnTo>
                  <a:lnTo>
                    <a:pt x="3699" y="103"/>
                  </a:lnTo>
                  <a:lnTo>
                    <a:pt x="3709" y="102"/>
                  </a:lnTo>
                  <a:lnTo>
                    <a:pt x="3719" y="101"/>
                  </a:lnTo>
                  <a:lnTo>
                    <a:pt x="3729" y="101"/>
                  </a:lnTo>
                  <a:lnTo>
                    <a:pt x="3739" y="100"/>
                  </a:lnTo>
                  <a:lnTo>
                    <a:pt x="3748" y="99"/>
                  </a:lnTo>
                  <a:lnTo>
                    <a:pt x="3758" y="99"/>
                  </a:lnTo>
                  <a:lnTo>
                    <a:pt x="3767" y="98"/>
                  </a:lnTo>
                  <a:lnTo>
                    <a:pt x="3769" y="107"/>
                  </a:lnTo>
                  <a:lnTo>
                    <a:pt x="3771" y="115"/>
                  </a:lnTo>
                  <a:lnTo>
                    <a:pt x="3773" y="122"/>
                  </a:lnTo>
                  <a:lnTo>
                    <a:pt x="3774" y="131"/>
                  </a:lnTo>
                  <a:lnTo>
                    <a:pt x="3777" y="139"/>
                  </a:lnTo>
                  <a:lnTo>
                    <a:pt x="3779" y="146"/>
                  </a:lnTo>
                  <a:lnTo>
                    <a:pt x="3781" y="155"/>
                  </a:lnTo>
                  <a:lnTo>
                    <a:pt x="3783" y="162"/>
                  </a:lnTo>
                  <a:lnTo>
                    <a:pt x="3772" y="163"/>
                  </a:lnTo>
                  <a:lnTo>
                    <a:pt x="3762" y="164"/>
                  </a:lnTo>
                  <a:lnTo>
                    <a:pt x="3753" y="164"/>
                  </a:lnTo>
                  <a:lnTo>
                    <a:pt x="3742" y="165"/>
                  </a:lnTo>
                  <a:lnTo>
                    <a:pt x="3733" y="166"/>
                  </a:lnTo>
                  <a:lnTo>
                    <a:pt x="3722" y="166"/>
                  </a:lnTo>
                  <a:lnTo>
                    <a:pt x="3712" y="167"/>
                  </a:lnTo>
                  <a:lnTo>
                    <a:pt x="3702" y="168"/>
                  </a:lnTo>
                  <a:close/>
                  <a:moveTo>
                    <a:pt x="3766" y="471"/>
                  </a:moveTo>
                  <a:lnTo>
                    <a:pt x="3759" y="437"/>
                  </a:lnTo>
                  <a:lnTo>
                    <a:pt x="3753" y="404"/>
                  </a:lnTo>
                  <a:lnTo>
                    <a:pt x="3745" y="370"/>
                  </a:lnTo>
                  <a:lnTo>
                    <a:pt x="3738" y="337"/>
                  </a:lnTo>
                  <a:lnTo>
                    <a:pt x="3732" y="304"/>
                  </a:lnTo>
                  <a:lnTo>
                    <a:pt x="3724" y="270"/>
                  </a:lnTo>
                  <a:lnTo>
                    <a:pt x="3717" y="238"/>
                  </a:lnTo>
                  <a:lnTo>
                    <a:pt x="3710" y="205"/>
                  </a:lnTo>
                  <a:lnTo>
                    <a:pt x="3720" y="204"/>
                  </a:lnTo>
                  <a:lnTo>
                    <a:pt x="3730" y="204"/>
                  </a:lnTo>
                  <a:lnTo>
                    <a:pt x="3740" y="203"/>
                  </a:lnTo>
                  <a:lnTo>
                    <a:pt x="3749" y="201"/>
                  </a:lnTo>
                  <a:lnTo>
                    <a:pt x="3760" y="201"/>
                  </a:lnTo>
                  <a:lnTo>
                    <a:pt x="3769" y="200"/>
                  </a:lnTo>
                  <a:lnTo>
                    <a:pt x="3780" y="199"/>
                  </a:lnTo>
                  <a:lnTo>
                    <a:pt x="3790" y="199"/>
                  </a:lnTo>
                  <a:lnTo>
                    <a:pt x="3796" y="232"/>
                  </a:lnTo>
                  <a:lnTo>
                    <a:pt x="3804" y="265"/>
                  </a:lnTo>
                  <a:lnTo>
                    <a:pt x="3811" y="298"/>
                  </a:lnTo>
                  <a:lnTo>
                    <a:pt x="3818" y="332"/>
                  </a:lnTo>
                  <a:lnTo>
                    <a:pt x="3825" y="365"/>
                  </a:lnTo>
                  <a:lnTo>
                    <a:pt x="3832" y="399"/>
                  </a:lnTo>
                  <a:lnTo>
                    <a:pt x="3839" y="432"/>
                  </a:lnTo>
                  <a:lnTo>
                    <a:pt x="3846" y="465"/>
                  </a:lnTo>
                  <a:lnTo>
                    <a:pt x="3836" y="466"/>
                  </a:lnTo>
                  <a:lnTo>
                    <a:pt x="3826" y="466"/>
                  </a:lnTo>
                  <a:lnTo>
                    <a:pt x="3816" y="467"/>
                  </a:lnTo>
                  <a:lnTo>
                    <a:pt x="3806" y="467"/>
                  </a:lnTo>
                  <a:lnTo>
                    <a:pt x="3796" y="469"/>
                  </a:lnTo>
                  <a:lnTo>
                    <a:pt x="3786" y="470"/>
                  </a:lnTo>
                  <a:lnTo>
                    <a:pt x="3776" y="470"/>
                  </a:lnTo>
                  <a:lnTo>
                    <a:pt x="3766" y="471"/>
                  </a:lnTo>
                  <a:close/>
                  <a:moveTo>
                    <a:pt x="4009" y="187"/>
                  </a:moveTo>
                  <a:lnTo>
                    <a:pt x="4010" y="193"/>
                  </a:lnTo>
                  <a:lnTo>
                    <a:pt x="4012" y="200"/>
                  </a:lnTo>
                  <a:lnTo>
                    <a:pt x="4013" y="207"/>
                  </a:lnTo>
                  <a:lnTo>
                    <a:pt x="4015" y="214"/>
                  </a:lnTo>
                  <a:lnTo>
                    <a:pt x="4016" y="221"/>
                  </a:lnTo>
                  <a:lnTo>
                    <a:pt x="4019" y="229"/>
                  </a:lnTo>
                  <a:lnTo>
                    <a:pt x="4020" y="235"/>
                  </a:lnTo>
                  <a:lnTo>
                    <a:pt x="4021" y="242"/>
                  </a:lnTo>
                  <a:lnTo>
                    <a:pt x="4013" y="242"/>
                  </a:lnTo>
                  <a:lnTo>
                    <a:pt x="4007" y="243"/>
                  </a:lnTo>
                  <a:lnTo>
                    <a:pt x="4000" y="243"/>
                  </a:lnTo>
                  <a:lnTo>
                    <a:pt x="3994" y="243"/>
                  </a:lnTo>
                  <a:lnTo>
                    <a:pt x="3987" y="244"/>
                  </a:lnTo>
                  <a:lnTo>
                    <a:pt x="3981" y="244"/>
                  </a:lnTo>
                  <a:lnTo>
                    <a:pt x="3974" y="244"/>
                  </a:lnTo>
                  <a:lnTo>
                    <a:pt x="3967" y="245"/>
                  </a:lnTo>
                  <a:lnTo>
                    <a:pt x="3971" y="259"/>
                  </a:lnTo>
                  <a:lnTo>
                    <a:pt x="3973" y="272"/>
                  </a:lnTo>
                  <a:lnTo>
                    <a:pt x="3976" y="286"/>
                  </a:lnTo>
                  <a:lnTo>
                    <a:pt x="3978" y="300"/>
                  </a:lnTo>
                  <a:lnTo>
                    <a:pt x="3980" y="313"/>
                  </a:lnTo>
                  <a:lnTo>
                    <a:pt x="3983" y="326"/>
                  </a:lnTo>
                  <a:lnTo>
                    <a:pt x="3985" y="339"/>
                  </a:lnTo>
                  <a:lnTo>
                    <a:pt x="3988" y="353"/>
                  </a:lnTo>
                  <a:lnTo>
                    <a:pt x="3989" y="361"/>
                  </a:lnTo>
                  <a:lnTo>
                    <a:pt x="3991" y="367"/>
                  </a:lnTo>
                  <a:lnTo>
                    <a:pt x="3993" y="374"/>
                  </a:lnTo>
                  <a:lnTo>
                    <a:pt x="3994" y="379"/>
                  </a:lnTo>
                  <a:lnTo>
                    <a:pt x="3995" y="383"/>
                  </a:lnTo>
                  <a:lnTo>
                    <a:pt x="3996" y="386"/>
                  </a:lnTo>
                  <a:lnTo>
                    <a:pt x="3997" y="389"/>
                  </a:lnTo>
                  <a:lnTo>
                    <a:pt x="3997" y="390"/>
                  </a:lnTo>
                  <a:lnTo>
                    <a:pt x="3998" y="392"/>
                  </a:lnTo>
                  <a:lnTo>
                    <a:pt x="3999" y="393"/>
                  </a:lnTo>
                  <a:lnTo>
                    <a:pt x="4000" y="394"/>
                  </a:lnTo>
                  <a:lnTo>
                    <a:pt x="4002" y="397"/>
                  </a:lnTo>
                  <a:lnTo>
                    <a:pt x="4003" y="397"/>
                  </a:lnTo>
                  <a:lnTo>
                    <a:pt x="4004" y="398"/>
                  </a:lnTo>
                  <a:lnTo>
                    <a:pt x="4006" y="399"/>
                  </a:lnTo>
                  <a:lnTo>
                    <a:pt x="4007" y="400"/>
                  </a:lnTo>
                  <a:lnTo>
                    <a:pt x="4008" y="400"/>
                  </a:lnTo>
                  <a:lnTo>
                    <a:pt x="4010" y="401"/>
                  </a:lnTo>
                  <a:lnTo>
                    <a:pt x="4011" y="401"/>
                  </a:lnTo>
                  <a:lnTo>
                    <a:pt x="4013" y="402"/>
                  </a:lnTo>
                  <a:lnTo>
                    <a:pt x="4014" y="402"/>
                  </a:lnTo>
                  <a:lnTo>
                    <a:pt x="4016" y="402"/>
                  </a:lnTo>
                  <a:lnTo>
                    <a:pt x="4019" y="403"/>
                  </a:lnTo>
                  <a:lnTo>
                    <a:pt x="4021" y="403"/>
                  </a:lnTo>
                  <a:lnTo>
                    <a:pt x="4024" y="402"/>
                  </a:lnTo>
                  <a:lnTo>
                    <a:pt x="4027" y="402"/>
                  </a:lnTo>
                  <a:lnTo>
                    <a:pt x="4030" y="401"/>
                  </a:lnTo>
                  <a:lnTo>
                    <a:pt x="4034" y="400"/>
                  </a:lnTo>
                  <a:lnTo>
                    <a:pt x="4038" y="399"/>
                  </a:lnTo>
                  <a:lnTo>
                    <a:pt x="4043" y="397"/>
                  </a:lnTo>
                  <a:lnTo>
                    <a:pt x="4047" y="396"/>
                  </a:lnTo>
                  <a:lnTo>
                    <a:pt x="4052" y="393"/>
                  </a:lnTo>
                  <a:lnTo>
                    <a:pt x="4054" y="401"/>
                  </a:lnTo>
                  <a:lnTo>
                    <a:pt x="4055" y="407"/>
                  </a:lnTo>
                  <a:lnTo>
                    <a:pt x="4057" y="414"/>
                  </a:lnTo>
                  <a:lnTo>
                    <a:pt x="4059" y="421"/>
                  </a:lnTo>
                  <a:lnTo>
                    <a:pt x="4062" y="427"/>
                  </a:lnTo>
                  <a:lnTo>
                    <a:pt x="4064" y="434"/>
                  </a:lnTo>
                  <a:lnTo>
                    <a:pt x="4067" y="440"/>
                  </a:lnTo>
                  <a:lnTo>
                    <a:pt x="4070" y="448"/>
                  </a:lnTo>
                  <a:lnTo>
                    <a:pt x="4062" y="450"/>
                  </a:lnTo>
                  <a:lnTo>
                    <a:pt x="4055" y="453"/>
                  </a:lnTo>
                  <a:lnTo>
                    <a:pt x="4048" y="455"/>
                  </a:lnTo>
                  <a:lnTo>
                    <a:pt x="4040" y="457"/>
                  </a:lnTo>
                  <a:lnTo>
                    <a:pt x="4033" y="458"/>
                  </a:lnTo>
                  <a:lnTo>
                    <a:pt x="4026" y="460"/>
                  </a:lnTo>
                  <a:lnTo>
                    <a:pt x="4018" y="461"/>
                  </a:lnTo>
                  <a:lnTo>
                    <a:pt x="4009" y="461"/>
                  </a:lnTo>
                  <a:lnTo>
                    <a:pt x="4004" y="462"/>
                  </a:lnTo>
                  <a:lnTo>
                    <a:pt x="3999" y="462"/>
                  </a:lnTo>
                  <a:lnTo>
                    <a:pt x="3994" y="461"/>
                  </a:lnTo>
                  <a:lnTo>
                    <a:pt x="3988" y="461"/>
                  </a:lnTo>
                  <a:lnTo>
                    <a:pt x="3983" y="460"/>
                  </a:lnTo>
                  <a:lnTo>
                    <a:pt x="3978" y="459"/>
                  </a:lnTo>
                  <a:lnTo>
                    <a:pt x="3974" y="458"/>
                  </a:lnTo>
                  <a:lnTo>
                    <a:pt x="3969" y="457"/>
                  </a:lnTo>
                  <a:lnTo>
                    <a:pt x="3964" y="456"/>
                  </a:lnTo>
                  <a:lnTo>
                    <a:pt x="3960" y="454"/>
                  </a:lnTo>
                  <a:lnTo>
                    <a:pt x="3956" y="453"/>
                  </a:lnTo>
                  <a:lnTo>
                    <a:pt x="3953" y="451"/>
                  </a:lnTo>
                  <a:lnTo>
                    <a:pt x="3950" y="449"/>
                  </a:lnTo>
                  <a:lnTo>
                    <a:pt x="3947" y="447"/>
                  </a:lnTo>
                  <a:lnTo>
                    <a:pt x="3943" y="445"/>
                  </a:lnTo>
                  <a:lnTo>
                    <a:pt x="3940" y="441"/>
                  </a:lnTo>
                  <a:lnTo>
                    <a:pt x="3938" y="439"/>
                  </a:lnTo>
                  <a:lnTo>
                    <a:pt x="3936" y="436"/>
                  </a:lnTo>
                  <a:lnTo>
                    <a:pt x="3934" y="434"/>
                  </a:lnTo>
                  <a:lnTo>
                    <a:pt x="3932" y="430"/>
                  </a:lnTo>
                  <a:lnTo>
                    <a:pt x="3930" y="427"/>
                  </a:lnTo>
                  <a:lnTo>
                    <a:pt x="3928" y="424"/>
                  </a:lnTo>
                  <a:lnTo>
                    <a:pt x="3927" y="419"/>
                  </a:lnTo>
                  <a:lnTo>
                    <a:pt x="3925" y="415"/>
                  </a:lnTo>
                  <a:lnTo>
                    <a:pt x="3923" y="412"/>
                  </a:lnTo>
                  <a:lnTo>
                    <a:pt x="3922" y="408"/>
                  </a:lnTo>
                  <a:lnTo>
                    <a:pt x="3919" y="403"/>
                  </a:lnTo>
                  <a:lnTo>
                    <a:pt x="3917" y="398"/>
                  </a:lnTo>
                  <a:lnTo>
                    <a:pt x="3915" y="390"/>
                  </a:lnTo>
                  <a:lnTo>
                    <a:pt x="3913" y="383"/>
                  </a:lnTo>
                  <a:lnTo>
                    <a:pt x="3911" y="376"/>
                  </a:lnTo>
                  <a:lnTo>
                    <a:pt x="3910" y="366"/>
                  </a:lnTo>
                  <a:lnTo>
                    <a:pt x="3907" y="352"/>
                  </a:lnTo>
                  <a:lnTo>
                    <a:pt x="3904" y="337"/>
                  </a:lnTo>
                  <a:lnTo>
                    <a:pt x="3902" y="322"/>
                  </a:lnTo>
                  <a:lnTo>
                    <a:pt x="3899" y="309"/>
                  </a:lnTo>
                  <a:lnTo>
                    <a:pt x="3895" y="294"/>
                  </a:lnTo>
                  <a:lnTo>
                    <a:pt x="3893" y="280"/>
                  </a:lnTo>
                  <a:lnTo>
                    <a:pt x="3890" y="265"/>
                  </a:lnTo>
                  <a:lnTo>
                    <a:pt x="3887" y="251"/>
                  </a:lnTo>
                  <a:lnTo>
                    <a:pt x="3883" y="251"/>
                  </a:lnTo>
                  <a:lnTo>
                    <a:pt x="3878" y="251"/>
                  </a:lnTo>
                  <a:lnTo>
                    <a:pt x="3873" y="252"/>
                  </a:lnTo>
                  <a:lnTo>
                    <a:pt x="3868" y="252"/>
                  </a:lnTo>
                  <a:lnTo>
                    <a:pt x="3863" y="252"/>
                  </a:lnTo>
                  <a:lnTo>
                    <a:pt x="3859" y="252"/>
                  </a:lnTo>
                  <a:lnTo>
                    <a:pt x="3855" y="253"/>
                  </a:lnTo>
                  <a:lnTo>
                    <a:pt x="3851" y="253"/>
                  </a:lnTo>
                  <a:lnTo>
                    <a:pt x="3849" y="245"/>
                  </a:lnTo>
                  <a:lnTo>
                    <a:pt x="3847" y="238"/>
                  </a:lnTo>
                  <a:lnTo>
                    <a:pt x="3845" y="231"/>
                  </a:lnTo>
                  <a:lnTo>
                    <a:pt x="3844" y="223"/>
                  </a:lnTo>
                  <a:lnTo>
                    <a:pt x="3843" y="217"/>
                  </a:lnTo>
                  <a:lnTo>
                    <a:pt x="3841" y="210"/>
                  </a:lnTo>
                  <a:lnTo>
                    <a:pt x="3840" y="203"/>
                  </a:lnTo>
                  <a:lnTo>
                    <a:pt x="3838" y="195"/>
                  </a:lnTo>
                  <a:lnTo>
                    <a:pt x="3843" y="195"/>
                  </a:lnTo>
                  <a:lnTo>
                    <a:pt x="3847" y="195"/>
                  </a:lnTo>
                  <a:lnTo>
                    <a:pt x="3852" y="195"/>
                  </a:lnTo>
                  <a:lnTo>
                    <a:pt x="3857" y="195"/>
                  </a:lnTo>
                  <a:lnTo>
                    <a:pt x="3861" y="194"/>
                  </a:lnTo>
                  <a:lnTo>
                    <a:pt x="3866" y="194"/>
                  </a:lnTo>
                  <a:lnTo>
                    <a:pt x="3870" y="194"/>
                  </a:lnTo>
                  <a:lnTo>
                    <a:pt x="3876" y="194"/>
                  </a:lnTo>
                  <a:lnTo>
                    <a:pt x="3875" y="187"/>
                  </a:lnTo>
                  <a:lnTo>
                    <a:pt x="3873" y="181"/>
                  </a:lnTo>
                  <a:lnTo>
                    <a:pt x="3871" y="174"/>
                  </a:lnTo>
                  <a:lnTo>
                    <a:pt x="3869" y="168"/>
                  </a:lnTo>
                  <a:lnTo>
                    <a:pt x="3868" y="162"/>
                  </a:lnTo>
                  <a:lnTo>
                    <a:pt x="3866" y="155"/>
                  </a:lnTo>
                  <a:lnTo>
                    <a:pt x="3865" y="148"/>
                  </a:lnTo>
                  <a:lnTo>
                    <a:pt x="3864" y="142"/>
                  </a:lnTo>
                  <a:lnTo>
                    <a:pt x="3873" y="136"/>
                  </a:lnTo>
                  <a:lnTo>
                    <a:pt x="3882" y="131"/>
                  </a:lnTo>
                  <a:lnTo>
                    <a:pt x="3891" y="124"/>
                  </a:lnTo>
                  <a:lnTo>
                    <a:pt x="3900" y="119"/>
                  </a:lnTo>
                  <a:lnTo>
                    <a:pt x="3909" y="113"/>
                  </a:lnTo>
                  <a:lnTo>
                    <a:pt x="3918" y="108"/>
                  </a:lnTo>
                  <a:lnTo>
                    <a:pt x="3928" y="101"/>
                  </a:lnTo>
                  <a:lnTo>
                    <a:pt x="3936" y="95"/>
                  </a:lnTo>
                  <a:lnTo>
                    <a:pt x="3938" y="107"/>
                  </a:lnTo>
                  <a:lnTo>
                    <a:pt x="3940" y="119"/>
                  </a:lnTo>
                  <a:lnTo>
                    <a:pt x="3943" y="131"/>
                  </a:lnTo>
                  <a:lnTo>
                    <a:pt x="3946" y="143"/>
                  </a:lnTo>
                  <a:lnTo>
                    <a:pt x="3948" y="155"/>
                  </a:lnTo>
                  <a:lnTo>
                    <a:pt x="3950" y="166"/>
                  </a:lnTo>
                  <a:lnTo>
                    <a:pt x="3952" y="179"/>
                  </a:lnTo>
                  <a:lnTo>
                    <a:pt x="3954" y="190"/>
                  </a:lnTo>
                  <a:lnTo>
                    <a:pt x="3961" y="189"/>
                  </a:lnTo>
                  <a:lnTo>
                    <a:pt x="3967" y="188"/>
                  </a:lnTo>
                  <a:lnTo>
                    <a:pt x="3975" y="188"/>
                  </a:lnTo>
                  <a:lnTo>
                    <a:pt x="3981" y="187"/>
                  </a:lnTo>
                  <a:lnTo>
                    <a:pt x="3988" y="187"/>
                  </a:lnTo>
                  <a:lnTo>
                    <a:pt x="3996" y="187"/>
                  </a:lnTo>
                  <a:lnTo>
                    <a:pt x="4002" y="187"/>
                  </a:lnTo>
                  <a:lnTo>
                    <a:pt x="4009" y="187"/>
                  </a:lnTo>
                  <a:close/>
                  <a:moveTo>
                    <a:pt x="4124" y="77"/>
                  </a:moveTo>
                  <a:lnTo>
                    <a:pt x="4128" y="94"/>
                  </a:lnTo>
                  <a:lnTo>
                    <a:pt x="4131" y="112"/>
                  </a:lnTo>
                  <a:lnTo>
                    <a:pt x="4134" y="128"/>
                  </a:lnTo>
                  <a:lnTo>
                    <a:pt x="4138" y="145"/>
                  </a:lnTo>
                  <a:lnTo>
                    <a:pt x="4141" y="162"/>
                  </a:lnTo>
                  <a:lnTo>
                    <a:pt x="4145" y="180"/>
                  </a:lnTo>
                  <a:lnTo>
                    <a:pt x="4148" y="196"/>
                  </a:lnTo>
                  <a:lnTo>
                    <a:pt x="4151" y="213"/>
                  </a:lnTo>
                  <a:lnTo>
                    <a:pt x="4159" y="204"/>
                  </a:lnTo>
                  <a:lnTo>
                    <a:pt x="4168" y="195"/>
                  </a:lnTo>
                  <a:lnTo>
                    <a:pt x="4177" y="188"/>
                  </a:lnTo>
                  <a:lnTo>
                    <a:pt x="4188" y="182"/>
                  </a:lnTo>
                  <a:lnTo>
                    <a:pt x="4199" y="176"/>
                  </a:lnTo>
                  <a:lnTo>
                    <a:pt x="4211" y="172"/>
                  </a:lnTo>
                  <a:lnTo>
                    <a:pt x="4222" y="170"/>
                  </a:lnTo>
                  <a:lnTo>
                    <a:pt x="4236" y="168"/>
                  </a:lnTo>
                  <a:lnTo>
                    <a:pt x="4243" y="168"/>
                  </a:lnTo>
                  <a:lnTo>
                    <a:pt x="4249" y="168"/>
                  </a:lnTo>
                  <a:lnTo>
                    <a:pt x="4256" y="169"/>
                  </a:lnTo>
                  <a:lnTo>
                    <a:pt x="4263" y="169"/>
                  </a:lnTo>
                  <a:lnTo>
                    <a:pt x="4269" y="170"/>
                  </a:lnTo>
                  <a:lnTo>
                    <a:pt x="4275" y="171"/>
                  </a:lnTo>
                  <a:lnTo>
                    <a:pt x="4281" y="173"/>
                  </a:lnTo>
                  <a:lnTo>
                    <a:pt x="4288" y="174"/>
                  </a:lnTo>
                  <a:lnTo>
                    <a:pt x="4293" y="178"/>
                  </a:lnTo>
                  <a:lnTo>
                    <a:pt x="4299" y="180"/>
                  </a:lnTo>
                  <a:lnTo>
                    <a:pt x="4304" y="183"/>
                  </a:lnTo>
                  <a:lnTo>
                    <a:pt x="4310" y="185"/>
                  </a:lnTo>
                  <a:lnTo>
                    <a:pt x="4314" y="188"/>
                  </a:lnTo>
                  <a:lnTo>
                    <a:pt x="4318" y="192"/>
                  </a:lnTo>
                  <a:lnTo>
                    <a:pt x="4322" y="195"/>
                  </a:lnTo>
                  <a:lnTo>
                    <a:pt x="4326" y="198"/>
                  </a:lnTo>
                  <a:lnTo>
                    <a:pt x="4329" y="201"/>
                  </a:lnTo>
                  <a:lnTo>
                    <a:pt x="4333" y="205"/>
                  </a:lnTo>
                  <a:lnTo>
                    <a:pt x="4335" y="209"/>
                  </a:lnTo>
                  <a:lnTo>
                    <a:pt x="4338" y="212"/>
                  </a:lnTo>
                  <a:lnTo>
                    <a:pt x="4340" y="216"/>
                  </a:lnTo>
                  <a:lnTo>
                    <a:pt x="4343" y="220"/>
                  </a:lnTo>
                  <a:lnTo>
                    <a:pt x="4345" y="223"/>
                  </a:lnTo>
                  <a:lnTo>
                    <a:pt x="4346" y="228"/>
                  </a:lnTo>
                  <a:lnTo>
                    <a:pt x="4348" y="233"/>
                  </a:lnTo>
                  <a:lnTo>
                    <a:pt x="4350" y="238"/>
                  </a:lnTo>
                  <a:lnTo>
                    <a:pt x="4352" y="243"/>
                  </a:lnTo>
                  <a:lnTo>
                    <a:pt x="4353" y="249"/>
                  </a:lnTo>
                  <a:lnTo>
                    <a:pt x="4356" y="257"/>
                  </a:lnTo>
                  <a:lnTo>
                    <a:pt x="4358" y="264"/>
                  </a:lnTo>
                  <a:lnTo>
                    <a:pt x="4360" y="272"/>
                  </a:lnTo>
                  <a:lnTo>
                    <a:pt x="4362" y="281"/>
                  </a:lnTo>
                  <a:lnTo>
                    <a:pt x="4366" y="301"/>
                  </a:lnTo>
                  <a:lnTo>
                    <a:pt x="4369" y="320"/>
                  </a:lnTo>
                  <a:lnTo>
                    <a:pt x="4373" y="340"/>
                  </a:lnTo>
                  <a:lnTo>
                    <a:pt x="4377" y="360"/>
                  </a:lnTo>
                  <a:lnTo>
                    <a:pt x="4381" y="380"/>
                  </a:lnTo>
                  <a:lnTo>
                    <a:pt x="4385" y="399"/>
                  </a:lnTo>
                  <a:lnTo>
                    <a:pt x="4389" y="418"/>
                  </a:lnTo>
                  <a:lnTo>
                    <a:pt x="4392" y="437"/>
                  </a:lnTo>
                  <a:lnTo>
                    <a:pt x="4383" y="437"/>
                  </a:lnTo>
                  <a:lnTo>
                    <a:pt x="4372" y="438"/>
                  </a:lnTo>
                  <a:lnTo>
                    <a:pt x="4363" y="438"/>
                  </a:lnTo>
                  <a:lnTo>
                    <a:pt x="4352" y="438"/>
                  </a:lnTo>
                  <a:lnTo>
                    <a:pt x="4342" y="439"/>
                  </a:lnTo>
                  <a:lnTo>
                    <a:pt x="4333" y="439"/>
                  </a:lnTo>
                  <a:lnTo>
                    <a:pt x="4322" y="439"/>
                  </a:lnTo>
                  <a:lnTo>
                    <a:pt x="4313" y="440"/>
                  </a:lnTo>
                  <a:lnTo>
                    <a:pt x="4310" y="423"/>
                  </a:lnTo>
                  <a:lnTo>
                    <a:pt x="4307" y="405"/>
                  </a:lnTo>
                  <a:lnTo>
                    <a:pt x="4302" y="387"/>
                  </a:lnTo>
                  <a:lnTo>
                    <a:pt x="4299" y="370"/>
                  </a:lnTo>
                  <a:lnTo>
                    <a:pt x="4296" y="353"/>
                  </a:lnTo>
                  <a:lnTo>
                    <a:pt x="4293" y="335"/>
                  </a:lnTo>
                  <a:lnTo>
                    <a:pt x="4290" y="317"/>
                  </a:lnTo>
                  <a:lnTo>
                    <a:pt x="4286" y="300"/>
                  </a:lnTo>
                  <a:lnTo>
                    <a:pt x="4284" y="289"/>
                  </a:lnTo>
                  <a:lnTo>
                    <a:pt x="4281" y="280"/>
                  </a:lnTo>
                  <a:lnTo>
                    <a:pt x="4279" y="272"/>
                  </a:lnTo>
                  <a:lnTo>
                    <a:pt x="4277" y="265"/>
                  </a:lnTo>
                  <a:lnTo>
                    <a:pt x="4275" y="259"/>
                  </a:lnTo>
                  <a:lnTo>
                    <a:pt x="4273" y="254"/>
                  </a:lnTo>
                  <a:lnTo>
                    <a:pt x="4271" y="249"/>
                  </a:lnTo>
                  <a:lnTo>
                    <a:pt x="4270" y="246"/>
                  </a:lnTo>
                  <a:lnTo>
                    <a:pt x="4268" y="243"/>
                  </a:lnTo>
                  <a:lnTo>
                    <a:pt x="4266" y="241"/>
                  </a:lnTo>
                  <a:lnTo>
                    <a:pt x="4264" y="239"/>
                  </a:lnTo>
                  <a:lnTo>
                    <a:pt x="4262" y="237"/>
                  </a:lnTo>
                  <a:lnTo>
                    <a:pt x="4260" y="235"/>
                  </a:lnTo>
                  <a:lnTo>
                    <a:pt x="4256" y="233"/>
                  </a:lnTo>
                  <a:lnTo>
                    <a:pt x="4253" y="232"/>
                  </a:lnTo>
                  <a:lnTo>
                    <a:pt x="4250" y="230"/>
                  </a:lnTo>
                  <a:lnTo>
                    <a:pt x="4247" y="229"/>
                  </a:lnTo>
                  <a:lnTo>
                    <a:pt x="4243" y="227"/>
                  </a:lnTo>
                  <a:lnTo>
                    <a:pt x="4240" y="225"/>
                  </a:lnTo>
                  <a:lnTo>
                    <a:pt x="4236" y="224"/>
                  </a:lnTo>
                  <a:lnTo>
                    <a:pt x="4231" y="224"/>
                  </a:lnTo>
                  <a:lnTo>
                    <a:pt x="4228" y="223"/>
                  </a:lnTo>
                  <a:lnTo>
                    <a:pt x="4223" y="223"/>
                  </a:lnTo>
                  <a:lnTo>
                    <a:pt x="4219" y="223"/>
                  </a:lnTo>
                  <a:lnTo>
                    <a:pt x="4215" y="223"/>
                  </a:lnTo>
                  <a:lnTo>
                    <a:pt x="4210" y="224"/>
                  </a:lnTo>
                  <a:lnTo>
                    <a:pt x="4205" y="225"/>
                  </a:lnTo>
                  <a:lnTo>
                    <a:pt x="4200" y="227"/>
                  </a:lnTo>
                  <a:lnTo>
                    <a:pt x="4196" y="228"/>
                  </a:lnTo>
                  <a:lnTo>
                    <a:pt x="4192" y="230"/>
                  </a:lnTo>
                  <a:lnTo>
                    <a:pt x="4189" y="231"/>
                  </a:lnTo>
                  <a:lnTo>
                    <a:pt x="4186" y="233"/>
                  </a:lnTo>
                  <a:lnTo>
                    <a:pt x="4181" y="236"/>
                  </a:lnTo>
                  <a:lnTo>
                    <a:pt x="4179" y="238"/>
                  </a:lnTo>
                  <a:lnTo>
                    <a:pt x="4176" y="241"/>
                  </a:lnTo>
                  <a:lnTo>
                    <a:pt x="4174" y="244"/>
                  </a:lnTo>
                  <a:lnTo>
                    <a:pt x="4172" y="248"/>
                  </a:lnTo>
                  <a:lnTo>
                    <a:pt x="4170" y="252"/>
                  </a:lnTo>
                  <a:lnTo>
                    <a:pt x="4169" y="256"/>
                  </a:lnTo>
                  <a:lnTo>
                    <a:pt x="4168" y="260"/>
                  </a:lnTo>
                  <a:lnTo>
                    <a:pt x="4167" y="265"/>
                  </a:lnTo>
                  <a:lnTo>
                    <a:pt x="4167" y="270"/>
                  </a:lnTo>
                  <a:lnTo>
                    <a:pt x="4167" y="276"/>
                  </a:lnTo>
                  <a:lnTo>
                    <a:pt x="4167" y="282"/>
                  </a:lnTo>
                  <a:lnTo>
                    <a:pt x="4168" y="288"/>
                  </a:lnTo>
                  <a:lnTo>
                    <a:pt x="4169" y="295"/>
                  </a:lnTo>
                  <a:lnTo>
                    <a:pt x="4170" y="304"/>
                  </a:lnTo>
                  <a:lnTo>
                    <a:pt x="4172" y="311"/>
                  </a:lnTo>
                  <a:lnTo>
                    <a:pt x="4175" y="329"/>
                  </a:lnTo>
                  <a:lnTo>
                    <a:pt x="4178" y="345"/>
                  </a:lnTo>
                  <a:lnTo>
                    <a:pt x="4181" y="362"/>
                  </a:lnTo>
                  <a:lnTo>
                    <a:pt x="4186" y="379"/>
                  </a:lnTo>
                  <a:lnTo>
                    <a:pt x="4189" y="396"/>
                  </a:lnTo>
                  <a:lnTo>
                    <a:pt x="4192" y="412"/>
                  </a:lnTo>
                  <a:lnTo>
                    <a:pt x="4195" y="429"/>
                  </a:lnTo>
                  <a:lnTo>
                    <a:pt x="4198" y="446"/>
                  </a:lnTo>
                  <a:lnTo>
                    <a:pt x="4189" y="446"/>
                  </a:lnTo>
                  <a:lnTo>
                    <a:pt x="4178" y="447"/>
                  </a:lnTo>
                  <a:lnTo>
                    <a:pt x="4169" y="447"/>
                  </a:lnTo>
                  <a:lnTo>
                    <a:pt x="4158" y="448"/>
                  </a:lnTo>
                  <a:lnTo>
                    <a:pt x="4148" y="448"/>
                  </a:lnTo>
                  <a:lnTo>
                    <a:pt x="4139" y="449"/>
                  </a:lnTo>
                  <a:lnTo>
                    <a:pt x="4128" y="450"/>
                  </a:lnTo>
                  <a:lnTo>
                    <a:pt x="4119" y="450"/>
                  </a:lnTo>
                  <a:lnTo>
                    <a:pt x="4109" y="404"/>
                  </a:lnTo>
                  <a:lnTo>
                    <a:pt x="4100" y="358"/>
                  </a:lnTo>
                  <a:lnTo>
                    <a:pt x="4092" y="312"/>
                  </a:lnTo>
                  <a:lnTo>
                    <a:pt x="4082" y="266"/>
                  </a:lnTo>
                  <a:lnTo>
                    <a:pt x="4073" y="220"/>
                  </a:lnTo>
                  <a:lnTo>
                    <a:pt x="4063" y="173"/>
                  </a:lnTo>
                  <a:lnTo>
                    <a:pt x="4054" y="127"/>
                  </a:lnTo>
                  <a:lnTo>
                    <a:pt x="4045" y="82"/>
                  </a:lnTo>
                  <a:lnTo>
                    <a:pt x="4054" y="81"/>
                  </a:lnTo>
                  <a:lnTo>
                    <a:pt x="4064" y="81"/>
                  </a:lnTo>
                  <a:lnTo>
                    <a:pt x="4075" y="81"/>
                  </a:lnTo>
                  <a:lnTo>
                    <a:pt x="4084" y="79"/>
                  </a:lnTo>
                  <a:lnTo>
                    <a:pt x="4095" y="79"/>
                  </a:lnTo>
                  <a:lnTo>
                    <a:pt x="4104" y="78"/>
                  </a:lnTo>
                  <a:lnTo>
                    <a:pt x="4115" y="78"/>
                  </a:lnTo>
                  <a:lnTo>
                    <a:pt x="4124" y="77"/>
                  </a:lnTo>
                  <a:close/>
                  <a:moveTo>
                    <a:pt x="4415" y="168"/>
                  </a:moveTo>
                  <a:lnTo>
                    <a:pt x="4423" y="167"/>
                  </a:lnTo>
                  <a:lnTo>
                    <a:pt x="4433" y="167"/>
                  </a:lnTo>
                  <a:lnTo>
                    <a:pt x="4442" y="166"/>
                  </a:lnTo>
                  <a:lnTo>
                    <a:pt x="4452" y="166"/>
                  </a:lnTo>
                  <a:lnTo>
                    <a:pt x="4461" y="166"/>
                  </a:lnTo>
                  <a:lnTo>
                    <a:pt x="4470" y="165"/>
                  </a:lnTo>
                  <a:lnTo>
                    <a:pt x="4480" y="165"/>
                  </a:lnTo>
                  <a:lnTo>
                    <a:pt x="4489" y="165"/>
                  </a:lnTo>
                  <a:lnTo>
                    <a:pt x="4490" y="169"/>
                  </a:lnTo>
                  <a:lnTo>
                    <a:pt x="4491" y="174"/>
                  </a:lnTo>
                  <a:lnTo>
                    <a:pt x="4491" y="179"/>
                  </a:lnTo>
                  <a:lnTo>
                    <a:pt x="4492" y="184"/>
                  </a:lnTo>
                  <a:lnTo>
                    <a:pt x="4493" y="188"/>
                  </a:lnTo>
                  <a:lnTo>
                    <a:pt x="4494" y="192"/>
                  </a:lnTo>
                  <a:lnTo>
                    <a:pt x="4495" y="196"/>
                  </a:lnTo>
                  <a:lnTo>
                    <a:pt x="4496" y="200"/>
                  </a:lnTo>
                  <a:lnTo>
                    <a:pt x="4505" y="191"/>
                  </a:lnTo>
                  <a:lnTo>
                    <a:pt x="4513" y="182"/>
                  </a:lnTo>
                  <a:lnTo>
                    <a:pt x="4522" y="174"/>
                  </a:lnTo>
                  <a:lnTo>
                    <a:pt x="4533" y="168"/>
                  </a:lnTo>
                  <a:lnTo>
                    <a:pt x="4544" y="164"/>
                  </a:lnTo>
                  <a:lnTo>
                    <a:pt x="4556" y="160"/>
                  </a:lnTo>
                  <a:lnTo>
                    <a:pt x="4568" y="158"/>
                  </a:lnTo>
                  <a:lnTo>
                    <a:pt x="4582" y="157"/>
                  </a:lnTo>
                  <a:lnTo>
                    <a:pt x="4589" y="157"/>
                  </a:lnTo>
                  <a:lnTo>
                    <a:pt x="4596" y="158"/>
                  </a:lnTo>
                  <a:lnTo>
                    <a:pt x="4603" y="158"/>
                  </a:lnTo>
                  <a:lnTo>
                    <a:pt x="4609" y="159"/>
                  </a:lnTo>
                  <a:lnTo>
                    <a:pt x="4615" y="160"/>
                  </a:lnTo>
                  <a:lnTo>
                    <a:pt x="4622" y="162"/>
                  </a:lnTo>
                  <a:lnTo>
                    <a:pt x="4628" y="164"/>
                  </a:lnTo>
                  <a:lnTo>
                    <a:pt x="4634" y="166"/>
                  </a:lnTo>
                  <a:lnTo>
                    <a:pt x="4639" y="168"/>
                  </a:lnTo>
                  <a:lnTo>
                    <a:pt x="4646" y="171"/>
                  </a:lnTo>
                  <a:lnTo>
                    <a:pt x="4651" y="175"/>
                  </a:lnTo>
                  <a:lnTo>
                    <a:pt x="4656" y="179"/>
                  </a:lnTo>
                  <a:lnTo>
                    <a:pt x="4661" y="183"/>
                  </a:lnTo>
                  <a:lnTo>
                    <a:pt x="4666" y="188"/>
                  </a:lnTo>
                  <a:lnTo>
                    <a:pt x="4672" y="193"/>
                  </a:lnTo>
                  <a:lnTo>
                    <a:pt x="4676" y="198"/>
                  </a:lnTo>
                  <a:lnTo>
                    <a:pt x="4679" y="193"/>
                  </a:lnTo>
                  <a:lnTo>
                    <a:pt x="4683" y="188"/>
                  </a:lnTo>
                  <a:lnTo>
                    <a:pt x="4687" y="183"/>
                  </a:lnTo>
                  <a:lnTo>
                    <a:pt x="4693" y="179"/>
                  </a:lnTo>
                  <a:lnTo>
                    <a:pt x="4697" y="174"/>
                  </a:lnTo>
                  <a:lnTo>
                    <a:pt x="4701" y="170"/>
                  </a:lnTo>
                  <a:lnTo>
                    <a:pt x="4706" y="167"/>
                  </a:lnTo>
                  <a:lnTo>
                    <a:pt x="4711" y="165"/>
                  </a:lnTo>
                  <a:lnTo>
                    <a:pt x="4717" y="163"/>
                  </a:lnTo>
                  <a:lnTo>
                    <a:pt x="4722" y="160"/>
                  </a:lnTo>
                  <a:lnTo>
                    <a:pt x="4728" y="159"/>
                  </a:lnTo>
                  <a:lnTo>
                    <a:pt x="4733" y="157"/>
                  </a:lnTo>
                  <a:lnTo>
                    <a:pt x="4739" y="156"/>
                  </a:lnTo>
                  <a:lnTo>
                    <a:pt x="4746" y="155"/>
                  </a:lnTo>
                  <a:lnTo>
                    <a:pt x="4753" y="154"/>
                  </a:lnTo>
                  <a:lnTo>
                    <a:pt x="4759" y="154"/>
                  </a:lnTo>
                  <a:lnTo>
                    <a:pt x="4768" y="154"/>
                  </a:lnTo>
                  <a:lnTo>
                    <a:pt x="4775" y="154"/>
                  </a:lnTo>
                  <a:lnTo>
                    <a:pt x="4783" y="155"/>
                  </a:lnTo>
                  <a:lnTo>
                    <a:pt x="4791" y="156"/>
                  </a:lnTo>
                  <a:lnTo>
                    <a:pt x="4798" y="158"/>
                  </a:lnTo>
                  <a:lnTo>
                    <a:pt x="4804" y="160"/>
                  </a:lnTo>
                  <a:lnTo>
                    <a:pt x="4811" y="162"/>
                  </a:lnTo>
                  <a:lnTo>
                    <a:pt x="4818" y="164"/>
                  </a:lnTo>
                  <a:lnTo>
                    <a:pt x="4824" y="167"/>
                  </a:lnTo>
                  <a:lnTo>
                    <a:pt x="4830" y="170"/>
                  </a:lnTo>
                  <a:lnTo>
                    <a:pt x="4836" y="174"/>
                  </a:lnTo>
                  <a:lnTo>
                    <a:pt x="4842" y="179"/>
                  </a:lnTo>
                  <a:lnTo>
                    <a:pt x="4847" y="183"/>
                  </a:lnTo>
                  <a:lnTo>
                    <a:pt x="4852" y="187"/>
                  </a:lnTo>
                  <a:lnTo>
                    <a:pt x="4856" y="192"/>
                  </a:lnTo>
                  <a:lnTo>
                    <a:pt x="4860" y="198"/>
                  </a:lnTo>
                  <a:lnTo>
                    <a:pt x="4863" y="203"/>
                  </a:lnTo>
                  <a:lnTo>
                    <a:pt x="4866" y="208"/>
                  </a:lnTo>
                  <a:lnTo>
                    <a:pt x="4868" y="214"/>
                  </a:lnTo>
                  <a:lnTo>
                    <a:pt x="4870" y="220"/>
                  </a:lnTo>
                  <a:lnTo>
                    <a:pt x="4872" y="228"/>
                  </a:lnTo>
                  <a:lnTo>
                    <a:pt x="4874" y="235"/>
                  </a:lnTo>
                  <a:lnTo>
                    <a:pt x="4876" y="244"/>
                  </a:lnTo>
                  <a:lnTo>
                    <a:pt x="4878" y="253"/>
                  </a:lnTo>
                  <a:lnTo>
                    <a:pt x="4882" y="275"/>
                  </a:lnTo>
                  <a:lnTo>
                    <a:pt x="4886" y="295"/>
                  </a:lnTo>
                  <a:lnTo>
                    <a:pt x="4890" y="317"/>
                  </a:lnTo>
                  <a:lnTo>
                    <a:pt x="4894" y="338"/>
                  </a:lnTo>
                  <a:lnTo>
                    <a:pt x="4898" y="360"/>
                  </a:lnTo>
                  <a:lnTo>
                    <a:pt x="4901" y="381"/>
                  </a:lnTo>
                  <a:lnTo>
                    <a:pt x="4905" y="403"/>
                  </a:lnTo>
                  <a:lnTo>
                    <a:pt x="4910" y="424"/>
                  </a:lnTo>
                  <a:lnTo>
                    <a:pt x="4899" y="425"/>
                  </a:lnTo>
                  <a:lnTo>
                    <a:pt x="4890" y="425"/>
                  </a:lnTo>
                  <a:lnTo>
                    <a:pt x="4879" y="425"/>
                  </a:lnTo>
                  <a:lnTo>
                    <a:pt x="4870" y="425"/>
                  </a:lnTo>
                  <a:lnTo>
                    <a:pt x="4859" y="426"/>
                  </a:lnTo>
                  <a:lnTo>
                    <a:pt x="4850" y="426"/>
                  </a:lnTo>
                  <a:lnTo>
                    <a:pt x="4841" y="426"/>
                  </a:lnTo>
                  <a:lnTo>
                    <a:pt x="4831" y="426"/>
                  </a:lnTo>
                  <a:lnTo>
                    <a:pt x="4827" y="407"/>
                  </a:lnTo>
                  <a:lnTo>
                    <a:pt x="4824" y="388"/>
                  </a:lnTo>
                  <a:lnTo>
                    <a:pt x="4821" y="368"/>
                  </a:lnTo>
                  <a:lnTo>
                    <a:pt x="4817" y="350"/>
                  </a:lnTo>
                  <a:lnTo>
                    <a:pt x="4814" y="331"/>
                  </a:lnTo>
                  <a:lnTo>
                    <a:pt x="4809" y="311"/>
                  </a:lnTo>
                  <a:lnTo>
                    <a:pt x="4806" y="292"/>
                  </a:lnTo>
                  <a:lnTo>
                    <a:pt x="4803" y="272"/>
                  </a:lnTo>
                  <a:lnTo>
                    <a:pt x="4801" y="263"/>
                  </a:lnTo>
                  <a:lnTo>
                    <a:pt x="4799" y="255"/>
                  </a:lnTo>
                  <a:lnTo>
                    <a:pt x="4797" y="247"/>
                  </a:lnTo>
                  <a:lnTo>
                    <a:pt x="4795" y="240"/>
                  </a:lnTo>
                  <a:lnTo>
                    <a:pt x="4792" y="235"/>
                  </a:lnTo>
                  <a:lnTo>
                    <a:pt x="4790" y="230"/>
                  </a:lnTo>
                  <a:lnTo>
                    <a:pt x="4786" y="225"/>
                  </a:lnTo>
                  <a:lnTo>
                    <a:pt x="4783" y="221"/>
                  </a:lnTo>
                  <a:lnTo>
                    <a:pt x="4780" y="218"/>
                  </a:lnTo>
                  <a:lnTo>
                    <a:pt x="4776" y="215"/>
                  </a:lnTo>
                  <a:lnTo>
                    <a:pt x="4772" y="213"/>
                  </a:lnTo>
                  <a:lnTo>
                    <a:pt x="4768" y="211"/>
                  </a:lnTo>
                  <a:lnTo>
                    <a:pt x="4763" y="210"/>
                  </a:lnTo>
                  <a:lnTo>
                    <a:pt x="4758" y="209"/>
                  </a:lnTo>
                  <a:lnTo>
                    <a:pt x="4753" y="208"/>
                  </a:lnTo>
                  <a:lnTo>
                    <a:pt x="4748" y="208"/>
                  </a:lnTo>
                  <a:lnTo>
                    <a:pt x="4744" y="209"/>
                  </a:lnTo>
                  <a:lnTo>
                    <a:pt x="4739" y="209"/>
                  </a:lnTo>
                  <a:lnTo>
                    <a:pt x="4735" y="210"/>
                  </a:lnTo>
                  <a:lnTo>
                    <a:pt x="4731" y="210"/>
                  </a:lnTo>
                  <a:lnTo>
                    <a:pt x="4728" y="212"/>
                  </a:lnTo>
                  <a:lnTo>
                    <a:pt x="4724" y="213"/>
                  </a:lnTo>
                  <a:lnTo>
                    <a:pt x="4721" y="215"/>
                  </a:lnTo>
                  <a:lnTo>
                    <a:pt x="4717" y="217"/>
                  </a:lnTo>
                  <a:lnTo>
                    <a:pt x="4713" y="219"/>
                  </a:lnTo>
                  <a:lnTo>
                    <a:pt x="4711" y="222"/>
                  </a:lnTo>
                  <a:lnTo>
                    <a:pt x="4708" y="224"/>
                  </a:lnTo>
                  <a:lnTo>
                    <a:pt x="4706" y="228"/>
                  </a:lnTo>
                  <a:lnTo>
                    <a:pt x="4704" y="232"/>
                  </a:lnTo>
                  <a:lnTo>
                    <a:pt x="4703" y="235"/>
                  </a:lnTo>
                  <a:lnTo>
                    <a:pt x="4702" y="239"/>
                  </a:lnTo>
                  <a:lnTo>
                    <a:pt x="4701" y="243"/>
                  </a:lnTo>
                  <a:lnTo>
                    <a:pt x="4700" y="248"/>
                  </a:lnTo>
                  <a:lnTo>
                    <a:pt x="4700" y="254"/>
                  </a:lnTo>
                  <a:lnTo>
                    <a:pt x="4700" y="260"/>
                  </a:lnTo>
                  <a:lnTo>
                    <a:pt x="4700" y="266"/>
                  </a:lnTo>
                  <a:lnTo>
                    <a:pt x="4701" y="273"/>
                  </a:lnTo>
                  <a:lnTo>
                    <a:pt x="4702" y="282"/>
                  </a:lnTo>
                  <a:lnTo>
                    <a:pt x="4703" y="290"/>
                  </a:lnTo>
                  <a:lnTo>
                    <a:pt x="4705" y="298"/>
                  </a:lnTo>
                  <a:lnTo>
                    <a:pt x="4708" y="315"/>
                  </a:lnTo>
                  <a:lnTo>
                    <a:pt x="4710" y="332"/>
                  </a:lnTo>
                  <a:lnTo>
                    <a:pt x="4713" y="348"/>
                  </a:lnTo>
                  <a:lnTo>
                    <a:pt x="4717" y="364"/>
                  </a:lnTo>
                  <a:lnTo>
                    <a:pt x="4720" y="380"/>
                  </a:lnTo>
                  <a:lnTo>
                    <a:pt x="4722" y="396"/>
                  </a:lnTo>
                  <a:lnTo>
                    <a:pt x="4725" y="411"/>
                  </a:lnTo>
                  <a:lnTo>
                    <a:pt x="4729" y="428"/>
                  </a:lnTo>
                  <a:lnTo>
                    <a:pt x="4719" y="428"/>
                  </a:lnTo>
                  <a:lnTo>
                    <a:pt x="4708" y="428"/>
                  </a:lnTo>
                  <a:lnTo>
                    <a:pt x="4698" y="428"/>
                  </a:lnTo>
                  <a:lnTo>
                    <a:pt x="4688" y="429"/>
                  </a:lnTo>
                  <a:lnTo>
                    <a:pt x="4678" y="429"/>
                  </a:lnTo>
                  <a:lnTo>
                    <a:pt x="4667" y="429"/>
                  </a:lnTo>
                  <a:lnTo>
                    <a:pt x="4657" y="429"/>
                  </a:lnTo>
                  <a:lnTo>
                    <a:pt x="4648" y="429"/>
                  </a:lnTo>
                  <a:lnTo>
                    <a:pt x="4643" y="411"/>
                  </a:lnTo>
                  <a:lnTo>
                    <a:pt x="4640" y="393"/>
                  </a:lnTo>
                  <a:lnTo>
                    <a:pt x="4637" y="375"/>
                  </a:lnTo>
                  <a:lnTo>
                    <a:pt x="4634" y="357"/>
                  </a:lnTo>
                  <a:lnTo>
                    <a:pt x="4631" y="338"/>
                  </a:lnTo>
                  <a:lnTo>
                    <a:pt x="4628" y="320"/>
                  </a:lnTo>
                  <a:lnTo>
                    <a:pt x="4625" y="302"/>
                  </a:lnTo>
                  <a:lnTo>
                    <a:pt x="4622" y="284"/>
                  </a:lnTo>
                  <a:lnTo>
                    <a:pt x="4621" y="273"/>
                  </a:lnTo>
                  <a:lnTo>
                    <a:pt x="4618" y="265"/>
                  </a:lnTo>
                  <a:lnTo>
                    <a:pt x="4616" y="257"/>
                  </a:lnTo>
                  <a:lnTo>
                    <a:pt x="4614" y="251"/>
                  </a:lnTo>
                  <a:lnTo>
                    <a:pt x="4612" y="244"/>
                  </a:lnTo>
                  <a:lnTo>
                    <a:pt x="4610" y="239"/>
                  </a:lnTo>
                  <a:lnTo>
                    <a:pt x="4609" y="236"/>
                  </a:lnTo>
                  <a:lnTo>
                    <a:pt x="4607" y="233"/>
                  </a:lnTo>
                  <a:lnTo>
                    <a:pt x="4606" y="230"/>
                  </a:lnTo>
                  <a:lnTo>
                    <a:pt x="4604" y="228"/>
                  </a:lnTo>
                  <a:lnTo>
                    <a:pt x="4602" y="224"/>
                  </a:lnTo>
                  <a:lnTo>
                    <a:pt x="4600" y="222"/>
                  </a:lnTo>
                  <a:lnTo>
                    <a:pt x="4598" y="220"/>
                  </a:lnTo>
                  <a:lnTo>
                    <a:pt x="4596" y="219"/>
                  </a:lnTo>
                  <a:lnTo>
                    <a:pt x="4593" y="217"/>
                  </a:lnTo>
                  <a:lnTo>
                    <a:pt x="4591" y="216"/>
                  </a:lnTo>
                  <a:lnTo>
                    <a:pt x="4588" y="215"/>
                  </a:lnTo>
                  <a:lnTo>
                    <a:pt x="4585" y="214"/>
                  </a:lnTo>
                  <a:lnTo>
                    <a:pt x="4582" y="213"/>
                  </a:lnTo>
                  <a:lnTo>
                    <a:pt x="4579" y="212"/>
                  </a:lnTo>
                  <a:lnTo>
                    <a:pt x="4576" y="211"/>
                  </a:lnTo>
                  <a:lnTo>
                    <a:pt x="4572" y="211"/>
                  </a:lnTo>
                  <a:lnTo>
                    <a:pt x="4568" y="211"/>
                  </a:lnTo>
                  <a:lnTo>
                    <a:pt x="4564" y="211"/>
                  </a:lnTo>
                  <a:lnTo>
                    <a:pt x="4560" y="211"/>
                  </a:lnTo>
                  <a:lnTo>
                    <a:pt x="4556" y="212"/>
                  </a:lnTo>
                  <a:lnTo>
                    <a:pt x="4552" y="213"/>
                  </a:lnTo>
                  <a:lnTo>
                    <a:pt x="4548" y="214"/>
                  </a:lnTo>
                  <a:lnTo>
                    <a:pt x="4544" y="215"/>
                  </a:lnTo>
                  <a:lnTo>
                    <a:pt x="4541" y="217"/>
                  </a:lnTo>
                  <a:lnTo>
                    <a:pt x="4538" y="218"/>
                  </a:lnTo>
                  <a:lnTo>
                    <a:pt x="4535" y="220"/>
                  </a:lnTo>
                  <a:lnTo>
                    <a:pt x="4531" y="223"/>
                  </a:lnTo>
                  <a:lnTo>
                    <a:pt x="4528" y="227"/>
                  </a:lnTo>
                  <a:lnTo>
                    <a:pt x="4525" y="230"/>
                  </a:lnTo>
                  <a:lnTo>
                    <a:pt x="4522" y="233"/>
                  </a:lnTo>
                  <a:lnTo>
                    <a:pt x="4520" y="236"/>
                  </a:lnTo>
                  <a:lnTo>
                    <a:pt x="4519" y="239"/>
                  </a:lnTo>
                  <a:lnTo>
                    <a:pt x="4517" y="243"/>
                  </a:lnTo>
                  <a:lnTo>
                    <a:pt x="4517" y="246"/>
                  </a:lnTo>
                  <a:lnTo>
                    <a:pt x="4516" y="252"/>
                  </a:lnTo>
                  <a:lnTo>
                    <a:pt x="4516" y="257"/>
                  </a:lnTo>
                  <a:lnTo>
                    <a:pt x="4517" y="263"/>
                  </a:lnTo>
                  <a:lnTo>
                    <a:pt x="4517" y="269"/>
                  </a:lnTo>
                  <a:lnTo>
                    <a:pt x="4518" y="277"/>
                  </a:lnTo>
                  <a:lnTo>
                    <a:pt x="4519" y="284"/>
                  </a:lnTo>
                  <a:lnTo>
                    <a:pt x="4521" y="292"/>
                  </a:lnTo>
                  <a:lnTo>
                    <a:pt x="4522" y="302"/>
                  </a:lnTo>
                  <a:lnTo>
                    <a:pt x="4526" y="317"/>
                  </a:lnTo>
                  <a:lnTo>
                    <a:pt x="4529" y="334"/>
                  </a:lnTo>
                  <a:lnTo>
                    <a:pt x="4532" y="351"/>
                  </a:lnTo>
                  <a:lnTo>
                    <a:pt x="4534" y="366"/>
                  </a:lnTo>
                  <a:lnTo>
                    <a:pt x="4537" y="383"/>
                  </a:lnTo>
                  <a:lnTo>
                    <a:pt x="4540" y="399"/>
                  </a:lnTo>
                  <a:lnTo>
                    <a:pt x="4543" y="415"/>
                  </a:lnTo>
                  <a:lnTo>
                    <a:pt x="4546" y="432"/>
                  </a:lnTo>
                  <a:lnTo>
                    <a:pt x="4536" y="432"/>
                  </a:lnTo>
                  <a:lnTo>
                    <a:pt x="4527" y="432"/>
                  </a:lnTo>
                  <a:lnTo>
                    <a:pt x="4516" y="433"/>
                  </a:lnTo>
                  <a:lnTo>
                    <a:pt x="4507" y="433"/>
                  </a:lnTo>
                  <a:lnTo>
                    <a:pt x="4496" y="433"/>
                  </a:lnTo>
                  <a:lnTo>
                    <a:pt x="4487" y="433"/>
                  </a:lnTo>
                  <a:lnTo>
                    <a:pt x="4477" y="434"/>
                  </a:lnTo>
                  <a:lnTo>
                    <a:pt x="4466" y="434"/>
                  </a:lnTo>
                  <a:lnTo>
                    <a:pt x="4460" y="401"/>
                  </a:lnTo>
                  <a:lnTo>
                    <a:pt x="4454" y="367"/>
                  </a:lnTo>
                  <a:lnTo>
                    <a:pt x="4447" y="335"/>
                  </a:lnTo>
                  <a:lnTo>
                    <a:pt x="4441" y="302"/>
                  </a:lnTo>
                  <a:lnTo>
                    <a:pt x="4434" y="268"/>
                  </a:lnTo>
                  <a:lnTo>
                    <a:pt x="4428" y="235"/>
                  </a:lnTo>
                  <a:lnTo>
                    <a:pt x="4421" y="201"/>
                  </a:lnTo>
                  <a:lnTo>
                    <a:pt x="4415" y="168"/>
                  </a:lnTo>
                  <a:close/>
                  <a:moveTo>
                    <a:pt x="5100" y="154"/>
                  </a:moveTo>
                  <a:lnTo>
                    <a:pt x="5110" y="152"/>
                  </a:lnTo>
                  <a:lnTo>
                    <a:pt x="5119" y="152"/>
                  </a:lnTo>
                  <a:lnTo>
                    <a:pt x="5129" y="152"/>
                  </a:lnTo>
                  <a:lnTo>
                    <a:pt x="5137" y="152"/>
                  </a:lnTo>
                  <a:lnTo>
                    <a:pt x="5146" y="152"/>
                  </a:lnTo>
                  <a:lnTo>
                    <a:pt x="5156" y="152"/>
                  </a:lnTo>
                  <a:lnTo>
                    <a:pt x="5165" y="151"/>
                  </a:lnTo>
                  <a:lnTo>
                    <a:pt x="5175" y="151"/>
                  </a:lnTo>
                  <a:lnTo>
                    <a:pt x="5176" y="157"/>
                  </a:lnTo>
                  <a:lnTo>
                    <a:pt x="5178" y="162"/>
                  </a:lnTo>
                  <a:lnTo>
                    <a:pt x="5179" y="167"/>
                  </a:lnTo>
                  <a:lnTo>
                    <a:pt x="5180" y="171"/>
                  </a:lnTo>
                  <a:lnTo>
                    <a:pt x="5181" y="176"/>
                  </a:lnTo>
                  <a:lnTo>
                    <a:pt x="5182" y="182"/>
                  </a:lnTo>
                  <a:lnTo>
                    <a:pt x="5183" y="186"/>
                  </a:lnTo>
                  <a:lnTo>
                    <a:pt x="5183" y="191"/>
                  </a:lnTo>
                  <a:lnTo>
                    <a:pt x="5186" y="186"/>
                  </a:lnTo>
                  <a:lnTo>
                    <a:pt x="5189" y="181"/>
                  </a:lnTo>
                  <a:lnTo>
                    <a:pt x="5193" y="176"/>
                  </a:lnTo>
                  <a:lnTo>
                    <a:pt x="5197" y="171"/>
                  </a:lnTo>
                  <a:lnTo>
                    <a:pt x="5202" y="167"/>
                  </a:lnTo>
                  <a:lnTo>
                    <a:pt x="5206" y="164"/>
                  </a:lnTo>
                  <a:lnTo>
                    <a:pt x="5211" y="160"/>
                  </a:lnTo>
                  <a:lnTo>
                    <a:pt x="5216" y="157"/>
                  </a:lnTo>
                  <a:lnTo>
                    <a:pt x="5221" y="154"/>
                  </a:lnTo>
                  <a:lnTo>
                    <a:pt x="5228" y="150"/>
                  </a:lnTo>
                  <a:lnTo>
                    <a:pt x="5234" y="148"/>
                  </a:lnTo>
                  <a:lnTo>
                    <a:pt x="5240" y="146"/>
                  </a:lnTo>
                  <a:lnTo>
                    <a:pt x="5248" y="145"/>
                  </a:lnTo>
                  <a:lnTo>
                    <a:pt x="5255" y="144"/>
                  </a:lnTo>
                  <a:lnTo>
                    <a:pt x="5261" y="143"/>
                  </a:lnTo>
                  <a:lnTo>
                    <a:pt x="5269" y="142"/>
                  </a:lnTo>
                  <a:lnTo>
                    <a:pt x="5282" y="143"/>
                  </a:lnTo>
                  <a:lnTo>
                    <a:pt x="5294" y="144"/>
                  </a:lnTo>
                  <a:lnTo>
                    <a:pt x="5307" y="146"/>
                  </a:lnTo>
                  <a:lnTo>
                    <a:pt x="5320" y="150"/>
                  </a:lnTo>
                  <a:lnTo>
                    <a:pt x="5331" y="156"/>
                  </a:lnTo>
                  <a:lnTo>
                    <a:pt x="5342" y="162"/>
                  </a:lnTo>
                  <a:lnTo>
                    <a:pt x="5354" y="169"/>
                  </a:lnTo>
                  <a:lnTo>
                    <a:pt x="5365" y="178"/>
                  </a:lnTo>
                  <a:lnTo>
                    <a:pt x="5376" y="187"/>
                  </a:lnTo>
                  <a:lnTo>
                    <a:pt x="5385" y="197"/>
                  </a:lnTo>
                  <a:lnTo>
                    <a:pt x="5394" y="208"/>
                  </a:lnTo>
                  <a:lnTo>
                    <a:pt x="5401" y="220"/>
                  </a:lnTo>
                  <a:lnTo>
                    <a:pt x="5407" y="234"/>
                  </a:lnTo>
                  <a:lnTo>
                    <a:pt x="5412" y="247"/>
                  </a:lnTo>
                  <a:lnTo>
                    <a:pt x="5418" y="262"/>
                  </a:lnTo>
                  <a:lnTo>
                    <a:pt x="5421" y="279"/>
                  </a:lnTo>
                  <a:lnTo>
                    <a:pt x="5422" y="294"/>
                  </a:lnTo>
                  <a:lnTo>
                    <a:pt x="5423" y="310"/>
                  </a:lnTo>
                  <a:lnTo>
                    <a:pt x="5422" y="324"/>
                  </a:lnTo>
                  <a:lnTo>
                    <a:pt x="5420" y="337"/>
                  </a:lnTo>
                  <a:lnTo>
                    <a:pt x="5417" y="350"/>
                  </a:lnTo>
                  <a:lnTo>
                    <a:pt x="5412" y="361"/>
                  </a:lnTo>
                  <a:lnTo>
                    <a:pt x="5406" y="373"/>
                  </a:lnTo>
                  <a:lnTo>
                    <a:pt x="5400" y="383"/>
                  </a:lnTo>
                  <a:lnTo>
                    <a:pt x="5392" y="391"/>
                  </a:lnTo>
                  <a:lnTo>
                    <a:pt x="5383" y="400"/>
                  </a:lnTo>
                  <a:lnTo>
                    <a:pt x="5374" y="406"/>
                  </a:lnTo>
                  <a:lnTo>
                    <a:pt x="5364" y="411"/>
                  </a:lnTo>
                  <a:lnTo>
                    <a:pt x="5354" y="415"/>
                  </a:lnTo>
                  <a:lnTo>
                    <a:pt x="5342" y="419"/>
                  </a:lnTo>
                  <a:lnTo>
                    <a:pt x="5331" y="422"/>
                  </a:lnTo>
                  <a:lnTo>
                    <a:pt x="5318" y="422"/>
                  </a:lnTo>
                  <a:lnTo>
                    <a:pt x="5311" y="423"/>
                  </a:lnTo>
                  <a:lnTo>
                    <a:pt x="5305" y="422"/>
                  </a:lnTo>
                  <a:lnTo>
                    <a:pt x="5299" y="422"/>
                  </a:lnTo>
                  <a:lnTo>
                    <a:pt x="5293" y="421"/>
                  </a:lnTo>
                  <a:lnTo>
                    <a:pt x="5287" y="419"/>
                  </a:lnTo>
                  <a:lnTo>
                    <a:pt x="5282" y="418"/>
                  </a:lnTo>
                  <a:lnTo>
                    <a:pt x="5276" y="416"/>
                  </a:lnTo>
                  <a:lnTo>
                    <a:pt x="5270" y="415"/>
                  </a:lnTo>
                  <a:lnTo>
                    <a:pt x="5264" y="412"/>
                  </a:lnTo>
                  <a:lnTo>
                    <a:pt x="5259" y="410"/>
                  </a:lnTo>
                  <a:lnTo>
                    <a:pt x="5253" y="407"/>
                  </a:lnTo>
                  <a:lnTo>
                    <a:pt x="5246" y="403"/>
                  </a:lnTo>
                  <a:lnTo>
                    <a:pt x="5241" y="400"/>
                  </a:lnTo>
                  <a:lnTo>
                    <a:pt x="5235" y="396"/>
                  </a:lnTo>
                  <a:lnTo>
                    <a:pt x="5229" y="391"/>
                  </a:lnTo>
                  <a:lnTo>
                    <a:pt x="5221" y="386"/>
                  </a:lnTo>
                  <a:lnTo>
                    <a:pt x="5225" y="403"/>
                  </a:lnTo>
                  <a:lnTo>
                    <a:pt x="5228" y="419"/>
                  </a:lnTo>
                  <a:lnTo>
                    <a:pt x="5231" y="436"/>
                  </a:lnTo>
                  <a:lnTo>
                    <a:pt x="5234" y="453"/>
                  </a:lnTo>
                  <a:lnTo>
                    <a:pt x="5237" y="470"/>
                  </a:lnTo>
                  <a:lnTo>
                    <a:pt x="5240" y="487"/>
                  </a:lnTo>
                  <a:lnTo>
                    <a:pt x="5242" y="504"/>
                  </a:lnTo>
                  <a:lnTo>
                    <a:pt x="5245" y="520"/>
                  </a:lnTo>
                  <a:lnTo>
                    <a:pt x="5235" y="521"/>
                  </a:lnTo>
                  <a:lnTo>
                    <a:pt x="5226" y="521"/>
                  </a:lnTo>
                  <a:lnTo>
                    <a:pt x="5215" y="521"/>
                  </a:lnTo>
                  <a:lnTo>
                    <a:pt x="5206" y="521"/>
                  </a:lnTo>
                  <a:lnTo>
                    <a:pt x="5195" y="522"/>
                  </a:lnTo>
                  <a:lnTo>
                    <a:pt x="5186" y="522"/>
                  </a:lnTo>
                  <a:lnTo>
                    <a:pt x="5177" y="522"/>
                  </a:lnTo>
                  <a:lnTo>
                    <a:pt x="5167" y="522"/>
                  </a:lnTo>
                  <a:lnTo>
                    <a:pt x="5159" y="476"/>
                  </a:lnTo>
                  <a:lnTo>
                    <a:pt x="5151" y="430"/>
                  </a:lnTo>
                  <a:lnTo>
                    <a:pt x="5142" y="384"/>
                  </a:lnTo>
                  <a:lnTo>
                    <a:pt x="5134" y="337"/>
                  </a:lnTo>
                  <a:lnTo>
                    <a:pt x="5127" y="291"/>
                  </a:lnTo>
                  <a:lnTo>
                    <a:pt x="5118" y="245"/>
                  </a:lnTo>
                  <a:lnTo>
                    <a:pt x="5109" y="199"/>
                  </a:lnTo>
                  <a:lnTo>
                    <a:pt x="5100" y="154"/>
                  </a:lnTo>
                  <a:close/>
                  <a:moveTo>
                    <a:pt x="5203" y="280"/>
                  </a:moveTo>
                  <a:lnTo>
                    <a:pt x="5205" y="291"/>
                  </a:lnTo>
                  <a:lnTo>
                    <a:pt x="5208" y="302"/>
                  </a:lnTo>
                  <a:lnTo>
                    <a:pt x="5211" y="311"/>
                  </a:lnTo>
                  <a:lnTo>
                    <a:pt x="5215" y="319"/>
                  </a:lnTo>
                  <a:lnTo>
                    <a:pt x="5220" y="328"/>
                  </a:lnTo>
                  <a:lnTo>
                    <a:pt x="5226" y="334"/>
                  </a:lnTo>
                  <a:lnTo>
                    <a:pt x="5231" y="341"/>
                  </a:lnTo>
                  <a:lnTo>
                    <a:pt x="5237" y="346"/>
                  </a:lnTo>
                  <a:lnTo>
                    <a:pt x="5242" y="352"/>
                  </a:lnTo>
                  <a:lnTo>
                    <a:pt x="5249" y="356"/>
                  </a:lnTo>
                  <a:lnTo>
                    <a:pt x="5255" y="359"/>
                  </a:lnTo>
                  <a:lnTo>
                    <a:pt x="5261" y="362"/>
                  </a:lnTo>
                  <a:lnTo>
                    <a:pt x="5267" y="364"/>
                  </a:lnTo>
                  <a:lnTo>
                    <a:pt x="5275" y="366"/>
                  </a:lnTo>
                  <a:lnTo>
                    <a:pt x="5281" y="367"/>
                  </a:lnTo>
                  <a:lnTo>
                    <a:pt x="5288" y="367"/>
                  </a:lnTo>
                  <a:lnTo>
                    <a:pt x="5294" y="366"/>
                  </a:lnTo>
                  <a:lnTo>
                    <a:pt x="5302" y="365"/>
                  </a:lnTo>
                  <a:lnTo>
                    <a:pt x="5307" y="363"/>
                  </a:lnTo>
                  <a:lnTo>
                    <a:pt x="5313" y="361"/>
                  </a:lnTo>
                  <a:lnTo>
                    <a:pt x="5318" y="358"/>
                  </a:lnTo>
                  <a:lnTo>
                    <a:pt x="5323" y="355"/>
                  </a:lnTo>
                  <a:lnTo>
                    <a:pt x="5328" y="351"/>
                  </a:lnTo>
                  <a:lnTo>
                    <a:pt x="5331" y="345"/>
                  </a:lnTo>
                  <a:lnTo>
                    <a:pt x="5335" y="340"/>
                  </a:lnTo>
                  <a:lnTo>
                    <a:pt x="5338" y="334"/>
                  </a:lnTo>
                  <a:lnTo>
                    <a:pt x="5340" y="327"/>
                  </a:lnTo>
                  <a:lnTo>
                    <a:pt x="5341" y="318"/>
                  </a:lnTo>
                  <a:lnTo>
                    <a:pt x="5341" y="310"/>
                  </a:lnTo>
                  <a:lnTo>
                    <a:pt x="5341" y="301"/>
                  </a:lnTo>
                  <a:lnTo>
                    <a:pt x="5340" y="291"/>
                  </a:lnTo>
                  <a:lnTo>
                    <a:pt x="5339" y="280"/>
                  </a:lnTo>
                  <a:lnTo>
                    <a:pt x="5336" y="270"/>
                  </a:lnTo>
                  <a:lnTo>
                    <a:pt x="5334" y="261"/>
                  </a:lnTo>
                  <a:lnTo>
                    <a:pt x="5331" y="253"/>
                  </a:lnTo>
                  <a:lnTo>
                    <a:pt x="5327" y="244"/>
                  </a:lnTo>
                  <a:lnTo>
                    <a:pt x="5323" y="237"/>
                  </a:lnTo>
                  <a:lnTo>
                    <a:pt x="5318" y="230"/>
                  </a:lnTo>
                  <a:lnTo>
                    <a:pt x="5313" y="223"/>
                  </a:lnTo>
                  <a:lnTo>
                    <a:pt x="5308" y="218"/>
                  </a:lnTo>
                  <a:lnTo>
                    <a:pt x="5302" y="213"/>
                  </a:lnTo>
                  <a:lnTo>
                    <a:pt x="5297" y="209"/>
                  </a:lnTo>
                  <a:lnTo>
                    <a:pt x="5290" y="206"/>
                  </a:lnTo>
                  <a:lnTo>
                    <a:pt x="5284" y="204"/>
                  </a:lnTo>
                  <a:lnTo>
                    <a:pt x="5278" y="201"/>
                  </a:lnTo>
                  <a:lnTo>
                    <a:pt x="5272" y="199"/>
                  </a:lnTo>
                  <a:lnTo>
                    <a:pt x="5264" y="199"/>
                  </a:lnTo>
                  <a:lnTo>
                    <a:pt x="5257" y="199"/>
                  </a:lnTo>
                  <a:lnTo>
                    <a:pt x="5251" y="199"/>
                  </a:lnTo>
                  <a:lnTo>
                    <a:pt x="5243" y="200"/>
                  </a:lnTo>
                  <a:lnTo>
                    <a:pt x="5237" y="203"/>
                  </a:lnTo>
                  <a:lnTo>
                    <a:pt x="5232" y="205"/>
                  </a:lnTo>
                  <a:lnTo>
                    <a:pt x="5226" y="208"/>
                  </a:lnTo>
                  <a:lnTo>
                    <a:pt x="5220" y="212"/>
                  </a:lnTo>
                  <a:lnTo>
                    <a:pt x="5216" y="216"/>
                  </a:lnTo>
                  <a:lnTo>
                    <a:pt x="5211" y="221"/>
                  </a:lnTo>
                  <a:lnTo>
                    <a:pt x="5208" y="227"/>
                  </a:lnTo>
                  <a:lnTo>
                    <a:pt x="5205" y="233"/>
                  </a:lnTo>
                  <a:lnTo>
                    <a:pt x="5203" y="239"/>
                  </a:lnTo>
                  <a:lnTo>
                    <a:pt x="5202" y="246"/>
                  </a:lnTo>
                  <a:lnTo>
                    <a:pt x="5201" y="254"/>
                  </a:lnTo>
                  <a:lnTo>
                    <a:pt x="5201" y="262"/>
                  </a:lnTo>
                  <a:lnTo>
                    <a:pt x="5202" y="270"/>
                  </a:lnTo>
                  <a:lnTo>
                    <a:pt x="5203" y="280"/>
                  </a:lnTo>
                  <a:close/>
                  <a:moveTo>
                    <a:pt x="5520" y="227"/>
                  </a:moveTo>
                  <a:lnTo>
                    <a:pt x="5510" y="225"/>
                  </a:lnTo>
                  <a:lnTo>
                    <a:pt x="5501" y="223"/>
                  </a:lnTo>
                  <a:lnTo>
                    <a:pt x="5491" y="222"/>
                  </a:lnTo>
                  <a:lnTo>
                    <a:pt x="5481" y="221"/>
                  </a:lnTo>
                  <a:lnTo>
                    <a:pt x="5472" y="219"/>
                  </a:lnTo>
                  <a:lnTo>
                    <a:pt x="5462" y="218"/>
                  </a:lnTo>
                  <a:lnTo>
                    <a:pt x="5452" y="217"/>
                  </a:lnTo>
                  <a:lnTo>
                    <a:pt x="5443" y="215"/>
                  </a:lnTo>
                  <a:lnTo>
                    <a:pt x="5445" y="206"/>
                  </a:lnTo>
                  <a:lnTo>
                    <a:pt x="5447" y="197"/>
                  </a:lnTo>
                  <a:lnTo>
                    <a:pt x="5450" y="189"/>
                  </a:lnTo>
                  <a:lnTo>
                    <a:pt x="5454" y="181"/>
                  </a:lnTo>
                  <a:lnTo>
                    <a:pt x="5458" y="174"/>
                  </a:lnTo>
                  <a:lnTo>
                    <a:pt x="5463" y="167"/>
                  </a:lnTo>
                  <a:lnTo>
                    <a:pt x="5469" y="162"/>
                  </a:lnTo>
                  <a:lnTo>
                    <a:pt x="5475" y="157"/>
                  </a:lnTo>
                  <a:lnTo>
                    <a:pt x="5482" y="152"/>
                  </a:lnTo>
                  <a:lnTo>
                    <a:pt x="5491" y="149"/>
                  </a:lnTo>
                  <a:lnTo>
                    <a:pt x="5499" y="145"/>
                  </a:lnTo>
                  <a:lnTo>
                    <a:pt x="5509" y="143"/>
                  </a:lnTo>
                  <a:lnTo>
                    <a:pt x="5521" y="141"/>
                  </a:lnTo>
                  <a:lnTo>
                    <a:pt x="5533" y="139"/>
                  </a:lnTo>
                  <a:lnTo>
                    <a:pt x="5547" y="138"/>
                  </a:lnTo>
                  <a:lnTo>
                    <a:pt x="5561" y="137"/>
                  </a:lnTo>
                  <a:lnTo>
                    <a:pt x="5574" y="137"/>
                  </a:lnTo>
                  <a:lnTo>
                    <a:pt x="5587" y="137"/>
                  </a:lnTo>
                  <a:lnTo>
                    <a:pt x="5598" y="138"/>
                  </a:lnTo>
                  <a:lnTo>
                    <a:pt x="5608" y="138"/>
                  </a:lnTo>
                  <a:lnTo>
                    <a:pt x="5619" y="140"/>
                  </a:lnTo>
                  <a:lnTo>
                    <a:pt x="5628" y="141"/>
                  </a:lnTo>
                  <a:lnTo>
                    <a:pt x="5637" y="143"/>
                  </a:lnTo>
                  <a:lnTo>
                    <a:pt x="5644" y="146"/>
                  </a:lnTo>
                  <a:lnTo>
                    <a:pt x="5650" y="148"/>
                  </a:lnTo>
                  <a:lnTo>
                    <a:pt x="5656" y="151"/>
                  </a:lnTo>
                  <a:lnTo>
                    <a:pt x="5663" y="155"/>
                  </a:lnTo>
                  <a:lnTo>
                    <a:pt x="5669" y="158"/>
                  </a:lnTo>
                  <a:lnTo>
                    <a:pt x="5673" y="161"/>
                  </a:lnTo>
                  <a:lnTo>
                    <a:pt x="5678" y="165"/>
                  </a:lnTo>
                  <a:lnTo>
                    <a:pt x="5683" y="168"/>
                  </a:lnTo>
                  <a:lnTo>
                    <a:pt x="5686" y="172"/>
                  </a:lnTo>
                  <a:lnTo>
                    <a:pt x="5689" y="178"/>
                  </a:lnTo>
                  <a:lnTo>
                    <a:pt x="5692" y="183"/>
                  </a:lnTo>
                  <a:lnTo>
                    <a:pt x="5694" y="190"/>
                  </a:lnTo>
                  <a:lnTo>
                    <a:pt x="5697" y="197"/>
                  </a:lnTo>
                  <a:lnTo>
                    <a:pt x="5700" y="206"/>
                  </a:lnTo>
                  <a:lnTo>
                    <a:pt x="5702" y="215"/>
                  </a:lnTo>
                  <a:lnTo>
                    <a:pt x="5704" y="225"/>
                  </a:lnTo>
                  <a:lnTo>
                    <a:pt x="5707" y="236"/>
                  </a:lnTo>
                  <a:lnTo>
                    <a:pt x="5708" y="246"/>
                  </a:lnTo>
                  <a:lnTo>
                    <a:pt x="5710" y="257"/>
                  </a:lnTo>
                  <a:lnTo>
                    <a:pt x="5711" y="267"/>
                  </a:lnTo>
                  <a:lnTo>
                    <a:pt x="5713" y="278"/>
                  </a:lnTo>
                  <a:lnTo>
                    <a:pt x="5714" y="288"/>
                  </a:lnTo>
                  <a:lnTo>
                    <a:pt x="5716" y="297"/>
                  </a:lnTo>
                  <a:lnTo>
                    <a:pt x="5718" y="308"/>
                  </a:lnTo>
                  <a:lnTo>
                    <a:pt x="5719" y="318"/>
                  </a:lnTo>
                  <a:lnTo>
                    <a:pt x="5721" y="327"/>
                  </a:lnTo>
                  <a:lnTo>
                    <a:pt x="5722" y="335"/>
                  </a:lnTo>
                  <a:lnTo>
                    <a:pt x="5724" y="341"/>
                  </a:lnTo>
                  <a:lnTo>
                    <a:pt x="5725" y="349"/>
                  </a:lnTo>
                  <a:lnTo>
                    <a:pt x="5726" y="355"/>
                  </a:lnTo>
                  <a:lnTo>
                    <a:pt x="5728" y="360"/>
                  </a:lnTo>
                  <a:lnTo>
                    <a:pt x="5730" y="365"/>
                  </a:lnTo>
                  <a:lnTo>
                    <a:pt x="5732" y="369"/>
                  </a:lnTo>
                  <a:lnTo>
                    <a:pt x="5733" y="374"/>
                  </a:lnTo>
                  <a:lnTo>
                    <a:pt x="5735" y="378"/>
                  </a:lnTo>
                  <a:lnTo>
                    <a:pt x="5737" y="383"/>
                  </a:lnTo>
                  <a:lnTo>
                    <a:pt x="5739" y="387"/>
                  </a:lnTo>
                  <a:lnTo>
                    <a:pt x="5741" y="391"/>
                  </a:lnTo>
                  <a:lnTo>
                    <a:pt x="5744" y="397"/>
                  </a:lnTo>
                  <a:lnTo>
                    <a:pt x="5747" y="401"/>
                  </a:lnTo>
                  <a:lnTo>
                    <a:pt x="5750" y="405"/>
                  </a:lnTo>
                  <a:lnTo>
                    <a:pt x="5741" y="405"/>
                  </a:lnTo>
                  <a:lnTo>
                    <a:pt x="5731" y="406"/>
                  </a:lnTo>
                  <a:lnTo>
                    <a:pt x="5720" y="406"/>
                  </a:lnTo>
                  <a:lnTo>
                    <a:pt x="5711" y="407"/>
                  </a:lnTo>
                  <a:lnTo>
                    <a:pt x="5701" y="407"/>
                  </a:lnTo>
                  <a:lnTo>
                    <a:pt x="5691" y="408"/>
                  </a:lnTo>
                  <a:lnTo>
                    <a:pt x="5682" y="408"/>
                  </a:lnTo>
                  <a:lnTo>
                    <a:pt x="5672" y="409"/>
                  </a:lnTo>
                  <a:lnTo>
                    <a:pt x="5671" y="407"/>
                  </a:lnTo>
                  <a:lnTo>
                    <a:pt x="5670" y="405"/>
                  </a:lnTo>
                  <a:lnTo>
                    <a:pt x="5669" y="402"/>
                  </a:lnTo>
                  <a:lnTo>
                    <a:pt x="5668" y="400"/>
                  </a:lnTo>
                  <a:lnTo>
                    <a:pt x="5666" y="397"/>
                  </a:lnTo>
                  <a:lnTo>
                    <a:pt x="5664" y="394"/>
                  </a:lnTo>
                  <a:lnTo>
                    <a:pt x="5662" y="390"/>
                  </a:lnTo>
                  <a:lnTo>
                    <a:pt x="5661" y="387"/>
                  </a:lnTo>
                  <a:lnTo>
                    <a:pt x="5660" y="385"/>
                  </a:lnTo>
                  <a:lnTo>
                    <a:pt x="5659" y="384"/>
                  </a:lnTo>
                  <a:lnTo>
                    <a:pt x="5659" y="383"/>
                  </a:lnTo>
                  <a:lnTo>
                    <a:pt x="5659" y="382"/>
                  </a:lnTo>
                  <a:lnTo>
                    <a:pt x="5659" y="381"/>
                  </a:lnTo>
                  <a:lnTo>
                    <a:pt x="5658" y="380"/>
                  </a:lnTo>
                  <a:lnTo>
                    <a:pt x="5658" y="379"/>
                  </a:lnTo>
                  <a:lnTo>
                    <a:pt x="5658" y="378"/>
                  </a:lnTo>
                  <a:lnTo>
                    <a:pt x="5652" y="382"/>
                  </a:lnTo>
                  <a:lnTo>
                    <a:pt x="5648" y="386"/>
                  </a:lnTo>
                  <a:lnTo>
                    <a:pt x="5643" y="390"/>
                  </a:lnTo>
                  <a:lnTo>
                    <a:pt x="5639" y="394"/>
                  </a:lnTo>
                  <a:lnTo>
                    <a:pt x="5634" y="398"/>
                  </a:lnTo>
                  <a:lnTo>
                    <a:pt x="5628" y="401"/>
                  </a:lnTo>
                  <a:lnTo>
                    <a:pt x="5624" y="404"/>
                  </a:lnTo>
                  <a:lnTo>
                    <a:pt x="5619" y="406"/>
                  </a:lnTo>
                  <a:lnTo>
                    <a:pt x="5613" y="408"/>
                  </a:lnTo>
                  <a:lnTo>
                    <a:pt x="5607" y="410"/>
                  </a:lnTo>
                  <a:lnTo>
                    <a:pt x="5601" y="412"/>
                  </a:lnTo>
                  <a:lnTo>
                    <a:pt x="5595" y="413"/>
                  </a:lnTo>
                  <a:lnTo>
                    <a:pt x="5589" y="414"/>
                  </a:lnTo>
                  <a:lnTo>
                    <a:pt x="5582" y="415"/>
                  </a:lnTo>
                  <a:lnTo>
                    <a:pt x="5576" y="416"/>
                  </a:lnTo>
                  <a:lnTo>
                    <a:pt x="5570" y="416"/>
                  </a:lnTo>
                  <a:lnTo>
                    <a:pt x="5558" y="416"/>
                  </a:lnTo>
                  <a:lnTo>
                    <a:pt x="5548" y="415"/>
                  </a:lnTo>
                  <a:lnTo>
                    <a:pt x="5538" y="414"/>
                  </a:lnTo>
                  <a:lnTo>
                    <a:pt x="5528" y="411"/>
                  </a:lnTo>
                  <a:lnTo>
                    <a:pt x="5519" y="409"/>
                  </a:lnTo>
                  <a:lnTo>
                    <a:pt x="5509" y="405"/>
                  </a:lnTo>
                  <a:lnTo>
                    <a:pt x="5501" y="401"/>
                  </a:lnTo>
                  <a:lnTo>
                    <a:pt x="5493" y="396"/>
                  </a:lnTo>
                  <a:lnTo>
                    <a:pt x="5485" y="389"/>
                  </a:lnTo>
                  <a:lnTo>
                    <a:pt x="5479" y="384"/>
                  </a:lnTo>
                  <a:lnTo>
                    <a:pt x="5473" y="377"/>
                  </a:lnTo>
                  <a:lnTo>
                    <a:pt x="5468" y="370"/>
                  </a:lnTo>
                  <a:lnTo>
                    <a:pt x="5463" y="363"/>
                  </a:lnTo>
                  <a:lnTo>
                    <a:pt x="5460" y="356"/>
                  </a:lnTo>
                  <a:lnTo>
                    <a:pt x="5457" y="348"/>
                  </a:lnTo>
                  <a:lnTo>
                    <a:pt x="5456" y="339"/>
                  </a:lnTo>
                  <a:lnTo>
                    <a:pt x="5455" y="334"/>
                  </a:lnTo>
                  <a:lnTo>
                    <a:pt x="5455" y="329"/>
                  </a:lnTo>
                  <a:lnTo>
                    <a:pt x="5455" y="324"/>
                  </a:lnTo>
                  <a:lnTo>
                    <a:pt x="5455" y="318"/>
                  </a:lnTo>
                  <a:lnTo>
                    <a:pt x="5456" y="313"/>
                  </a:lnTo>
                  <a:lnTo>
                    <a:pt x="5457" y="309"/>
                  </a:lnTo>
                  <a:lnTo>
                    <a:pt x="5459" y="304"/>
                  </a:lnTo>
                  <a:lnTo>
                    <a:pt x="5461" y="300"/>
                  </a:lnTo>
                  <a:lnTo>
                    <a:pt x="5465" y="295"/>
                  </a:lnTo>
                  <a:lnTo>
                    <a:pt x="5468" y="292"/>
                  </a:lnTo>
                  <a:lnTo>
                    <a:pt x="5471" y="288"/>
                  </a:lnTo>
                  <a:lnTo>
                    <a:pt x="5474" y="284"/>
                  </a:lnTo>
                  <a:lnTo>
                    <a:pt x="5478" y="281"/>
                  </a:lnTo>
                  <a:lnTo>
                    <a:pt x="5483" y="278"/>
                  </a:lnTo>
                  <a:lnTo>
                    <a:pt x="5487" y="275"/>
                  </a:lnTo>
                  <a:lnTo>
                    <a:pt x="5493" y="272"/>
                  </a:lnTo>
                  <a:lnTo>
                    <a:pt x="5498" y="269"/>
                  </a:lnTo>
                  <a:lnTo>
                    <a:pt x="5503" y="267"/>
                  </a:lnTo>
                  <a:lnTo>
                    <a:pt x="5510" y="265"/>
                  </a:lnTo>
                  <a:lnTo>
                    <a:pt x="5517" y="263"/>
                  </a:lnTo>
                  <a:lnTo>
                    <a:pt x="5525" y="261"/>
                  </a:lnTo>
                  <a:lnTo>
                    <a:pt x="5533" y="258"/>
                  </a:lnTo>
                  <a:lnTo>
                    <a:pt x="5543" y="256"/>
                  </a:lnTo>
                  <a:lnTo>
                    <a:pt x="5552" y="254"/>
                  </a:lnTo>
                  <a:lnTo>
                    <a:pt x="5566" y="252"/>
                  </a:lnTo>
                  <a:lnTo>
                    <a:pt x="5577" y="248"/>
                  </a:lnTo>
                  <a:lnTo>
                    <a:pt x="5589" y="245"/>
                  </a:lnTo>
                  <a:lnTo>
                    <a:pt x="5598" y="243"/>
                  </a:lnTo>
                  <a:lnTo>
                    <a:pt x="5607" y="241"/>
                  </a:lnTo>
                  <a:lnTo>
                    <a:pt x="5615" y="238"/>
                  </a:lnTo>
                  <a:lnTo>
                    <a:pt x="5621" y="236"/>
                  </a:lnTo>
                  <a:lnTo>
                    <a:pt x="5626" y="234"/>
                  </a:lnTo>
                  <a:lnTo>
                    <a:pt x="5626" y="234"/>
                  </a:lnTo>
                  <a:lnTo>
                    <a:pt x="5626" y="233"/>
                  </a:lnTo>
                  <a:lnTo>
                    <a:pt x="5626" y="232"/>
                  </a:lnTo>
                  <a:lnTo>
                    <a:pt x="5626" y="231"/>
                  </a:lnTo>
                  <a:lnTo>
                    <a:pt x="5626" y="230"/>
                  </a:lnTo>
                  <a:lnTo>
                    <a:pt x="5626" y="229"/>
                  </a:lnTo>
                  <a:lnTo>
                    <a:pt x="5626" y="228"/>
                  </a:lnTo>
                  <a:lnTo>
                    <a:pt x="5626" y="227"/>
                  </a:lnTo>
                  <a:lnTo>
                    <a:pt x="5625" y="222"/>
                  </a:lnTo>
                  <a:lnTo>
                    <a:pt x="5624" y="217"/>
                  </a:lnTo>
                  <a:lnTo>
                    <a:pt x="5622" y="213"/>
                  </a:lnTo>
                  <a:lnTo>
                    <a:pt x="5620" y="209"/>
                  </a:lnTo>
                  <a:lnTo>
                    <a:pt x="5618" y="206"/>
                  </a:lnTo>
                  <a:lnTo>
                    <a:pt x="5616" y="203"/>
                  </a:lnTo>
                  <a:lnTo>
                    <a:pt x="5613" y="199"/>
                  </a:lnTo>
                  <a:lnTo>
                    <a:pt x="5610" y="197"/>
                  </a:lnTo>
                  <a:lnTo>
                    <a:pt x="5606" y="195"/>
                  </a:lnTo>
                  <a:lnTo>
                    <a:pt x="5602" y="194"/>
                  </a:lnTo>
                  <a:lnTo>
                    <a:pt x="5597" y="193"/>
                  </a:lnTo>
                  <a:lnTo>
                    <a:pt x="5592" y="192"/>
                  </a:lnTo>
                  <a:lnTo>
                    <a:pt x="5587" y="191"/>
                  </a:lnTo>
                  <a:lnTo>
                    <a:pt x="5580" y="190"/>
                  </a:lnTo>
                  <a:lnTo>
                    <a:pt x="5573" y="190"/>
                  </a:lnTo>
                  <a:lnTo>
                    <a:pt x="5566" y="190"/>
                  </a:lnTo>
                  <a:lnTo>
                    <a:pt x="5561" y="190"/>
                  </a:lnTo>
                  <a:lnTo>
                    <a:pt x="5556" y="191"/>
                  </a:lnTo>
                  <a:lnTo>
                    <a:pt x="5552" y="192"/>
                  </a:lnTo>
                  <a:lnTo>
                    <a:pt x="5548" y="193"/>
                  </a:lnTo>
                  <a:lnTo>
                    <a:pt x="5544" y="194"/>
                  </a:lnTo>
                  <a:lnTo>
                    <a:pt x="5541" y="195"/>
                  </a:lnTo>
                  <a:lnTo>
                    <a:pt x="5538" y="197"/>
                  </a:lnTo>
                  <a:lnTo>
                    <a:pt x="5534" y="199"/>
                  </a:lnTo>
                  <a:lnTo>
                    <a:pt x="5531" y="201"/>
                  </a:lnTo>
                  <a:lnTo>
                    <a:pt x="5528" y="204"/>
                  </a:lnTo>
                  <a:lnTo>
                    <a:pt x="5526" y="207"/>
                  </a:lnTo>
                  <a:lnTo>
                    <a:pt x="5524" y="210"/>
                  </a:lnTo>
                  <a:lnTo>
                    <a:pt x="5523" y="213"/>
                  </a:lnTo>
                  <a:lnTo>
                    <a:pt x="5521" y="217"/>
                  </a:lnTo>
                  <a:lnTo>
                    <a:pt x="5520" y="221"/>
                  </a:lnTo>
                  <a:lnTo>
                    <a:pt x="5520" y="227"/>
                  </a:lnTo>
                  <a:close/>
                  <a:moveTo>
                    <a:pt x="5635" y="280"/>
                  </a:moveTo>
                  <a:lnTo>
                    <a:pt x="5630" y="282"/>
                  </a:lnTo>
                  <a:lnTo>
                    <a:pt x="5626" y="283"/>
                  </a:lnTo>
                  <a:lnTo>
                    <a:pt x="5621" y="284"/>
                  </a:lnTo>
                  <a:lnTo>
                    <a:pt x="5616" y="286"/>
                  </a:lnTo>
                  <a:lnTo>
                    <a:pt x="5610" y="287"/>
                  </a:lnTo>
                  <a:lnTo>
                    <a:pt x="5603" y="289"/>
                  </a:lnTo>
                  <a:lnTo>
                    <a:pt x="5596" y="290"/>
                  </a:lnTo>
                  <a:lnTo>
                    <a:pt x="5588" y="292"/>
                  </a:lnTo>
                  <a:lnTo>
                    <a:pt x="5580" y="294"/>
                  </a:lnTo>
                  <a:lnTo>
                    <a:pt x="5573" y="296"/>
                  </a:lnTo>
                  <a:lnTo>
                    <a:pt x="5567" y="297"/>
                  </a:lnTo>
                  <a:lnTo>
                    <a:pt x="5562" y="300"/>
                  </a:lnTo>
                  <a:lnTo>
                    <a:pt x="5556" y="301"/>
                  </a:lnTo>
                  <a:lnTo>
                    <a:pt x="5552" y="303"/>
                  </a:lnTo>
                  <a:lnTo>
                    <a:pt x="5549" y="304"/>
                  </a:lnTo>
                  <a:lnTo>
                    <a:pt x="5546" y="305"/>
                  </a:lnTo>
                  <a:lnTo>
                    <a:pt x="5543" y="308"/>
                  </a:lnTo>
                  <a:lnTo>
                    <a:pt x="5541" y="311"/>
                  </a:lnTo>
                  <a:lnTo>
                    <a:pt x="5539" y="314"/>
                  </a:lnTo>
                  <a:lnTo>
                    <a:pt x="5537" y="317"/>
                  </a:lnTo>
                  <a:lnTo>
                    <a:pt x="5535" y="320"/>
                  </a:lnTo>
                  <a:lnTo>
                    <a:pt x="5535" y="324"/>
                  </a:lnTo>
                  <a:lnTo>
                    <a:pt x="5535" y="328"/>
                  </a:lnTo>
                  <a:lnTo>
                    <a:pt x="5535" y="331"/>
                  </a:lnTo>
                  <a:lnTo>
                    <a:pt x="5537" y="335"/>
                  </a:lnTo>
                  <a:lnTo>
                    <a:pt x="5538" y="338"/>
                  </a:lnTo>
                  <a:lnTo>
                    <a:pt x="5540" y="341"/>
                  </a:lnTo>
                  <a:lnTo>
                    <a:pt x="5542" y="344"/>
                  </a:lnTo>
                  <a:lnTo>
                    <a:pt x="5544" y="348"/>
                  </a:lnTo>
                  <a:lnTo>
                    <a:pt x="5546" y="350"/>
                  </a:lnTo>
                  <a:lnTo>
                    <a:pt x="5549" y="353"/>
                  </a:lnTo>
                  <a:lnTo>
                    <a:pt x="5552" y="355"/>
                  </a:lnTo>
                  <a:lnTo>
                    <a:pt x="5556" y="357"/>
                  </a:lnTo>
                  <a:lnTo>
                    <a:pt x="5561" y="360"/>
                  </a:lnTo>
                  <a:lnTo>
                    <a:pt x="5564" y="362"/>
                  </a:lnTo>
                  <a:lnTo>
                    <a:pt x="5568" y="363"/>
                  </a:lnTo>
                  <a:lnTo>
                    <a:pt x="5572" y="365"/>
                  </a:lnTo>
                  <a:lnTo>
                    <a:pt x="5577" y="366"/>
                  </a:lnTo>
                  <a:lnTo>
                    <a:pt x="5581" y="367"/>
                  </a:lnTo>
                  <a:lnTo>
                    <a:pt x="5587" y="367"/>
                  </a:lnTo>
                  <a:lnTo>
                    <a:pt x="5591" y="367"/>
                  </a:lnTo>
                  <a:lnTo>
                    <a:pt x="5596" y="366"/>
                  </a:lnTo>
                  <a:lnTo>
                    <a:pt x="5601" y="365"/>
                  </a:lnTo>
                  <a:lnTo>
                    <a:pt x="5606" y="363"/>
                  </a:lnTo>
                  <a:lnTo>
                    <a:pt x="5612" y="361"/>
                  </a:lnTo>
                  <a:lnTo>
                    <a:pt x="5616" y="359"/>
                  </a:lnTo>
                  <a:lnTo>
                    <a:pt x="5621" y="356"/>
                  </a:lnTo>
                  <a:lnTo>
                    <a:pt x="5626" y="352"/>
                  </a:lnTo>
                  <a:lnTo>
                    <a:pt x="5629" y="350"/>
                  </a:lnTo>
                  <a:lnTo>
                    <a:pt x="5631" y="348"/>
                  </a:lnTo>
                  <a:lnTo>
                    <a:pt x="5634" y="344"/>
                  </a:lnTo>
                  <a:lnTo>
                    <a:pt x="5636" y="342"/>
                  </a:lnTo>
                  <a:lnTo>
                    <a:pt x="5638" y="339"/>
                  </a:lnTo>
                  <a:lnTo>
                    <a:pt x="5640" y="336"/>
                  </a:lnTo>
                  <a:lnTo>
                    <a:pt x="5640" y="332"/>
                  </a:lnTo>
                  <a:lnTo>
                    <a:pt x="5641" y="329"/>
                  </a:lnTo>
                  <a:lnTo>
                    <a:pt x="5641" y="326"/>
                  </a:lnTo>
                  <a:lnTo>
                    <a:pt x="5641" y="322"/>
                  </a:lnTo>
                  <a:lnTo>
                    <a:pt x="5641" y="319"/>
                  </a:lnTo>
                  <a:lnTo>
                    <a:pt x="5640" y="315"/>
                  </a:lnTo>
                  <a:lnTo>
                    <a:pt x="5639" y="311"/>
                  </a:lnTo>
                  <a:lnTo>
                    <a:pt x="5639" y="306"/>
                  </a:lnTo>
                  <a:lnTo>
                    <a:pt x="5638" y="301"/>
                  </a:lnTo>
                  <a:lnTo>
                    <a:pt x="5637" y="294"/>
                  </a:lnTo>
                  <a:lnTo>
                    <a:pt x="5637" y="292"/>
                  </a:lnTo>
                  <a:lnTo>
                    <a:pt x="5636" y="291"/>
                  </a:lnTo>
                  <a:lnTo>
                    <a:pt x="5636" y="289"/>
                  </a:lnTo>
                  <a:lnTo>
                    <a:pt x="5636" y="288"/>
                  </a:lnTo>
                  <a:lnTo>
                    <a:pt x="5636" y="286"/>
                  </a:lnTo>
                  <a:lnTo>
                    <a:pt x="5636" y="284"/>
                  </a:lnTo>
                  <a:lnTo>
                    <a:pt x="5635" y="282"/>
                  </a:lnTo>
                  <a:lnTo>
                    <a:pt x="5635" y="280"/>
                  </a:lnTo>
                  <a:close/>
                  <a:moveTo>
                    <a:pt x="5890" y="402"/>
                  </a:moveTo>
                  <a:lnTo>
                    <a:pt x="5880" y="402"/>
                  </a:lnTo>
                  <a:lnTo>
                    <a:pt x="5869" y="402"/>
                  </a:lnTo>
                  <a:lnTo>
                    <a:pt x="5859" y="403"/>
                  </a:lnTo>
                  <a:lnTo>
                    <a:pt x="5849" y="403"/>
                  </a:lnTo>
                  <a:lnTo>
                    <a:pt x="5839" y="403"/>
                  </a:lnTo>
                  <a:lnTo>
                    <a:pt x="5829" y="404"/>
                  </a:lnTo>
                  <a:lnTo>
                    <a:pt x="5819" y="404"/>
                  </a:lnTo>
                  <a:lnTo>
                    <a:pt x="5810" y="404"/>
                  </a:lnTo>
                  <a:lnTo>
                    <a:pt x="5805" y="372"/>
                  </a:lnTo>
                  <a:lnTo>
                    <a:pt x="5799" y="338"/>
                  </a:lnTo>
                  <a:lnTo>
                    <a:pt x="5794" y="305"/>
                  </a:lnTo>
                  <a:lnTo>
                    <a:pt x="5788" y="271"/>
                  </a:lnTo>
                  <a:lnTo>
                    <a:pt x="5783" y="238"/>
                  </a:lnTo>
                  <a:lnTo>
                    <a:pt x="5778" y="205"/>
                  </a:lnTo>
                  <a:lnTo>
                    <a:pt x="5772" y="171"/>
                  </a:lnTo>
                  <a:lnTo>
                    <a:pt x="5767" y="137"/>
                  </a:lnTo>
                  <a:lnTo>
                    <a:pt x="5775" y="137"/>
                  </a:lnTo>
                  <a:lnTo>
                    <a:pt x="5785" y="137"/>
                  </a:lnTo>
                  <a:lnTo>
                    <a:pt x="5793" y="136"/>
                  </a:lnTo>
                  <a:lnTo>
                    <a:pt x="5803" y="136"/>
                  </a:lnTo>
                  <a:lnTo>
                    <a:pt x="5812" y="136"/>
                  </a:lnTo>
                  <a:lnTo>
                    <a:pt x="5821" y="136"/>
                  </a:lnTo>
                  <a:lnTo>
                    <a:pt x="5831" y="136"/>
                  </a:lnTo>
                  <a:lnTo>
                    <a:pt x="5841" y="135"/>
                  </a:lnTo>
                  <a:lnTo>
                    <a:pt x="5841" y="140"/>
                  </a:lnTo>
                  <a:lnTo>
                    <a:pt x="5842" y="145"/>
                  </a:lnTo>
                  <a:lnTo>
                    <a:pt x="5842" y="149"/>
                  </a:lnTo>
                  <a:lnTo>
                    <a:pt x="5843" y="155"/>
                  </a:lnTo>
                  <a:lnTo>
                    <a:pt x="5844" y="159"/>
                  </a:lnTo>
                  <a:lnTo>
                    <a:pt x="5845" y="164"/>
                  </a:lnTo>
                  <a:lnTo>
                    <a:pt x="5845" y="169"/>
                  </a:lnTo>
                  <a:lnTo>
                    <a:pt x="5846" y="174"/>
                  </a:lnTo>
                  <a:lnTo>
                    <a:pt x="5851" y="167"/>
                  </a:lnTo>
                  <a:lnTo>
                    <a:pt x="5855" y="161"/>
                  </a:lnTo>
                  <a:lnTo>
                    <a:pt x="5858" y="155"/>
                  </a:lnTo>
                  <a:lnTo>
                    <a:pt x="5861" y="150"/>
                  </a:lnTo>
                  <a:lnTo>
                    <a:pt x="5865" y="146"/>
                  </a:lnTo>
                  <a:lnTo>
                    <a:pt x="5868" y="142"/>
                  </a:lnTo>
                  <a:lnTo>
                    <a:pt x="5871" y="140"/>
                  </a:lnTo>
                  <a:lnTo>
                    <a:pt x="5875" y="137"/>
                  </a:lnTo>
                  <a:lnTo>
                    <a:pt x="5879" y="135"/>
                  </a:lnTo>
                  <a:lnTo>
                    <a:pt x="5882" y="133"/>
                  </a:lnTo>
                  <a:lnTo>
                    <a:pt x="5886" y="132"/>
                  </a:lnTo>
                  <a:lnTo>
                    <a:pt x="5890" y="130"/>
                  </a:lnTo>
                  <a:lnTo>
                    <a:pt x="5894" y="128"/>
                  </a:lnTo>
                  <a:lnTo>
                    <a:pt x="5899" y="128"/>
                  </a:lnTo>
                  <a:lnTo>
                    <a:pt x="5903" y="127"/>
                  </a:lnTo>
                  <a:lnTo>
                    <a:pt x="5908" y="127"/>
                  </a:lnTo>
                  <a:lnTo>
                    <a:pt x="5914" y="127"/>
                  </a:lnTo>
                  <a:lnTo>
                    <a:pt x="5921" y="127"/>
                  </a:lnTo>
                  <a:lnTo>
                    <a:pt x="5929" y="128"/>
                  </a:lnTo>
                  <a:lnTo>
                    <a:pt x="5935" y="130"/>
                  </a:lnTo>
                  <a:lnTo>
                    <a:pt x="5942" y="132"/>
                  </a:lnTo>
                  <a:lnTo>
                    <a:pt x="5949" y="134"/>
                  </a:lnTo>
                  <a:lnTo>
                    <a:pt x="5956" y="137"/>
                  </a:lnTo>
                  <a:lnTo>
                    <a:pt x="5962" y="140"/>
                  </a:lnTo>
                  <a:lnTo>
                    <a:pt x="5961" y="147"/>
                  </a:lnTo>
                  <a:lnTo>
                    <a:pt x="5959" y="155"/>
                  </a:lnTo>
                  <a:lnTo>
                    <a:pt x="5957" y="163"/>
                  </a:lnTo>
                  <a:lnTo>
                    <a:pt x="5956" y="170"/>
                  </a:lnTo>
                  <a:lnTo>
                    <a:pt x="5954" y="179"/>
                  </a:lnTo>
                  <a:lnTo>
                    <a:pt x="5952" y="186"/>
                  </a:lnTo>
                  <a:lnTo>
                    <a:pt x="5950" y="193"/>
                  </a:lnTo>
                  <a:lnTo>
                    <a:pt x="5948" y="200"/>
                  </a:lnTo>
                  <a:lnTo>
                    <a:pt x="5942" y="198"/>
                  </a:lnTo>
                  <a:lnTo>
                    <a:pt x="5937" y="196"/>
                  </a:lnTo>
                  <a:lnTo>
                    <a:pt x="5932" y="194"/>
                  </a:lnTo>
                  <a:lnTo>
                    <a:pt x="5927" y="193"/>
                  </a:lnTo>
                  <a:lnTo>
                    <a:pt x="5921" y="191"/>
                  </a:lnTo>
                  <a:lnTo>
                    <a:pt x="5917" y="191"/>
                  </a:lnTo>
                  <a:lnTo>
                    <a:pt x="5913" y="190"/>
                  </a:lnTo>
                  <a:lnTo>
                    <a:pt x="5909" y="190"/>
                  </a:lnTo>
                  <a:lnTo>
                    <a:pt x="5905" y="190"/>
                  </a:lnTo>
                  <a:lnTo>
                    <a:pt x="5901" y="191"/>
                  </a:lnTo>
                  <a:lnTo>
                    <a:pt x="5896" y="192"/>
                  </a:lnTo>
                  <a:lnTo>
                    <a:pt x="5893" y="193"/>
                  </a:lnTo>
                  <a:lnTo>
                    <a:pt x="5890" y="194"/>
                  </a:lnTo>
                  <a:lnTo>
                    <a:pt x="5887" y="196"/>
                  </a:lnTo>
                  <a:lnTo>
                    <a:pt x="5884" y="197"/>
                  </a:lnTo>
                  <a:lnTo>
                    <a:pt x="5881" y="200"/>
                  </a:lnTo>
                  <a:lnTo>
                    <a:pt x="5879" y="203"/>
                  </a:lnTo>
                  <a:lnTo>
                    <a:pt x="5877" y="205"/>
                  </a:lnTo>
                  <a:lnTo>
                    <a:pt x="5875" y="208"/>
                  </a:lnTo>
                  <a:lnTo>
                    <a:pt x="5873" y="211"/>
                  </a:lnTo>
                  <a:lnTo>
                    <a:pt x="5871" y="215"/>
                  </a:lnTo>
                  <a:lnTo>
                    <a:pt x="5870" y="220"/>
                  </a:lnTo>
                  <a:lnTo>
                    <a:pt x="5869" y="225"/>
                  </a:lnTo>
                  <a:lnTo>
                    <a:pt x="5869" y="231"/>
                  </a:lnTo>
                  <a:lnTo>
                    <a:pt x="5868" y="236"/>
                  </a:lnTo>
                  <a:lnTo>
                    <a:pt x="5868" y="243"/>
                  </a:lnTo>
                  <a:lnTo>
                    <a:pt x="5869" y="253"/>
                  </a:lnTo>
                  <a:lnTo>
                    <a:pt x="5869" y="263"/>
                  </a:lnTo>
                  <a:lnTo>
                    <a:pt x="5870" y="275"/>
                  </a:lnTo>
                  <a:lnTo>
                    <a:pt x="5871" y="288"/>
                  </a:lnTo>
                  <a:lnTo>
                    <a:pt x="5872" y="303"/>
                  </a:lnTo>
                  <a:lnTo>
                    <a:pt x="5875" y="318"/>
                  </a:lnTo>
                  <a:lnTo>
                    <a:pt x="5877" y="329"/>
                  </a:lnTo>
                  <a:lnTo>
                    <a:pt x="5878" y="339"/>
                  </a:lnTo>
                  <a:lnTo>
                    <a:pt x="5880" y="350"/>
                  </a:lnTo>
                  <a:lnTo>
                    <a:pt x="5882" y="360"/>
                  </a:lnTo>
                  <a:lnTo>
                    <a:pt x="5884" y="370"/>
                  </a:lnTo>
                  <a:lnTo>
                    <a:pt x="5885" y="381"/>
                  </a:lnTo>
                  <a:lnTo>
                    <a:pt x="5887" y="391"/>
                  </a:lnTo>
                  <a:lnTo>
                    <a:pt x="5890" y="402"/>
                  </a:lnTo>
                  <a:close/>
                  <a:moveTo>
                    <a:pt x="6071" y="210"/>
                  </a:moveTo>
                  <a:lnTo>
                    <a:pt x="6061" y="209"/>
                  </a:lnTo>
                  <a:lnTo>
                    <a:pt x="6052" y="208"/>
                  </a:lnTo>
                  <a:lnTo>
                    <a:pt x="6042" y="207"/>
                  </a:lnTo>
                  <a:lnTo>
                    <a:pt x="6033" y="206"/>
                  </a:lnTo>
                  <a:lnTo>
                    <a:pt x="6024" y="205"/>
                  </a:lnTo>
                  <a:lnTo>
                    <a:pt x="6013" y="204"/>
                  </a:lnTo>
                  <a:lnTo>
                    <a:pt x="6004" y="203"/>
                  </a:lnTo>
                  <a:lnTo>
                    <a:pt x="5995" y="200"/>
                  </a:lnTo>
                  <a:lnTo>
                    <a:pt x="5997" y="191"/>
                  </a:lnTo>
                  <a:lnTo>
                    <a:pt x="5999" y="183"/>
                  </a:lnTo>
                  <a:lnTo>
                    <a:pt x="6002" y="174"/>
                  </a:lnTo>
                  <a:lnTo>
                    <a:pt x="6006" y="167"/>
                  </a:lnTo>
                  <a:lnTo>
                    <a:pt x="6010" y="160"/>
                  </a:lnTo>
                  <a:lnTo>
                    <a:pt x="6015" y="154"/>
                  </a:lnTo>
                  <a:lnTo>
                    <a:pt x="6022" y="148"/>
                  </a:lnTo>
                  <a:lnTo>
                    <a:pt x="6028" y="143"/>
                  </a:lnTo>
                  <a:lnTo>
                    <a:pt x="6035" y="139"/>
                  </a:lnTo>
                  <a:lnTo>
                    <a:pt x="6044" y="135"/>
                  </a:lnTo>
                  <a:lnTo>
                    <a:pt x="6053" y="131"/>
                  </a:lnTo>
                  <a:lnTo>
                    <a:pt x="6063" y="127"/>
                  </a:lnTo>
                  <a:lnTo>
                    <a:pt x="6074" y="125"/>
                  </a:lnTo>
                  <a:lnTo>
                    <a:pt x="6086" y="123"/>
                  </a:lnTo>
                  <a:lnTo>
                    <a:pt x="6099" y="122"/>
                  </a:lnTo>
                  <a:lnTo>
                    <a:pt x="6112" y="122"/>
                  </a:lnTo>
                  <a:lnTo>
                    <a:pt x="6125" y="121"/>
                  </a:lnTo>
                  <a:lnTo>
                    <a:pt x="6138" y="122"/>
                  </a:lnTo>
                  <a:lnTo>
                    <a:pt x="6150" y="122"/>
                  </a:lnTo>
                  <a:lnTo>
                    <a:pt x="6160" y="123"/>
                  </a:lnTo>
                  <a:lnTo>
                    <a:pt x="6171" y="124"/>
                  </a:lnTo>
                  <a:lnTo>
                    <a:pt x="6180" y="126"/>
                  </a:lnTo>
                  <a:lnTo>
                    <a:pt x="6189" y="128"/>
                  </a:lnTo>
                  <a:lnTo>
                    <a:pt x="6196" y="131"/>
                  </a:lnTo>
                  <a:lnTo>
                    <a:pt x="6203" y="134"/>
                  </a:lnTo>
                  <a:lnTo>
                    <a:pt x="6209" y="137"/>
                  </a:lnTo>
                  <a:lnTo>
                    <a:pt x="6215" y="140"/>
                  </a:lnTo>
                  <a:lnTo>
                    <a:pt x="6221" y="143"/>
                  </a:lnTo>
                  <a:lnTo>
                    <a:pt x="6225" y="146"/>
                  </a:lnTo>
                  <a:lnTo>
                    <a:pt x="6230" y="150"/>
                  </a:lnTo>
                  <a:lnTo>
                    <a:pt x="6234" y="154"/>
                  </a:lnTo>
                  <a:lnTo>
                    <a:pt x="6238" y="158"/>
                  </a:lnTo>
                  <a:lnTo>
                    <a:pt x="6241" y="163"/>
                  </a:lnTo>
                  <a:lnTo>
                    <a:pt x="6244" y="168"/>
                  </a:lnTo>
                  <a:lnTo>
                    <a:pt x="6247" y="174"/>
                  </a:lnTo>
                  <a:lnTo>
                    <a:pt x="6249" y="182"/>
                  </a:lnTo>
                  <a:lnTo>
                    <a:pt x="6251" y="190"/>
                  </a:lnTo>
                  <a:lnTo>
                    <a:pt x="6253" y="199"/>
                  </a:lnTo>
                  <a:lnTo>
                    <a:pt x="6255" y="210"/>
                  </a:lnTo>
                  <a:lnTo>
                    <a:pt x="6257" y="220"/>
                  </a:lnTo>
                  <a:lnTo>
                    <a:pt x="6258" y="231"/>
                  </a:lnTo>
                  <a:lnTo>
                    <a:pt x="6259" y="241"/>
                  </a:lnTo>
                  <a:lnTo>
                    <a:pt x="6261" y="252"/>
                  </a:lnTo>
                  <a:lnTo>
                    <a:pt x="6263" y="262"/>
                  </a:lnTo>
                  <a:lnTo>
                    <a:pt x="6264" y="271"/>
                  </a:lnTo>
                  <a:lnTo>
                    <a:pt x="6266" y="282"/>
                  </a:lnTo>
                  <a:lnTo>
                    <a:pt x="6267" y="292"/>
                  </a:lnTo>
                  <a:lnTo>
                    <a:pt x="6269" y="303"/>
                  </a:lnTo>
                  <a:lnTo>
                    <a:pt x="6270" y="311"/>
                  </a:lnTo>
                  <a:lnTo>
                    <a:pt x="6272" y="318"/>
                  </a:lnTo>
                  <a:lnTo>
                    <a:pt x="6273" y="326"/>
                  </a:lnTo>
                  <a:lnTo>
                    <a:pt x="6275" y="332"/>
                  </a:lnTo>
                  <a:lnTo>
                    <a:pt x="6276" y="338"/>
                  </a:lnTo>
                  <a:lnTo>
                    <a:pt x="6278" y="344"/>
                  </a:lnTo>
                  <a:lnTo>
                    <a:pt x="6279" y="349"/>
                  </a:lnTo>
                  <a:lnTo>
                    <a:pt x="6280" y="354"/>
                  </a:lnTo>
                  <a:lnTo>
                    <a:pt x="6282" y="358"/>
                  </a:lnTo>
                  <a:lnTo>
                    <a:pt x="6283" y="362"/>
                  </a:lnTo>
                  <a:lnTo>
                    <a:pt x="6286" y="366"/>
                  </a:lnTo>
                  <a:lnTo>
                    <a:pt x="6289" y="370"/>
                  </a:lnTo>
                  <a:lnTo>
                    <a:pt x="6291" y="375"/>
                  </a:lnTo>
                  <a:lnTo>
                    <a:pt x="6294" y="380"/>
                  </a:lnTo>
                  <a:lnTo>
                    <a:pt x="6298" y="384"/>
                  </a:lnTo>
                  <a:lnTo>
                    <a:pt x="6301" y="389"/>
                  </a:lnTo>
                  <a:lnTo>
                    <a:pt x="6292" y="389"/>
                  </a:lnTo>
                  <a:lnTo>
                    <a:pt x="6281" y="389"/>
                  </a:lnTo>
                  <a:lnTo>
                    <a:pt x="6272" y="390"/>
                  </a:lnTo>
                  <a:lnTo>
                    <a:pt x="6262" y="390"/>
                  </a:lnTo>
                  <a:lnTo>
                    <a:pt x="6252" y="390"/>
                  </a:lnTo>
                  <a:lnTo>
                    <a:pt x="6242" y="391"/>
                  </a:lnTo>
                  <a:lnTo>
                    <a:pt x="6232" y="391"/>
                  </a:lnTo>
                  <a:lnTo>
                    <a:pt x="6223" y="391"/>
                  </a:lnTo>
                  <a:lnTo>
                    <a:pt x="6221" y="389"/>
                  </a:lnTo>
                  <a:lnTo>
                    <a:pt x="6220" y="387"/>
                  </a:lnTo>
                  <a:lnTo>
                    <a:pt x="6218" y="385"/>
                  </a:lnTo>
                  <a:lnTo>
                    <a:pt x="6217" y="382"/>
                  </a:lnTo>
                  <a:lnTo>
                    <a:pt x="6216" y="380"/>
                  </a:lnTo>
                  <a:lnTo>
                    <a:pt x="6214" y="377"/>
                  </a:lnTo>
                  <a:lnTo>
                    <a:pt x="6213" y="374"/>
                  </a:lnTo>
                  <a:lnTo>
                    <a:pt x="6211" y="370"/>
                  </a:lnTo>
                  <a:lnTo>
                    <a:pt x="6210" y="369"/>
                  </a:lnTo>
                  <a:lnTo>
                    <a:pt x="6209" y="367"/>
                  </a:lnTo>
                  <a:lnTo>
                    <a:pt x="6209" y="366"/>
                  </a:lnTo>
                  <a:lnTo>
                    <a:pt x="6208" y="365"/>
                  </a:lnTo>
                  <a:lnTo>
                    <a:pt x="6207" y="364"/>
                  </a:lnTo>
                  <a:lnTo>
                    <a:pt x="6207" y="364"/>
                  </a:lnTo>
                  <a:lnTo>
                    <a:pt x="6206" y="363"/>
                  </a:lnTo>
                  <a:lnTo>
                    <a:pt x="6205" y="363"/>
                  </a:lnTo>
                  <a:lnTo>
                    <a:pt x="6201" y="367"/>
                  </a:lnTo>
                  <a:lnTo>
                    <a:pt x="6197" y="372"/>
                  </a:lnTo>
                  <a:lnTo>
                    <a:pt x="6193" y="375"/>
                  </a:lnTo>
                  <a:lnTo>
                    <a:pt x="6188" y="378"/>
                  </a:lnTo>
                  <a:lnTo>
                    <a:pt x="6182" y="382"/>
                  </a:lnTo>
                  <a:lnTo>
                    <a:pt x="6177" y="384"/>
                  </a:lnTo>
                  <a:lnTo>
                    <a:pt x="6172" y="387"/>
                  </a:lnTo>
                  <a:lnTo>
                    <a:pt x="6167" y="389"/>
                  </a:lnTo>
                  <a:lnTo>
                    <a:pt x="6161" y="392"/>
                  </a:lnTo>
                  <a:lnTo>
                    <a:pt x="6155" y="394"/>
                  </a:lnTo>
                  <a:lnTo>
                    <a:pt x="6150" y="396"/>
                  </a:lnTo>
                  <a:lnTo>
                    <a:pt x="6144" y="398"/>
                  </a:lnTo>
                  <a:lnTo>
                    <a:pt x="6138" y="399"/>
                  </a:lnTo>
                  <a:lnTo>
                    <a:pt x="6132" y="400"/>
                  </a:lnTo>
                  <a:lnTo>
                    <a:pt x="6126" y="401"/>
                  </a:lnTo>
                  <a:lnTo>
                    <a:pt x="6120" y="401"/>
                  </a:lnTo>
                  <a:lnTo>
                    <a:pt x="6108" y="401"/>
                  </a:lnTo>
                  <a:lnTo>
                    <a:pt x="6097" y="400"/>
                  </a:lnTo>
                  <a:lnTo>
                    <a:pt x="6086" y="398"/>
                  </a:lnTo>
                  <a:lnTo>
                    <a:pt x="6077" y="396"/>
                  </a:lnTo>
                  <a:lnTo>
                    <a:pt x="6068" y="393"/>
                  </a:lnTo>
                  <a:lnTo>
                    <a:pt x="6059" y="389"/>
                  </a:lnTo>
                  <a:lnTo>
                    <a:pt x="6051" y="385"/>
                  </a:lnTo>
                  <a:lnTo>
                    <a:pt x="6042" y="380"/>
                  </a:lnTo>
                  <a:lnTo>
                    <a:pt x="6035" y="375"/>
                  </a:lnTo>
                  <a:lnTo>
                    <a:pt x="6028" y="368"/>
                  </a:lnTo>
                  <a:lnTo>
                    <a:pt x="6023" y="362"/>
                  </a:lnTo>
                  <a:lnTo>
                    <a:pt x="6017" y="356"/>
                  </a:lnTo>
                  <a:lnTo>
                    <a:pt x="6013" y="350"/>
                  </a:lnTo>
                  <a:lnTo>
                    <a:pt x="6010" y="342"/>
                  </a:lnTo>
                  <a:lnTo>
                    <a:pt x="6007" y="334"/>
                  </a:lnTo>
                  <a:lnTo>
                    <a:pt x="6005" y="326"/>
                  </a:lnTo>
                  <a:lnTo>
                    <a:pt x="6005" y="320"/>
                  </a:lnTo>
                  <a:lnTo>
                    <a:pt x="6005" y="315"/>
                  </a:lnTo>
                  <a:lnTo>
                    <a:pt x="6005" y="309"/>
                  </a:lnTo>
                  <a:lnTo>
                    <a:pt x="6006" y="304"/>
                  </a:lnTo>
                  <a:lnTo>
                    <a:pt x="6007" y="300"/>
                  </a:lnTo>
                  <a:lnTo>
                    <a:pt x="6008" y="294"/>
                  </a:lnTo>
                  <a:lnTo>
                    <a:pt x="6010" y="290"/>
                  </a:lnTo>
                  <a:lnTo>
                    <a:pt x="6012" y="285"/>
                  </a:lnTo>
                  <a:lnTo>
                    <a:pt x="6015" y="281"/>
                  </a:lnTo>
                  <a:lnTo>
                    <a:pt x="6018" y="277"/>
                  </a:lnTo>
                  <a:lnTo>
                    <a:pt x="6022" y="272"/>
                  </a:lnTo>
                  <a:lnTo>
                    <a:pt x="6025" y="269"/>
                  </a:lnTo>
                  <a:lnTo>
                    <a:pt x="6028" y="265"/>
                  </a:lnTo>
                  <a:lnTo>
                    <a:pt x="6032" y="262"/>
                  </a:lnTo>
                  <a:lnTo>
                    <a:pt x="6037" y="260"/>
                  </a:lnTo>
                  <a:lnTo>
                    <a:pt x="6042" y="257"/>
                  </a:lnTo>
                  <a:lnTo>
                    <a:pt x="6048" y="254"/>
                  </a:lnTo>
                  <a:lnTo>
                    <a:pt x="6054" y="252"/>
                  </a:lnTo>
                  <a:lnTo>
                    <a:pt x="6060" y="249"/>
                  </a:lnTo>
                  <a:lnTo>
                    <a:pt x="6068" y="246"/>
                  </a:lnTo>
                  <a:lnTo>
                    <a:pt x="6076" y="244"/>
                  </a:lnTo>
                  <a:lnTo>
                    <a:pt x="6084" y="241"/>
                  </a:lnTo>
                  <a:lnTo>
                    <a:pt x="6095" y="239"/>
                  </a:lnTo>
                  <a:lnTo>
                    <a:pt x="6104" y="237"/>
                  </a:lnTo>
                  <a:lnTo>
                    <a:pt x="6118" y="234"/>
                  </a:lnTo>
                  <a:lnTo>
                    <a:pt x="6129" y="232"/>
                  </a:lnTo>
                  <a:lnTo>
                    <a:pt x="6140" y="230"/>
                  </a:lnTo>
                  <a:lnTo>
                    <a:pt x="6149" y="227"/>
                  </a:lnTo>
                  <a:lnTo>
                    <a:pt x="6157" y="224"/>
                  </a:lnTo>
                  <a:lnTo>
                    <a:pt x="6165" y="222"/>
                  </a:lnTo>
                  <a:lnTo>
                    <a:pt x="6172" y="220"/>
                  </a:lnTo>
                  <a:lnTo>
                    <a:pt x="6177" y="218"/>
                  </a:lnTo>
                  <a:lnTo>
                    <a:pt x="6177" y="217"/>
                  </a:lnTo>
                  <a:lnTo>
                    <a:pt x="6177" y="217"/>
                  </a:lnTo>
                  <a:lnTo>
                    <a:pt x="6177" y="216"/>
                  </a:lnTo>
                  <a:lnTo>
                    <a:pt x="6177" y="215"/>
                  </a:lnTo>
                  <a:lnTo>
                    <a:pt x="6177" y="214"/>
                  </a:lnTo>
                  <a:lnTo>
                    <a:pt x="6177" y="213"/>
                  </a:lnTo>
                  <a:lnTo>
                    <a:pt x="6177" y="212"/>
                  </a:lnTo>
                  <a:lnTo>
                    <a:pt x="6177" y="211"/>
                  </a:lnTo>
                  <a:lnTo>
                    <a:pt x="6176" y="206"/>
                  </a:lnTo>
                  <a:lnTo>
                    <a:pt x="6175" y="201"/>
                  </a:lnTo>
                  <a:lnTo>
                    <a:pt x="6174" y="197"/>
                  </a:lnTo>
                  <a:lnTo>
                    <a:pt x="6172" y="194"/>
                  </a:lnTo>
                  <a:lnTo>
                    <a:pt x="6170" y="191"/>
                  </a:lnTo>
                  <a:lnTo>
                    <a:pt x="6168" y="188"/>
                  </a:lnTo>
                  <a:lnTo>
                    <a:pt x="6166" y="185"/>
                  </a:lnTo>
                  <a:lnTo>
                    <a:pt x="6162" y="183"/>
                  </a:lnTo>
                  <a:lnTo>
                    <a:pt x="6158" y="181"/>
                  </a:lnTo>
                  <a:lnTo>
                    <a:pt x="6154" y="180"/>
                  </a:lnTo>
                  <a:lnTo>
                    <a:pt x="6149" y="179"/>
                  </a:lnTo>
                  <a:lnTo>
                    <a:pt x="6144" y="176"/>
                  </a:lnTo>
                  <a:lnTo>
                    <a:pt x="6138" y="175"/>
                  </a:lnTo>
                  <a:lnTo>
                    <a:pt x="6131" y="175"/>
                  </a:lnTo>
                  <a:lnTo>
                    <a:pt x="6125" y="174"/>
                  </a:lnTo>
                  <a:lnTo>
                    <a:pt x="6118" y="174"/>
                  </a:lnTo>
                  <a:lnTo>
                    <a:pt x="6112" y="175"/>
                  </a:lnTo>
                  <a:lnTo>
                    <a:pt x="6107" y="175"/>
                  </a:lnTo>
                  <a:lnTo>
                    <a:pt x="6103" y="176"/>
                  </a:lnTo>
                  <a:lnTo>
                    <a:pt x="6099" y="178"/>
                  </a:lnTo>
                  <a:lnTo>
                    <a:pt x="6095" y="179"/>
                  </a:lnTo>
                  <a:lnTo>
                    <a:pt x="6092" y="180"/>
                  </a:lnTo>
                  <a:lnTo>
                    <a:pt x="6088" y="181"/>
                  </a:lnTo>
                  <a:lnTo>
                    <a:pt x="6085" y="183"/>
                  </a:lnTo>
                  <a:lnTo>
                    <a:pt x="6082" y="185"/>
                  </a:lnTo>
                  <a:lnTo>
                    <a:pt x="6080" y="188"/>
                  </a:lnTo>
                  <a:lnTo>
                    <a:pt x="6078" y="190"/>
                  </a:lnTo>
                  <a:lnTo>
                    <a:pt x="6076" y="194"/>
                  </a:lnTo>
                  <a:lnTo>
                    <a:pt x="6075" y="197"/>
                  </a:lnTo>
                  <a:lnTo>
                    <a:pt x="6073" y="201"/>
                  </a:lnTo>
                  <a:lnTo>
                    <a:pt x="6072" y="206"/>
                  </a:lnTo>
                  <a:lnTo>
                    <a:pt x="6071" y="210"/>
                  </a:lnTo>
                  <a:close/>
                  <a:moveTo>
                    <a:pt x="6184" y="264"/>
                  </a:moveTo>
                  <a:lnTo>
                    <a:pt x="6181" y="265"/>
                  </a:lnTo>
                  <a:lnTo>
                    <a:pt x="6176" y="266"/>
                  </a:lnTo>
                  <a:lnTo>
                    <a:pt x="6172" y="268"/>
                  </a:lnTo>
                  <a:lnTo>
                    <a:pt x="6166" y="269"/>
                  </a:lnTo>
                  <a:lnTo>
                    <a:pt x="6159" y="271"/>
                  </a:lnTo>
                  <a:lnTo>
                    <a:pt x="6153" y="272"/>
                  </a:lnTo>
                  <a:lnTo>
                    <a:pt x="6145" y="275"/>
                  </a:lnTo>
                  <a:lnTo>
                    <a:pt x="6137" y="277"/>
                  </a:lnTo>
                  <a:lnTo>
                    <a:pt x="6130" y="278"/>
                  </a:lnTo>
                  <a:lnTo>
                    <a:pt x="6123" y="280"/>
                  </a:lnTo>
                  <a:lnTo>
                    <a:pt x="6117" y="281"/>
                  </a:lnTo>
                  <a:lnTo>
                    <a:pt x="6111" y="283"/>
                  </a:lnTo>
                  <a:lnTo>
                    <a:pt x="6106" y="284"/>
                  </a:lnTo>
                  <a:lnTo>
                    <a:pt x="6102" y="286"/>
                  </a:lnTo>
                  <a:lnTo>
                    <a:pt x="6099" y="287"/>
                  </a:lnTo>
                  <a:lnTo>
                    <a:pt x="6096" y="289"/>
                  </a:lnTo>
                  <a:lnTo>
                    <a:pt x="6093" y="292"/>
                  </a:lnTo>
                  <a:lnTo>
                    <a:pt x="6089" y="294"/>
                  </a:lnTo>
                  <a:lnTo>
                    <a:pt x="6087" y="297"/>
                  </a:lnTo>
                  <a:lnTo>
                    <a:pt x="6086" y="301"/>
                  </a:lnTo>
                  <a:lnTo>
                    <a:pt x="6085" y="304"/>
                  </a:lnTo>
                  <a:lnTo>
                    <a:pt x="6084" y="307"/>
                  </a:lnTo>
                  <a:lnTo>
                    <a:pt x="6084" y="311"/>
                  </a:lnTo>
                  <a:lnTo>
                    <a:pt x="6085" y="314"/>
                  </a:lnTo>
                  <a:lnTo>
                    <a:pt x="6086" y="318"/>
                  </a:lnTo>
                  <a:lnTo>
                    <a:pt x="6087" y="321"/>
                  </a:lnTo>
                  <a:lnTo>
                    <a:pt x="6088" y="326"/>
                  </a:lnTo>
                  <a:lnTo>
                    <a:pt x="6090" y="329"/>
                  </a:lnTo>
                  <a:lnTo>
                    <a:pt x="6093" y="331"/>
                  </a:lnTo>
                  <a:lnTo>
                    <a:pt x="6095" y="334"/>
                  </a:lnTo>
                  <a:lnTo>
                    <a:pt x="6097" y="337"/>
                  </a:lnTo>
                  <a:lnTo>
                    <a:pt x="6100" y="339"/>
                  </a:lnTo>
                  <a:lnTo>
                    <a:pt x="6104" y="342"/>
                  </a:lnTo>
                  <a:lnTo>
                    <a:pt x="6108" y="344"/>
                  </a:lnTo>
                  <a:lnTo>
                    <a:pt x="6112" y="346"/>
                  </a:lnTo>
                  <a:lnTo>
                    <a:pt x="6117" y="348"/>
                  </a:lnTo>
                  <a:lnTo>
                    <a:pt x="6121" y="349"/>
                  </a:lnTo>
                  <a:lnTo>
                    <a:pt x="6126" y="350"/>
                  </a:lnTo>
                  <a:lnTo>
                    <a:pt x="6131" y="351"/>
                  </a:lnTo>
                  <a:lnTo>
                    <a:pt x="6135" y="351"/>
                  </a:lnTo>
                  <a:lnTo>
                    <a:pt x="6141" y="350"/>
                  </a:lnTo>
                  <a:lnTo>
                    <a:pt x="6146" y="349"/>
                  </a:lnTo>
                  <a:lnTo>
                    <a:pt x="6150" y="348"/>
                  </a:lnTo>
                  <a:lnTo>
                    <a:pt x="6155" y="346"/>
                  </a:lnTo>
                  <a:lnTo>
                    <a:pt x="6160" y="344"/>
                  </a:lnTo>
                  <a:lnTo>
                    <a:pt x="6165" y="341"/>
                  </a:lnTo>
                  <a:lnTo>
                    <a:pt x="6170" y="339"/>
                  </a:lnTo>
                  <a:lnTo>
                    <a:pt x="6174" y="336"/>
                  </a:lnTo>
                  <a:lnTo>
                    <a:pt x="6177" y="333"/>
                  </a:lnTo>
                  <a:lnTo>
                    <a:pt x="6180" y="331"/>
                  </a:lnTo>
                  <a:lnTo>
                    <a:pt x="6183" y="328"/>
                  </a:lnTo>
                  <a:lnTo>
                    <a:pt x="6185" y="326"/>
                  </a:lnTo>
                  <a:lnTo>
                    <a:pt x="6188" y="322"/>
                  </a:lnTo>
                  <a:lnTo>
                    <a:pt x="6189" y="319"/>
                  </a:lnTo>
                  <a:lnTo>
                    <a:pt x="6190" y="316"/>
                  </a:lnTo>
                  <a:lnTo>
                    <a:pt x="6191" y="312"/>
                  </a:lnTo>
                  <a:lnTo>
                    <a:pt x="6191" y="310"/>
                  </a:lnTo>
                  <a:lnTo>
                    <a:pt x="6191" y="307"/>
                  </a:lnTo>
                  <a:lnTo>
                    <a:pt x="6190" y="303"/>
                  </a:lnTo>
                  <a:lnTo>
                    <a:pt x="6190" y="300"/>
                  </a:lnTo>
                  <a:lnTo>
                    <a:pt x="6189" y="294"/>
                  </a:lnTo>
                  <a:lnTo>
                    <a:pt x="6188" y="289"/>
                  </a:lnTo>
                  <a:lnTo>
                    <a:pt x="6186" y="284"/>
                  </a:lnTo>
                  <a:lnTo>
                    <a:pt x="6185" y="279"/>
                  </a:lnTo>
                  <a:lnTo>
                    <a:pt x="6185" y="277"/>
                  </a:lnTo>
                  <a:lnTo>
                    <a:pt x="6185" y="275"/>
                  </a:lnTo>
                  <a:lnTo>
                    <a:pt x="6185" y="272"/>
                  </a:lnTo>
                  <a:lnTo>
                    <a:pt x="6185" y="271"/>
                  </a:lnTo>
                  <a:lnTo>
                    <a:pt x="6185" y="269"/>
                  </a:lnTo>
                  <a:lnTo>
                    <a:pt x="6185" y="267"/>
                  </a:lnTo>
                  <a:lnTo>
                    <a:pt x="6185" y="265"/>
                  </a:lnTo>
                  <a:lnTo>
                    <a:pt x="6184" y="264"/>
                  </a:lnTo>
                  <a:close/>
                  <a:moveTo>
                    <a:pt x="6316" y="122"/>
                  </a:moveTo>
                  <a:lnTo>
                    <a:pt x="6325" y="122"/>
                  </a:lnTo>
                  <a:lnTo>
                    <a:pt x="6334" y="122"/>
                  </a:lnTo>
                  <a:lnTo>
                    <a:pt x="6343" y="121"/>
                  </a:lnTo>
                  <a:lnTo>
                    <a:pt x="6352" y="121"/>
                  </a:lnTo>
                  <a:lnTo>
                    <a:pt x="6362" y="121"/>
                  </a:lnTo>
                  <a:lnTo>
                    <a:pt x="6371" y="120"/>
                  </a:lnTo>
                  <a:lnTo>
                    <a:pt x="6381" y="120"/>
                  </a:lnTo>
                  <a:lnTo>
                    <a:pt x="6390" y="120"/>
                  </a:lnTo>
                  <a:lnTo>
                    <a:pt x="6391" y="124"/>
                  </a:lnTo>
                  <a:lnTo>
                    <a:pt x="6391" y="130"/>
                  </a:lnTo>
                  <a:lnTo>
                    <a:pt x="6392" y="134"/>
                  </a:lnTo>
                  <a:lnTo>
                    <a:pt x="6393" y="138"/>
                  </a:lnTo>
                  <a:lnTo>
                    <a:pt x="6393" y="143"/>
                  </a:lnTo>
                  <a:lnTo>
                    <a:pt x="6394" y="147"/>
                  </a:lnTo>
                  <a:lnTo>
                    <a:pt x="6394" y="151"/>
                  </a:lnTo>
                  <a:lnTo>
                    <a:pt x="6395" y="156"/>
                  </a:lnTo>
                  <a:lnTo>
                    <a:pt x="6403" y="145"/>
                  </a:lnTo>
                  <a:lnTo>
                    <a:pt x="6412" y="137"/>
                  </a:lnTo>
                  <a:lnTo>
                    <a:pt x="6422" y="128"/>
                  </a:lnTo>
                  <a:lnTo>
                    <a:pt x="6433" y="122"/>
                  </a:lnTo>
                  <a:lnTo>
                    <a:pt x="6444" y="118"/>
                  </a:lnTo>
                  <a:lnTo>
                    <a:pt x="6457" y="114"/>
                  </a:lnTo>
                  <a:lnTo>
                    <a:pt x="6469" y="112"/>
                  </a:lnTo>
                  <a:lnTo>
                    <a:pt x="6482" y="111"/>
                  </a:lnTo>
                  <a:lnTo>
                    <a:pt x="6490" y="111"/>
                  </a:lnTo>
                  <a:lnTo>
                    <a:pt x="6497" y="111"/>
                  </a:lnTo>
                  <a:lnTo>
                    <a:pt x="6504" y="112"/>
                  </a:lnTo>
                  <a:lnTo>
                    <a:pt x="6511" y="113"/>
                  </a:lnTo>
                  <a:lnTo>
                    <a:pt x="6517" y="114"/>
                  </a:lnTo>
                  <a:lnTo>
                    <a:pt x="6523" y="115"/>
                  </a:lnTo>
                  <a:lnTo>
                    <a:pt x="6530" y="117"/>
                  </a:lnTo>
                  <a:lnTo>
                    <a:pt x="6536" y="119"/>
                  </a:lnTo>
                  <a:lnTo>
                    <a:pt x="6541" y="121"/>
                  </a:lnTo>
                  <a:lnTo>
                    <a:pt x="6546" y="124"/>
                  </a:lnTo>
                  <a:lnTo>
                    <a:pt x="6551" y="127"/>
                  </a:lnTo>
                  <a:lnTo>
                    <a:pt x="6556" y="132"/>
                  </a:lnTo>
                  <a:lnTo>
                    <a:pt x="6561" y="136"/>
                  </a:lnTo>
                  <a:lnTo>
                    <a:pt x="6565" y="140"/>
                  </a:lnTo>
                  <a:lnTo>
                    <a:pt x="6570" y="145"/>
                  </a:lnTo>
                  <a:lnTo>
                    <a:pt x="6574" y="150"/>
                  </a:lnTo>
                  <a:lnTo>
                    <a:pt x="6579" y="145"/>
                  </a:lnTo>
                  <a:lnTo>
                    <a:pt x="6583" y="140"/>
                  </a:lnTo>
                  <a:lnTo>
                    <a:pt x="6587" y="136"/>
                  </a:lnTo>
                  <a:lnTo>
                    <a:pt x="6592" y="132"/>
                  </a:lnTo>
                  <a:lnTo>
                    <a:pt x="6596" y="127"/>
                  </a:lnTo>
                  <a:lnTo>
                    <a:pt x="6602" y="123"/>
                  </a:lnTo>
                  <a:lnTo>
                    <a:pt x="6607" y="120"/>
                  </a:lnTo>
                  <a:lnTo>
                    <a:pt x="6612" y="117"/>
                  </a:lnTo>
                  <a:lnTo>
                    <a:pt x="6618" y="115"/>
                  </a:lnTo>
                  <a:lnTo>
                    <a:pt x="6624" y="113"/>
                  </a:lnTo>
                  <a:lnTo>
                    <a:pt x="6630" y="111"/>
                  </a:lnTo>
                  <a:lnTo>
                    <a:pt x="6636" y="109"/>
                  </a:lnTo>
                  <a:lnTo>
                    <a:pt x="6642" y="108"/>
                  </a:lnTo>
                  <a:lnTo>
                    <a:pt x="6649" y="107"/>
                  </a:lnTo>
                  <a:lnTo>
                    <a:pt x="6655" y="106"/>
                  </a:lnTo>
                  <a:lnTo>
                    <a:pt x="6661" y="106"/>
                  </a:lnTo>
                  <a:lnTo>
                    <a:pt x="6669" y="106"/>
                  </a:lnTo>
                  <a:lnTo>
                    <a:pt x="6677" y="106"/>
                  </a:lnTo>
                  <a:lnTo>
                    <a:pt x="6684" y="107"/>
                  </a:lnTo>
                  <a:lnTo>
                    <a:pt x="6691" y="108"/>
                  </a:lnTo>
                  <a:lnTo>
                    <a:pt x="6699" y="109"/>
                  </a:lnTo>
                  <a:lnTo>
                    <a:pt x="6706" y="111"/>
                  </a:lnTo>
                  <a:lnTo>
                    <a:pt x="6712" y="113"/>
                  </a:lnTo>
                  <a:lnTo>
                    <a:pt x="6720" y="116"/>
                  </a:lnTo>
                  <a:lnTo>
                    <a:pt x="6725" y="118"/>
                  </a:lnTo>
                  <a:lnTo>
                    <a:pt x="6731" y="121"/>
                  </a:lnTo>
                  <a:lnTo>
                    <a:pt x="6736" y="125"/>
                  </a:lnTo>
                  <a:lnTo>
                    <a:pt x="6741" y="130"/>
                  </a:lnTo>
                  <a:lnTo>
                    <a:pt x="6747" y="134"/>
                  </a:lnTo>
                  <a:lnTo>
                    <a:pt x="6752" y="139"/>
                  </a:lnTo>
                  <a:lnTo>
                    <a:pt x="6756" y="144"/>
                  </a:lnTo>
                  <a:lnTo>
                    <a:pt x="6760" y="149"/>
                  </a:lnTo>
                  <a:lnTo>
                    <a:pt x="6763" y="154"/>
                  </a:lnTo>
                  <a:lnTo>
                    <a:pt x="6765" y="159"/>
                  </a:lnTo>
                  <a:lnTo>
                    <a:pt x="6768" y="164"/>
                  </a:lnTo>
                  <a:lnTo>
                    <a:pt x="6769" y="170"/>
                  </a:lnTo>
                  <a:lnTo>
                    <a:pt x="6771" y="178"/>
                  </a:lnTo>
                  <a:lnTo>
                    <a:pt x="6773" y="186"/>
                  </a:lnTo>
                  <a:lnTo>
                    <a:pt x="6774" y="194"/>
                  </a:lnTo>
                  <a:lnTo>
                    <a:pt x="6775" y="204"/>
                  </a:lnTo>
                  <a:lnTo>
                    <a:pt x="6778" y="224"/>
                  </a:lnTo>
                  <a:lnTo>
                    <a:pt x="6781" y="245"/>
                  </a:lnTo>
                  <a:lnTo>
                    <a:pt x="6784" y="266"/>
                  </a:lnTo>
                  <a:lnTo>
                    <a:pt x="6787" y="288"/>
                  </a:lnTo>
                  <a:lnTo>
                    <a:pt x="6789" y="309"/>
                  </a:lnTo>
                  <a:lnTo>
                    <a:pt x="6793" y="330"/>
                  </a:lnTo>
                  <a:lnTo>
                    <a:pt x="6796" y="351"/>
                  </a:lnTo>
                  <a:lnTo>
                    <a:pt x="6799" y="372"/>
                  </a:lnTo>
                  <a:lnTo>
                    <a:pt x="6789" y="373"/>
                  </a:lnTo>
                  <a:lnTo>
                    <a:pt x="6779" y="373"/>
                  </a:lnTo>
                  <a:lnTo>
                    <a:pt x="6769" y="374"/>
                  </a:lnTo>
                  <a:lnTo>
                    <a:pt x="6759" y="374"/>
                  </a:lnTo>
                  <a:lnTo>
                    <a:pt x="6749" y="374"/>
                  </a:lnTo>
                  <a:lnTo>
                    <a:pt x="6739" y="374"/>
                  </a:lnTo>
                  <a:lnTo>
                    <a:pt x="6729" y="375"/>
                  </a:lnTo>
                  <a:lnTo>
                    <a:pt x="6720" y="375"/>
                  </a:lnTo>
                  <a:lnTo>
                    <a:pt x="6715" y="356"/>
                  </a:lnTo>
                  <a:lnTo>
                    <a:pt x="6713" y="337"/>
                  </a:lnTo>
                  <a:lnTo>
                    <a:pt x="6710" y="317"/>
                  </a:lnTo>
                  <a:lnTo>
                    <a:pt x="6707" y="298"/>
                  </a:lnTo>
                  <a:lnTo>
                    <a:pt x="6705" y="280"/>
                  </a:lnTo>
                  <a:lnTo>
                    <a:pt x="6702" y="261"/>
                  </a:lnTo>
                  <a:lnTo>
                    <a:pt x="6700" y="242"/>
                  </a:lnTo>
                  <a:lnTo>
                    <a:pt x="6697" y="223"/>
                  </a:lnTo>
                  <a:lnTo>
                    <a:pt x="6696" y="214"/>
                  </a:lnTo>
                  <a:lnTo>
                    <a:pt x="6693" y="206"/>
                  </a:lnTo>
                  <a:lnTo>
                    <a:pt x="6692" y="198"/>
                  </a:lnTo>
                  <a:lnTo>
                    <a:pt x="6690" y="191"/>
                  </a:lnTo>
                  <a:lnTo>
                    <a:pt x="6688" y="186"/>
                  </a:lnTo>
                  <a:lnTo>
                    <a:pt x="6685" y="181"/>
                  </a:lnTo>
                  <a:lnTo>
                    <a:pt x="6683" y="176"/>
                  </a:lnTo>
                  <a:lnTo>
                    <a:pt x="6681" y="173"/>
                  </a:lnTo>
                  <a:lnTo>
                    <a:pt x="6678" y="170"/>
                  </a:lnTo>
                  <a:lnTo>
                    <a:pt x="6674" y="167"/>
                  </a:lnTo>
                  <a:lnTo>
                    <a:pt x="6669" y="165"/>
                  </a:lnTo>
                  <a:lnTo>
                    <a:pt x="6665" y="163"/>
                  </a:lnTo>
                  <a:lnTo>
                    <a:pt x="6660" y="161"/>
                  </a:lnTo>
                  <a:lnTo>
                    <a:pt x="6655" y="160"/>
                  </a:lnTo>
                  <a:lnTo>
                    <a:pt x="6650" y="160"/>
                  </a:lnTo>
                  <a:lnTo>
                    <a:pt x="6643" y="160"/>
                  </a:lnTo>
                  <a:lnTo>
                    <a:pt x="6639" y="160"/>
                  </a:lnTo>
                  <a:lnTo>
                    <a:pt x="6636" y="161"/>
                  </a:lnTo>
                  <a:lnTo>
                    <a:pt x="6632" y="162"/>
                  </a:lnTo>
                  <a:lnTo>
                    <a:pt x="6629" y="163"/>
                  </a:lnTo>
                  <a:lnTo>
                    <a:pt x="6625" y="164"/>
                  </a:lnTo>
                  <a:lnTo>
                    <a:pt x="6621" y="166"/>
                  </a:lnTo>
                  <a:lnTo>
                    <a:pt x="6617" y="168"/>
                  </a:lnTo>
                  <a:lnTo>
                    <a:pt x="6614" y="170"/>
                  </a:lnTo>
                  <a:lnTo>
                    <a:pt x="6611" y="172"/>
                  </a:lnTo>
                  <a:lnTo>
                    <a:pt x="6608" y="175"/>
                  </a:lnTo>
                  <a:lnTo>
                    <a:pt x="6606" y="179"/>
                  </a:lnTo>
                  <a:lnTo>
                    <a:pt x="6604" y="182"/>
                  </a:lnTo>
                  <a:lnTo>
                    <a:pt x="6602" y="185"/>
                  </a:lnTo>
                  <a:lnTo>
                    <a:pt x="6601" y="189"/>
                  </a:lnTo>
                  <a:lnTo>
                    <a:pt x="6599" y="193"/>
                  </a:lnTo>
                  <a:lnTo>
                    <a:pt x="6597" y="197"/>
                  </a:lnTo>
                  <a:lnTo>
                    <a:pt x="6596" y="201"/>
                  </a:lnTo>
                  <a:lnTo>
                    <a:pt x="6596" y="207"/>
                  </a:lnTo>
                  <a:lnTo>
                    <a:pt x="6595" y="212"/>
                  </a:lnTo>
                  <a:lnTo>
                    <a:pt x="6595" y="219"/>
                  </a:lnTo>
                  <a:lnTo>
                    <a:pt x="6596" y="225"/>
                  </a:lnTo>
                  <a:lnTo>
                    <a:pt x="6596" y="234"/>
                  </a:lnTo>
                  <a:lnTo>
                    <a:pt x="6597" y="242"/>
                  </a:lnTo>
                  <a:lnTo>
                    <a:pt x="6600" y="252"/>
                  </a:lnTo>
                  <a:lnTo>
                    <a:pt x="6602" y="267"/>
                  </a:lnTo>
                  <a:lnTo>
                    <a:pt x="6604" y="284"/>
                  </a:lnTo>
                  <a:lnTo>
                    <a:pt x="6606" y="300"/>
                  </a:lnTo>
                  <a:lnTo>
                    <a:pt x="6608" y="315"/>
                  </a:lnTo>
                  <a:lnTo>
                    <a:pt x="6611" y="332"/>
                  </a:lnTo>
                  <a:lnTo>
                    <a:pt x="6613" y="348"/>
                  </a:lnTo>
                  <a:lnTo>
                    <a:pt x="6615" y="363"/>
                  </a:lnTo>
                  <a:lnTo>
                    <a:pt x="6618" y="379"/>
                  </a:lnTo>
                  <a:lnTo>
                    <a:pt x="6608" y="379"/>
                  </a:lnTo>
                  <a:lnTo>
                    <a:pt x="6599" y="380"/>
                  </a:lnTo>
                  <a:lnTo>
                    <a:pt x="6588" y="380"/>
                  </a:lnTo>
                  <a:lnTo>
                    <a:pt x="6578" y="380"/>
                  </a:lnTo>
                  <a:lnTo>
                    <a:pt x="6567" y="380"/>
                  </a:lnTo>
                  <a:lnTo>
                    <a:pt x="6558" y="381"/>
                  </a:lnTo>
                  <a:lnTo>
                    <a:pt x="6548" y="381"/>
                  </a:lnTo>
                  <a:lnTo>
                    <a:pt x="6538" y="382"/>
                  </a:lnTo>
                  <a:lnTo>
                    <a:pt x="6535" y="363"/>
                  </a:lnTo>
                  <a:lnTo>
                    <a:pt x="6533" y="345"/>
                  </a:lnTo>
                  <a:lnTo>
                    <a:pt x="6530" y="328"/>
                  </a:lnTo>
                  <a:lnTo>
                    <a:pt x="6528" y="309"/>
                  </a:lnTo>
                  <a:lnTo>
                    <a:pt x="6526" y="291"/>
                  </a:lnTo>
                  <a:lnTo>
                    <a:pt x="6522" y="272"/>
                  </a:lnTo>
                  <a:lnTo>
                    <a:pt x="6520" y="255"/>
                  </a:lnTo>
                  <a:lnTo>
                    <a:pt x="6517" y="236"/>
                  </a:lnTo>
                  <a:lnTo>
                    <a:pt x="6516" y="227"/>
                  </a:lnTo>
                  <a:lnTo>
                    <a:pt x="6514" y="218"/>
                  </a:lnTo>
                  <a:lnTo>
                    <a:pt x="6512" y="211"/>
                  </a:lnTo>
                  <a:lnTo>
                    <a:pt x="6511" y="204"/>
                  </a:lnTo>
                  <a:lnTo>
                    <a:pt x="6509" y="198"/>
                  </a:lnTo>
                  <a:lnTo>
                    <a:pt x="6507" y="193"/>
                  </a:lnTo>
                  <a:lnTo>
                    <a:pt x="6506" y="189"/>
                  </a:lnTo>
                  <a:lnTo>
                    <a:pt x="6505" y="187"/>
                  </a:lnTo>
                  <a:lnTo>
                    <a:pt x="6503" y="184"/>
                  </a:lnTo>
                  <a:lnTo>
                    <a:pt x="6502" y="181"/>
                  </a:lnTo>
                  <a:lnTo>
                    <a:pt x="6499" y="179"/>
                  </a:lnTo>
                  <a:lnTo>
                    <a:pt x="6497" y="176"/>
                  </a:lnTo>
                  <a:lnTo>
                    <a:pt x="6495" y="174"/>
                  </a:lnTo>
                  <a:lnTo>
                    <a:pt x="6493" y="172"/>
                  </a:lnTo>
                  <a:lnTo>
                    <a:pt x="6491" y="171"/>
                  </a:lnTo>
                  <a:lnTo>
                    <a:pt x="6488" y="169"/>
                  </a:lnTo>
                  <a:lnTo>
                    <a:pt x="6486" y="168"/>
                  </a:lnTo>
                  <a:lnTo>
                    <a:pt x="6483" y="167"/>
                  </a:lnTo>
                  <a:lnTo>
                    <a:pt x="6481" y="167"/>
                  </a:lnTo>
                  <a:lnTo>
                    <a:pt x="6478" y="166"/>
                  </a:lnTo>
                  <a:lnTo>
                    <a:pt x="6473" y="165"/>
                  </a:lnTo>
                  <a:lnTo>
                    <a:pt x="6470" y="165"/>
                  </a:lnTo>
                  <a:lnTo>
                    <a:pt x="6467" y="165"/>
                  </a:lnTo>
                  <a:lnTo>
                    <a:pt x="6463" y="165"/>
                  </a:lnTo>
                  <a:lnTo>
                    <a:pt x="6459" y="165"/>
                  </a:lnTo>
                  <a:lnTo>
                    <a:pt x="6455" y="166"/>
                  </a:lnTo>
                  <a:lnTo>
                    <a:pt x="6450" y="167"/>
                  </a:lnTo>
                  <a:lnTo>
                    <a:pt x="6446" y="168"/>
                  </a:lnTo>
                  <a:lnTo>
                    <a:pt x="6442" y="170"/>
                  </a:lnTo>
                  <a:lnTo>
                    <a:pt x="6439" y="171"/>
                  </a:lnTo>
                  <a:lnTo>
                    <a:pt x="6436" y="173"/>
                  </a:lnTo>
                  <a:lnTo>
                    <a:pt x="6432" y="175"/>
                  </a:lnTo>
                  <a:lnTo>
                    <a:pt x="6428" y="179"/>
                  </a:lnTo>
                  <a:lnTo>
                    <a:pt x="6425" y="181"/>
                  </a:lnTo>
                  <a:lnTo>
                    <a:pt x="6422" y="184"/>
                  </a:lnTo>
                  <a:lnTo>
                    <a:pt x="6420" y="187"/>
                  </a:lnTo>
                  <a:lnTo>
                    <a:pt x="6418" y="190"/>
                  </a:lnTo>
                  <a:lnTo>
                    <a:pt x="6417" y="193"/>
                  </a:lnTo>
                  <a:lnTo>
                    <a:pt x="6415" y="197"/>
                  </a:lnTo>
                  <a:lnTo>
                    <a:pt x="6414" y="200"/>
                  </a:lnTo>
                  <a:lnTo>
                    <a:pt x="6413" y="206"/>
                  </a:lnTo>
                  <a:lnTo>
                    <a:pt x="6413" y="211"/>
                  </a:lnTo>
                  <a:lnTo>
                    <a:pt x="6413" y="217"/>
                  </a:lnTo>
                  <a:lnTo>
                    <a:pt x="6413" y="223"/>
                  </a:lnTo>
                  <a:lnTo>
                    <a:pt x="6414" y="231"/>
                  </a:lnTo>
                  <a:lnTo>
                    <a:pt x="6415" y="238"/>
                  </a:lnTo>
                  <a:lnTo>
                    <a:pt x="6416" y="246"/>
                  </a:lnTo>
                  <a:lnTo>
                    <a:pt x="6417" y="256"/>
                  </a:lnTo>
                  <a:lnTo>
                    <a:pt x="6419" y="272"/>
                  </a:lnTo>
                  <a:lnTo>
                    <a:pt x="6421" y="288"/>
                  </a:lnTo>
                  <a:lnTo>
                    <a:pt x="6423" y="305"/>
                  </a:lnTo>
                  <a:lnTo>
                    <a:pt x="6426" y="320"/>
                  </a:lnTo>
                  <a:lnTo>
                    <a:pt x="6428" y="336"/>
                  </a:lnTo>
                  <a:lnTo>
                    <a:pt x="6431" y="353"/>
                  </a:lnTo>
                  <a:lnTo>
                    <a:pt x="6434" y="368"/>
                  </a:lnTo>
                  <a:lnTo>
                    <a:pt x="6436" y="384"/>
                  </a:lnTo>
                  <a:lnTo>
                    <a:pt x="6426" y="385"/>
                  </a:lnTo>
                  <a:lnTo>
                    <a:pt x="6416" y="385"/>
                  </a:lnTo>
                  <a:lnTo>
                    <a:pt x="6407" y="386"/>
                  </a:lnTo>
                  <a:lnTo>
                    <a:pt x="6397" y="386"/>
                  </a:lnTo>
                  <a:lnTo>
                    <a:pt x="6387" y="387"/>
                  </a:lnTo>
                  <a:lnTo>
                    <a:pt x="6377" y="387"/>
                  </a:lnTo>
                  <a:lnTo>
                    <a:pt x="6368" y="387"/>
                  </a:lnTo>
                  <a:lnTo>
                    <a:pt x="6358" y="388"/>
                  </a:lnTo>
                  <a:lnTo>
                    <a:pt x="6352" y="355"/>
                  </a:lnTo>
                  <a:lnTo>
                    <a:pt x="6347" y="322"/>
                  </a:lnTo>
                  <a:lnTo>
                    <a:pt x="6341" y="289"/>
                  </a:lnTo>
                  <a:lnTo>
                    <a:pt x="6336" y="256"/>
                  </a:lnTo>
                  <a:lnTo>
                    <a:pt x="6330" y="222"/>
                  </a:lnTo>
                  <a:lnTo>
                    <a:pt x="6325" y="189"/>
                  </a:lnTo>
                  <a:lnTo>
                    <a:pt x="6321" y="156"/>
                  </a:lnTo>
                  <a:lnTo>
                    <a:pt x="6316" y="122"/>
                  </a:lnTo>
                  <a:close/>
                  <a:moveTo>
                    <a:pt x="7041" y="279"/>
                  </a:moveTo>
                  <a:lnTo>
                    <a:pt x="7051" y="281"/>
                  </a:lnTo>
                  <a:lnTo>
                    <a:pt x="7062" y="282"/>
                  </a:lnTo>
                  <a:lnTo>
                    <a:pt x="7071" y="283"/>
                  </a:lnTo>
                  <a:lnTo>
                    <a:pt x="7082" y="284"/>
                  </a:lnTo>
                  <a:lnTo>
                    <a:pt x="7092" y="285"/>
                  </a:lnTo>
                  <a:lnTo>
                    <a:pt x="7101" y="286"/>
                  </a:lnTo>
                  <a:lnTo>
                    <a:pt x="7112" y="287"/>
                  </a:lnTo>
                  <a:lnTo>
                    <a:pt x="7122" y="288"/>
                  </a:lnTo>
                  <a:lnTo>
                    <a:pt x="7119" y="297"/>
                  </a:lnTo>
                  <a:lnTo>
                    <a:pt x="7115" y="306"/>
                  </a:lnTo>
                  <a:lnTo>
                    <a:pt x="7111" y="314"/>
                  </a:lnTo>
                  <a:lnTo>
                    <a:pt x="7107" y="322"/>
                  </a:lnTo>
                  <a:lnTo>
                    <a:pt x="7101" y="330"/>
                  </a:lnTo>
                  <a:lnTo>
                    <a:pt x="7095" y="336"/>
                  </a:lnTo>
                  <a:lnTo>
                    <a:pt x="7088" y="342"/>
                  </a:lnTo>
                  <a:lnTo>
                    <a:pt x="7081" y="349"/>
                  </a:lnTo>
                  <a:lnTo>
                    <a:pt x="7072" y="354"/>
                  </a:lnTo>
                  <a:lnTo>
                    <a:pt x="7064" y="358"/>
                  </a:lnTo>
                  <a:lnTo>
                    <a:pt x="7055" y="361"/>
                  </a:lnTo>
                  <a:lnTo>
                    <a:pt x="7046" y="364"/>
                  </a:lnTo>
                  <a:lnTo>
                    <a:pt x="7036" y="367"/>
                  </a:lnTo>
                  <a:lnTo>
                    <a:pt x="7024" y="368"/>
                  </a:lnTo>
                  <a:lnTo>
                    <a:pt x="7013" y="370"/>
                  </a:lnTo>
                  <a:lnTo>
                    <a:pt x="7000" y="370"/>
                  </a:lnTo>
                  <a:lnTo>
                    <a:pt x="6981" y="370"/>
                  </a:lnTo>
                  <a:lnTo>
                    <a:pt x="6964" y="369"/>
                  </a:lnTo>
                  <a:lnTo>
                    <a:pt x="6946" y="366"/>
                  </a:lnTo>
                  <a:lnTo>
                    <a:pt x="6930" y="362"/>
                  </a:lnTo>
                  <a:lnTo>
                    <a:pt x="6916" y="356"/>
                  </a:lnTo>
                  <a:lnTo>
                    <a:pt x="6902" y="349"/>
                  </a:lnTo>
                  <a:lnTo>
                    <a:pt x="6889" y="340"/>
                  </a:lnTo>
                  <a:lnTo>
                    <a:pt x="6877" y="330"/>
                  </a:lnTo>
                  <a:lnTo>
                    <a:pt x="6870" y="320"/>
                  </a:lnTo>
                  <a:lnTo>
                    <a:pt x="6862" y="311"/>
                  </a:lnTo>
                  <a:lnTo>
                    <a:pt x="6856" y="302"/>
                  </a:lnTo>
                  <a:lnTo>
                    <a:pt x="6851" y="290"/>
                  </a:lnTo>
                  <a:lnTo>
                    <a:pt x="6846" y="279"/>
                  </a:lnTo>
                  <a:lnTo>
                    <a:pt x="6842" y="267"/>
                  </a:lnTo>
                  <a:lnTo>
                    <a:pt x="6838" y="254"/>
                  </a:lnTo>
                  <a:lnTo>
                    <a:pt x="6836" y="240"/>
                  </a:lnTo>
                  <a:lnTo>
                    <a:pt x="6834" y="224"/>
                  </a:lnTo>
                  <a:lnTo>
                    <a:pt x="6834" y="209"/>
                  </a:lnTo>
                  <a:lnTo>
                    <a:pt x="6835" y="195"/>
                  </a:lnTo>
                  <a:lnTo>
                    <a:pt x="6838" y="182"/>
                  </a:lnTo>
                  <a:lnTo>
                    <a:pt x="6843" y="169"/>
                  </a:lnTo>
                  <a:lnTo>
                    <a:pt x="6848" y="158"/>
                  </a:lnTo>
                  <a:lnTo>
                    <a:pt x="6854" y="146"/>
                  </a:lnTo>
                  <a:lnTo>
                    <a:pt x="6862" y="136"/>
                  </a:lnTo>
                  <a:lnTo>
                    <a:pt x="6871" y="127"/>
                  </a:lnTo>
                  <a:lnTo>
                    <a:pt x="6880" y="120"/>
                  </a:lnTo>
                  <a:lnTo>
                    <a:pt x="6891" y="114"/>
                  </a:lnTo>
                  <a:lnTo>
                    <a:pt x="6902" y="109"/>
                  </a:lnTo>
                  <a:lnTo>
                    <a:pt x="6914" y="103"/>
                  </a:lnTo>
                  <a:lnTo>
                    <a:pt x="6927" y="100"/>
                  </a:lnTo>
                  <a:lnTo>
                    <a:pt x="6941" y="98"/>
                  </a:lnTo>
                  <a:lnTo>
                    <a:pt x="6956" y="97"/>
                  </a:lnTo>
                  <a:lnTo>
                    <a:pt x="6972" y="97"/>
                  </a:lnTo>
                  <a:lnTo>
                    <a:pt x="6988" y="99"/>
                  </a:lnTo>
                  <a:lnTo>
                    <a:pt x="7003" y="101"/>
                  </a:lnTo>
                  <a:lnTo>
                    <a:pt x="7017" y="106"/>
                  </a:lnTo>
                  <a:lnTo>
                    <a:pt x="7030" y="110"/>
                  </a:lnTo>
                  <a:lnTo>
                    <a:pt x="7044" y="116"/>
                  </a:lnTo>
                  <a:lnTo>
                    <a:pt x="7055" y="123"/>
                  </a:lnTo>
                  <a:lnTo>
                    <a:pt x="7067" y="132"/>
                  </a:lnTo>
                  <a:lnTo>
                    <a:pt x="7077" y="142"/>
                  </a:lnTo>
                  <a:lnTo>
                    <a:pt x="7087" y="154"/>
                  </a:lnTo>
                  <a:lnTo>
                    <a:pt x="7095" y="166"/>
                  </a:lnTo>
                  <a:lnTo>
                    <a:pt x="7102" y="180"/>
                  </a:lnTo>
                  <a:lnTo>
                    <a:pt x="7109" y="195"/>
                  </a:lnTo>
                  <a:lnTo>
                    <a:pt x="7114" y="212"/>
                  </a:lnTo>
                  <a:lnTo>
                    <a:pt x="7118" y="231"/>
                  </a:lnTo>
                  <a:lnTo>
                    <a:pt x="7120" y="249"/>
                  </a:lnTo>
                  <a:lnTo>
                    <a:pt x="7095" y="251"/>
                  </a:lnTo>
                  <a:lnTo>
                    <a:pt x="7070" y="251"/>
                  </a:lnTo>
                  <a:lnTo>
                    <a:pt x="7045" y="252"/>
                  </a:lnTo>
                  <a:lnTo>
                    <a:pt x="7020" y="253"/>
                  </a:lnTo>
                  <a:lnTo>
                    <a:pt x="6995" y="254"/>
                  </a:lnTo>
                  <a:lnTo>
                    <a:pt x="6970" y="255"/>
                  </a:lnTo>
                  <a:lnTo>
                    <a:pt x="6945" y="255"/>
                  </a:lnTo>
                  <a:lnTo>
                    <a:pt x="6919" y="256"/>
                  </a:lnTo>
                  <a:lnTo>
                    <a:pt x="6921" y="263"/>
                  </a:lnTo>
                  <a:lnTo>
                    <a:pt x="6923" y="270"/>
                  </a:lnTo>
                  <a:lnTo>
                    <a:pt x="6926" y="277"/>
                  </a:lnTo>
                  <a:lnTo>
                    <a:pt x="6930" y="283"/>
                  </a:lnTo>
                  <a:lnTo>
                    <a:pt x="6933" y="288"/>
                  </a:lnTo>
                  <a:lnTo>
                    <a:pt x="6938" y="293"/>
                  </a:lnTo>
                  <a:lnTo>
                    <a:pt x="6943" y="298"/>
                  </a:lnTo>
                  <a:lnTo>
                    <a:pt x="6947" y="303"/>
                  </a:lnTo>
                  <a:lnTo>
                    <a:pt x="6952" y="307"/>
                  </a:lnTo>
                  <a:lnTo>
                    <a:pt x="6957" y="310"/>
                  </a:lnTo>
                  <a:lnTo>
                    <a:pt x="6964" y="313"/>
                  </a:lnTo>
                  <a:lnTo>
                    <a:pt x="6969" y="315"/>
                  </a:lnTo>
                  <a:lnTo>
                    <a:pt x="6975" y="317"/>
                  </a:lnTo>
                  <a:lnTo>
                    <a:pt x="6981" y="318"/>
                  </a:lnTo>
                  <a:lnTo>
                    <a:pt x="6988" y="319"/>
                  </a:lnTo>
                  <a:lnTo>
                    <a:pt x="6995" y="319"/>
                  </a:lnTo>
                  <a:lnTo>
                    <a:pt x="6999" y="319"/>
                  </a:lnTo>
                  <a:lnTo>
                    <a:pt x="7003" y="318"/>
                  </a:lnTo>
                  <a:lnTo>
                    <a:pt x="7007" y="317"/>
                  </a:lnTo>
                  <a:lnTo>
                    <a:pt x="7012" y="316"/>
                  </a:lnTo>
                  <a:lnTo>
                    <a:pt x="7016" y="314"/>
                  </a:lnTo>
                  <a:lnTo>
                    <a:pt x="7019" y="313"/>
                  </a:lnTo>
                  <a:lnTo>
                    <a:pt x="7023" y="311"/>
                  </a:lnTo>
                  <a:lnTo>
                    <a:pt x="7025" y="309"/>
                  </a:lnTo>
                  <a:lnTo>
                    <a:pt x="7028" y="307"/>
                  </a:lnTo>
                  <a:lnTo>
                    <a:pt x="7030" y="304"/>
                  </a:lnTo>
                  <a:lnTo>
                    <a:pt x="7034" y="301"/>
                  </a:lnTo>
                  <a:lnTo>
                    <a:pt x="7036" y="296"/>
                  </a:lnTo>
                  <a:lnTo>
                    <a:pt x="7037" y="293"/>
                  </a:lnTo>
                  <a:lnTo>
                    <a:pt x="7039" y="289"/>
                  </a:lnTo>
                  <a:lnTo>
                    <a:pt x="7040" y="284"/>
                  </a:lnTo>
                  <a:lnTo>
                    <a:pt x="7041" y="279"/>
                  </a:lnTo>
                  <a:close/>
                  <a:moveTo>
                    <a:pt x="7036" y="209"/>
                  </a:moveTo>
                  <a:lnTo>
                    <a:pt x="7035" y="201"/>
                  </a:lnTo>
                  <a:lnTo>
                    <a:pt x="7033" y="195"/>
                  </a:lnTo>
                  <a:lnTo>
                    <a:pt x="7029" y="189"/>
                  </a:lnTo>
                  <a:lnTo>
                    <a:pt x="7026" y="183"/>
                  </a:lnTo>
                  <a:lnTo>
                    <a:pt x="7023" y="178"/>
                  </a:lnTo>
                  <a:lnTo>
                    <a:pt x="7020" y="172"/>
                  </a:lnTo>
                  <a:lnTo>
                    <a:pt x="7016" y="167"/>
                  </a:lnTo>
                  <a:lnTo>
                    <a:pt x="7011" y="163"/>
                  </a:lnTo>
                  <a:lnTo>
                    <a:pt x="7006" y="160"/>
                  </a:lnTo>
                  <a:lnTo>
                    <a:pt x="7001" y="157"/>
                  </a:lnTo>
                  <a:lnTo>
                    <a:pt x="6996" y="155"/>
                  </a:lnTo>
                  <a:lnTo>
                    <a:pt x="6991" y="152"/>
                  </a:lnTo>
                  <a:lnTo>
                    <a:pt x="6986" y="150"/>
                  </a:lnTo>
                  <a:lnTo>
                    <a:pt x="6979" y="149"/>
                  </a:lnTo>
                  <a:lnTo>
                    <a:pt x="6974" y="149"/>
                  </a:lnTo>
                  <a:lnTo>
                    <a:pt x="6968" y="148"/>
                  </a:lnTo>
                  <a:lnTo>
                    <a:pt x="6962" y="149"/>
                  </a:lnTo>
                  <a:lnTo>
                    <a:pt x="6955" y="150"/>
                  </a:lnTo>
                  <a:lnTo>
                    <a:pt x="6950" y="151"/>
                  </a:lnTo>
                  <a:lnTo>
                    <a:pt x="6945" y="154"/>
                  </a:lnTo>
                  <a:lnTo>
                    <a:pt x="6940" y="157"/>
                  </a:lnTo>
                  <a:lnTo>
                    <a:pt x="6936" y="159"/>
                  </a:lnTo>
                  <a:lnTo>
                    <a:pt x="6931" y="163"/>
                  </a:lnTo>
                  <a:lnTo>
                    <a:pt x="6928" y="167"/>
                  </a:lnTo>
                  <a:lnTo>
                    <a:pt x="6924" y="171"/>
                  </a:lnTo>
                  <a:lnTo>
                    <a:pt x="6921" y="176"/>
                  </a:lnTo>
                  <a:lnTo>
                    <a:pt x="6919" y="182"/>
                  </a:lnTo>
                  <a:lnTo>
                    <a:pt x="6917" y="187"/>
                  </a:lnTo>
                  <a:lnTo>
                    <a:pt x="6916" y="193"/>
                  </a:lnTo>
                  <a:lnTo>
                    <a:pt x="6916" y="199"/>
                  </a:lnTo>
                  <a:lnTo>
                    <a:pt x="6916" y="206"/>
                  </a:lnTo>
                  <a:lnTo>
                    <a:pt x="6916" y="213"/>
                  </a:lnTo>
                  <a:lnTo>
                    <a:pt x="6930" y="212"/>
                  </a:lnTo>
                  <a:lnTo>
                    <a:pt x="6945" y="211"/>
                  </a:lnTo>
                  <a:lnTo>
                    <a:pt x="6960" y="211"/>
                  </a:lnTo>
                  <a:lnTo>
                    <a:pt x="6975" y="211"/>
                  </a:lnTo>
                  <a:lnTo>
                    <a:pt x="6990" y="210"/>
                  </a:lnTo>
                  <a:lnTo>
                    <a:pt x="7005" y="210"/>
                  </a:lnTo>
                  <a:lnTo>
                    <a:pt x="7020" y="210"/>
                  </a:lnTo>
                  <a:lnTo>
                    <a:pt x="7036" y="209"/>
                  </a:lnTo>
                  <a:close/>
                  <a:moveTo>
                    <a:pt x="7304" y="92"/>
                  </a:moveTo>
                  <a:lnTo>
                    <a:pt x="7305" y="99"/>
                  </a:lnTo>
                  <a:lnTo>
                    <a:pt x="7306" y="106"/>
                  </a:lnTo>
                  <a:lnTo>
                    <a:pt x="7307" y="113"/>
                  </a:lnTo>
                  <a:lnTo>
                    <a:pt x="7308" y="119"/>
                  </a:lnTo>
                  <a:lnTo>
                    <a:pt x="7309" y="126"/>
                  </a:lnTo>
                  <a:lnTo>
                    <a:pt x="7310" y="133"/>
                  </a:lnTo>
                  <a:lnTo>
                    <a:pt x="7311" y="140"/>
                  </a:lnTo>
                  <a:lnTo>
                    <a:pt x="7311" y="147"/>
                  </a:lnTo>
                  <a:lnTo>
                    <a:pt x="7305" y="147"/>
                  </a:lnTo>
                  <a:lnTo>
                    <a:pt x="7298" y="147"/>
                  </a:lnTo>
                  <a:lnTo>
                    <a:pt x="7290" y="147"/>
                  </a:lnTo>
                  <a:lnTo>
                    <a:pt x="7284" y="147"/>
                  </a:lnTo>
                  <a:lnTo>
                    <a:pt x="7277" y="148"/>
                  </a:lnTo>
                  <a:lnTo>
                    <a:pt x="7270" y="148"/>
                  </a:lnTo>
                  <a:lnTo>
                    <a:pt x="7263" y="148"/>
                  </a:lnTo>
                  <a:lnTo>
                    <a:pt x="7257" y="148"/>
                  </a:lnTo>
                  <a:lnTo>
                    <a:pt x="7258" y="162"/>
                  </a:lnTo>
                  <a:lnTo>
                    <a:pt x="7260" y="175"/>
                  </a:lnTo>
                  <a:lnTo>
                    <a:pt x="7262" y="188"/>
                  </a:lnTo>
                  <a:lnTo>
                    <a:pt x="7263" y="201"/>
                  </a:lnTo>
                  <a:lnTo>
                    <a:pt x="7265" y="215"/>
                  </a:lnTo>
                  <a:lnTo>
                    <a:pt x="7266" y="228"/>
                  </a:lnTo>
                  <a:lnTo>
                    <a:pt x="7268" y="241"/>
                  </a:lnTo>
                  <a:lnTo>
                    <a:pt x="7270" y="254"/>
                  </a:lnTo>
                  <a:lnTo>
                    <a:pt x="7271" y="262"/>
                  </a:lnTo>
                  <a:lnTo>
                    <a:pt x="7272" y="268"/>
                  </a:lnTo>
                  <a:lnTo>
                    <a:pt x="7274" y="275"/>
                  </a:lnTo>
                  <a:lnTo>
                    <a:pt x="7274" y="280"/>
                  </a:lnTo>
                  <a:lnTo>
                    <a:pt x="7275" y="284"/>
                  </a:lnTo>
                  <a:lnTo>
                    <a:pt x="7276" y="287"/>
                  </a:lnTo>
                  <a:lnTo>
                    <a:pt x="7277" y="289"/>
                  </a:lnTo>
                  <a:lnTo>
                    <a:pt x="7278" y="291"/>
                  </a:lnTo>
                  <a:lnTo>
                    <a:pt x="7279" y="292"/>
                  </a:lnTo>
                  <a:lnTo>
                    <a:pt x="7279" y="293"/>
                  </a:lnTo>
                  <a:lnTo>
                    <a:pt x="7280" y="295"/>
                  </a:lnTo>
                  <a:lnTo>
                    <a:pt x="7281" y="296"/>
                  </a:lnTo>
                  <a:lnTo>
                    <a:pt x="7282" y="297"/>
                  </a:lnTo>
                  <a:lnTo>
                    <a:pt x="7283" y="298"/>
                  </a:lnTo>
                  <a:lnTo>
                    <a:pt x="7284" y="300"/>
                  </a:lnTo>
                  <a:lnTo>
                    <a:pt x="7285" y="300"/>
                  </a:lnTo>
                  <a:lnTo>
                    <a:pt x="7286" y="301"/>
                  </a:lnTo>
                  <a:lnTo>
                    <a:pt x="7287" y="301"/>
                  </a:lnTo>
                  <a:lnTo>
                    <a:pt x="7289" y="302"/>
                  </a:lnTo>
                  <a:lnTo>
                    <a:pt x="7291" y="302"/>
                  </a:lnTo>
                  <a:lnTo>
                    <a:pt x="7292" y="303"/>
                  </a:lnTo>
                  <a:lnTo>
                    <a:pt x="7294" y="303"/>
                  </a:lnTo>
                  <a:lnTo>
                    <a:pt x="7296" y="303"/>
                  </a:lnTo>
                  <a:lnTo>
                    <a:pt x="7299" y="303"/>
                  </a:lnTo>
                  <a:lnTo>
                    <a:pt x="7302" y="303"/>
                  </a:lnTo>
                  <a:lnTo>
                    <a:pt x="7305" y="302"/>
                  </a:lnTo>
                  <a:lnTo>
                    <a:pt x="7308" y="302"/>
                  </a:lnTo>
                  <a:lnTo>
                    <a:pt x="7312" y="301"/>
                  </a:lnTo>
                  <a:lnTo>
                    <a:pt x="7316" y="300"/>
                  </a:lnTo>
                  <a:lnTo>
                    <a:pt x="7320" y="298"/>
                  </a:lnTo>
                  <a:lnTo>
                    <a:pt x="7325" y="296"/>
                  </a:lnTo>
                  <a:lnTo>
                    <a:pt x="7329" y="295"/>
                  </a:lnTo>
                  <a:lnTo>
                    <a:pt x="7331" y="302"/>
                  </a:lnTo>
                  <a:lnTo>
                    <a:pt x="7333" y="309"/>
                  </a:lnTo>
                  <a:lnTo>
                    <a:pt x="7334" y="315"/>
                  </a:lnTo>
                  <a:lnTo>
                    <a:pt x="7336" y="321"/>
                  </a:lnTo>
                  <a:lnTo>
                    <a:pt x="7338" y="329"/>
                  </a:lnTo>
                  <a:lnTo>
                    <a:pt x="7340" y="335"/>
                  </a:lnTo>
                  <a:lnTo>
                    <a:pt x="7342" y="341"/>
                  </a:lnTo>
                  <a:lnTo>
                    <a:pt x="7344" y="349"/>
                  </a:lnTo>
                  <a:lnTo>
                    <a:pt x="7337" y="352"/>
                  </a:lnTo>
                  <a:lnTo>
                    <a:pt x="7330" y="354"/>
                  </a:lnTo>
                  <a:lnTo>
                    <a:pt x="7323" y="356"/>
                  </a:lnTo>
                  <a:lnTo>
                    <a:pt x="7314" y="358"/>
                  </a:lnTo>
                  <a:lnTo>
                    <a:pt x="7307" y="359"/>
                  </a:lnTo>
                  <a:lnTo>
                    <a:pt x="7299" y="360"/>
                  </a:lnTo>
                  <a:lnTo>
                    <a:pt x="7290" y="361"/>
                  </a:lnTo>
                  <a:lnTo>
                    <a:pt x="7282" y="362"/>
                  </a:lnTo>
                  <a:lnTo>
                    <a:pt x="7277" y="362"/>
                  </a:lnTo>
                  <a:lnTo>
                    <a:pt x="7271" y="362"/>
                  </a:lnTo>
                  <a:lnTo>
                    <a:pt x="7266" y="361"/>
                  </a:lnTo>
                  <a:lnTo>
                    <a:pt x="7261" y="361"/>
                  </a:lnTo>
                  <a:lnTo>
                    <a:pt x="7256" y="360"/>
                  </a:lnTo>
                  <a:lnTo>
                    <a:pt x="7251" y="358"/>
                  </a:lnTo>
                  <a:lnTo>
                    <a:pt x="7246" y="357"/>
                  </a:lnTo>
                  <a:lnTo>
                    <a:pt x="7242" y="356"/>
                  </a:lnTo>
                  <a:lnTo>
                    <a:pt x="7238" y="354"/>
                  </a:lnTo>
                  <a:lnTo>
                    <a:pt x="7234" y="353"/>
                  </a:lnTo>
                  <a:lnTo>
                    <a:pt x="7231" y="351"/>
                  </a:lnTo>
                  <a:lnTo>
                    <a:pt x="7227" y="350"/>
                  </a:lnTo>
                  <a:lnTo>
                    <a:pt x="7223" y="348"/>
                  </a:lnTo>
                  <a:lnTo>
                    <a:pt x="7220" y="345"/>
                  </a:lnTo>
                  <a:lnTo>
                    <a:pt x="7217" y="343"/>
                  </a:lnTo>
                  <a:lnTo>
                    <a:pt x="7215" y="341"/>
                  </a:lnTo>
                  <a:lnTo>
                    <a:pt x="7213" y="338"/>
                  </a:lnTo>
                  <a:lnTo>
                    <a:pt x="7211" y="336"/>
                  </a:lnTo>
                  <a:lnTo>
                    <a:pt x="7209" y="333"/>
                  </a:lnTo>
                  <a:lnTo>
                    <a:pt x="7207" y="329"/>
                  </a:lnTo>
                  <a:lnTo>
                    <a:pt x="7205" y="326"/>
                  </a:lnTo>
                  <a:lnTo>
                    <a:pt x="7204" y="322"/>
                  </a:lnTo>
                  <a:lnTo>
                    <a:pt x="7202" y="318"/>
                  </a:lnTo>
                  <a:lnTo>
                    <a:pt x="7200" y="314"/>
                  </a:lnTo>
                  <a:lnTo>
                    <a:pt x="7199" y="311"/>
                  </a:lnTo>
                  <a:lnTo>
                    <a:pt x="7198" y="307"/>
                  </a:lnTo>
                  <a:lnTo>
                    <a:pt x="7197" y="302"/>
                  </a:lnTo>
                  <a:lnTo>
                    <a:pt x="7196" y="295"/>
                  </a:lnTo>
                  <a:lnTo>
                    <a:pt x="7195" y="289"/>
                  </a:lnTo>
                  <a:lnTo>
                    <a:pt x="7194" y="282"/>
                  </a:lnTo>
                  <a:lnTo>
                    <a:pt x="7192" y="275"/>
                  </a:lnTo>
                  <a:lnTo>
                    <a:pt x="7191" y="265"/>
                  </a:lnTo>
                  <a:lnTo>
                    <a:pt x="7190" y="252"/>
                  </a:lnTo>
                  <a:lnTo>
                    <a:pt x="7188" y="237"/>
                  </a:lnTo>
                  <a:lnTo>
                    <a:pt x="7186" y="222"/>
                  </a:lnTo>
                  <a:lnTo>
                    <a:pt x="7184" y="209"/>
                  </a:lnTo>
                  <a:lnTo>
                    <a:pt x="7182" y="194"/>
                  </a:lnTo>
                  <a:lnTo>
                    <a:pt x="7181" y="180"/>
                  </a:lnTo>
                  <a:lnTo>
                    <a:pt x="7179" y="165"/>
                  </a:lnTo>
                  <a:lnTo>
                    <a:pt x="7177" y="150"/>
                  </a:lnTo>
                  <a:lnTo>
                    <a:pt x="7171" y="150"/>
                  </a:lnTo>
                  <a:lnTo>
                    <a:pt x="7167" y="151"/>
                  </a:lnTo>
                  <a:lnTo>
                    <a:pt x="7162" y="151"/>
                  </a:lnTo>
                  <a:lnTo>
                    <a:pt x="7157" y="151"/>
                  </a:lnTo>
                  <a:lnTo>
                    <a:pt x="7153" y="152"/>
                  </a:lnTo>
                  <a:lnTo>
                    <a:pt x="7148" y="152"/>
                  </a:lnTo>
                  <a:lnTo>
                    <a:pt x="7144" y="152"/>
                  </a:lnTo>
                  <a:lnTo>
                    <a:pt x="7140" y="152"/>
                  </a:lnTo>
                  <a:lnTo>
                    <a:pt x="7139" y="145"/>
                  </a:lnTo>
                  <a:lnTo>
                    <a:pt x="7138" y="139"/>
                  </a:lnTo>
                  <a:lnTo>
                    <a:pt x="7137" y="132"/>
                  </a:lnTo>
                  <a:lnTo>
                    <a:pt x="7136" y="125"/>
                  </a:lnTo>
                  <a:lnTo>
                    <a:pt x="7135" y="118"/>
                  </a:lnTo>
                  <a:lnTo>
                    <a:pt x="7134" y="111"/>
                  </a:lnTo>
                  <a:lnTo>
                    <a:pt x="7134" y="104"/>
                  </a:lnTo>
                  <a:lnTo>
                    <a:pt x="7133" y="97"/>
                  </a:lnTo>
                  <a:lnTo>
                    <a:pt x="7137" y="97"/>
                  </a:lnTo>
                  <a:lnTo>
                    <a:pt x="7141" y="97"/>
                  </a:lnTo>
                  <a:lnTo>
                    <a:pt x="7145" y="97"/>
                  </a:lnTo>
                  <a:lnTo>
                    <a:pt x="7150" y="97"/>
                  </a:lnTo>
                  <a:lnTo>
                    <a:pt x="7155" y="96"/>
                  </a:lnTo>
                  <a:lnTo>
                    <a:pt x="7160" y="96"/>
                  </a:lnTo>
                  <a:lnTo>
                    <a:pt x="7164" y="96"/>
                  </a:lnTo>
                  <a:lnTo>
                    <a:pt x="7169" y="96"/>
                  </a:lnTo>
                  <a:lnTo>
                    <a:pt x="7168" y="89"/>
                  </a:lnTo>
                  <a:lnTo>
                    <a:pt x="7168" y="83"/>
                  </a:lnTo>
                  <a:lnTo>
                    <a:pt x="7167" y="76"/>
                  </a:lnTo>
                  <a:lnTo>
                    <a:pt x="7166" y="70"/>
                  </a:lnTo>
                  <a:lnTo>
                    <a:pt x="7165" y="64"/>
                  </a:lnTo>
                  <a:lnTo>
                    <a:pt x="7165" y="57"/>
                  </a:lnTo>
                  <a:lnTo>
                    <a:pt x="7164" y="50"/>
                  </a:lnTo>
                  <a:lnTo>
                    <a:pt x="7163" y="44"/>
                  </a:lnTo>
                  <a:lnTo>
                    <a:pt x="7172" y="39"/>
                  </a:lnTo>
                  <a:lnTo>
                    <a:pt x="7183" y="34"/>
                  </a:lnTo>
                  <a:lnTo>
                    <a:pt x="7192" y="28"/>
                  </a:lnTo>
                  <a:lnTo>
                    <a:pt x="7202" y="23"/>
                  </a:lnTo>
                  <a:lnTo>
                    <a:pt x="7211" y="17"/>
                  </a:lnTo>
                  <a:lnTo>
                    <a:pt x="7220" y="12"/>
                  </a:lnTo>
                  <a:lnTo>
                    <a:pt x="7230" y="6"/>
                  </a:lnTo>
                  <a:lnTo>
                    <a:pt x="7239" y="0"/>
                  </a:lnTo>
                  <a:lnTo>
                    <a:pt x="7240" y="12"/>
                  </a:lnTo>
                  <a:lnTo>
                    <a:pt x="7242" y="24"/>
                  </a:lnTo>
                  <a:lnTo>
                    <a:pt x="7243" y="36"/>
                  </a:lnTo>
                  <a:lnTo>
                    <a:pt x="7244" y="47"/>
                  </a:lnTo>
                  <a:lnTo>
                    <a:pt x="7245" y="59"/>
                  </a:lnTo>
                  <a:lnTo>
                    <a:pt x="7247" y="70"/>
                  </a:lnTo>
                  <a:lnTo>
                    <a:pt x="7248" y="82"/>
                  </a:lnTo>
                  <a:lnTo>
                    <a:pt x="7250" y="93"/>
                  </a:lnTo>
                  <a:lnTo>
                    <a:pt x="7256" y="93"/>
                  </a:lnTo>
                  <a:lnTo>
                    <a:pt x="7263" y="93"/>
                  </a:lnTo>
                  <a:lnTo>
                    <a:pt x="7269" y="93"/>
                  </a:lnTo>
                  <a:lnTo>
                    <a:pt x="7276" y="93"/>
                  </a:lnTo>
                  <a:lnTo>
                    <a:pt x="7283" y="92"/>
                  </a:lnTo>
                  <a:lnTo>
                    <a:pt x="7290" y="92"/>
                  </a:lnTo>
                  <a:lnTo>
                    <a:pt x="7296" y="92"/>
                  </a:lnTo>
                  <a:lnTo>
                    <a:pt x="7304" y="92"/>
                  </a:lnTo>
                  <a:close/>
                  <a:moveTo>
                    <a:pt x="7557" y="261"/>
                  </a:moveTo>
                  <a:lnTo>
                    <a:pt x="7567" y="263"/>
                  </a:lnTo>
                  <a:lnTo>
                    <a:pt x="7576" y="264"/>
                  </a:lnTo>
                  <a:lnTo>
                    <a:pt x="7587" y="265"/>
                  </a:lnTo>
                  <a:lnTo>
                    <a:pt x="7596" y="267"/>
                  </a:lnTo>
                  <a:lnTo>
                    <a:pt x="7606" y="268"/>
                  </a:lnTo>
                  <a:lnTo>
                    <a:pt x="7617" y="269"/>
                  </a:lnTo>
                  <a:lnTo>
                    <a:pt x="7627" y="270"/>
                  </a:lnTo>
                  <a:lnTo>
                    <a:pt x="7638" y="271"/>
                  </a:lnTo>
                  <a:lnTo>
                    <a:pt x="7634" y="280"/>
                  </a:lnTo>
                  <a:lnTo>
                    <a:pt x="7630" y="289"/>
                  </a:lnTo>
                  <a:lnTo>
                    <a:pt x="7627" y="297"/>
                  </a:lnTo>
                  <a:lnTo>
                    <a:pt x="7622" y="305"/>
                  </a:lnTo>
                  <a:lnTo>
                    <a:pt x="7617" y="312"/>
                  </a:lnTo>
                  <a:lnTo>
                    <a:pt x="7610" y="318"/>
                  </a:lnTo>
                  <a:lnTo>
                    <a:pt x="7603" y="325"/>
                  </a:lnTo>
                  <a:lnTo>
                    <a:pt x="7596" y="331"/>
                  </a:lnTo>
                  <a:lnTo>
                    <a:pt x="7589" y="335"/>
                  </a:lnTo>
                  <a:lnTo>
                    <a:pt x="7580" y="339"/>
                  </a:lnTo>
                  <a:lnTo>
                    <a:pt x="7571" y="343"/>
                  </a:lnTo>
                  <a:lnTo>
                    <a:pt x="7561" y="346"/>
                  </a:lnTo>
                  <a:lnTo>
                    <a:pt x="7551" y="349"/>
                  </a:lnTo>
                  <a:lnTo>
                    <a:pt x="7540" y="351"/>
                  </a:lnTo>
                  <a:lnTo>
                    <a:pt x="7528" y="352"/>
                  </a:lnTo>
                  <a:lnTo>
                    <a:pt x="7516" y="353"/>
                  </a:lnTo>
                  <a:lnTo>
                    <a:pt x="7497" y="353"/>
                  </a:lnTo>
                  <a:lnTo>
                    <a:pt x="7479" y="352"/>
                  </a:lnTo>
                  <a:lnTo>
                    <a:pt x="7462" y="349"/>
                  </a:lnTo>
                  <a:lnTo>
                    <a:pt x="7447" y="344"/>
                  </a:lnTo>
                  <a:lnTo>
                    <a:pt x="7432" y="338"/>
                  </a:lnTo>
                  <a:lnTo>
                    <a:pt x="7419" y="331"/>
                  </a:lnTo>
                  <a:lnTo>
                    <a:pt x="7406" y="322"/>
                  </a:lnTo>
                  <a:lnTo>
                    <a:pt x="7395" y="312"/>
                  </a:lnTo>
                  <a:lnTo>
                    <a:pt x="7386" y="304"/>
                  </a:lnTo>
                  <a:lnTo>
                    <a:pt x="7379" y="294"/>
                  </a:lnTo>
                  <a:lnTo>
                    <a:pt x="7373" y="284"/>
                  </a:lnTo>
                  <a:lnTo>
                    <a:pt x="7367" y="273"/>
                  </a:lnTo>
                  <a:lnTo>
                    <a:pt x="7363" y="262"/>
                  </a:lnTo>
                  <a:lnTo>
                    <a:pt x="7359" y="249"/>
                  </a:lnTo>
                  <a:lnTo>
                    <a:pt x="7357" y="237"/>
                  </a:lnTo>
                  <a:lnTo>
                    <a:pt x="7355" y="223"/>
                  </a:lnTo>
                  <a:lnTo>
                    <a:pt x="7353" y="208"/>
                  </a:lnTo>
                  <a:lnTo>
                    <a:pt x="7353" y="193"/>
                  </a:lnTo>
                  <a:lnTo>
                    <a:pt x="7354" y="179"/>
                  </a:lnTo>
                  <a:lnTo>
                    <a:pt x="7357" y="165"/>
                  </a:lnTo>
                  <a:lnTo>
                    <a:pt x="7360" y="152"/>
                  </a:lnTo>
                  <a:lnTo>
                    <a:pt x="7366" y="141"/>
                  </a:lnTo>
                  <a:lnTo>
                    <a:pt x="7373" y="131"/>
                  </a:lnTo>
                  <a:lnTo>
                    <a:pt x="7381" y="120"/>
                  </a:lnTo>
                  <a:lnTo>
                    <a:pt x="7389" y="112"/>
                  </a:lnTo>
                  <a:lnTo>
                    <a:pt x="7400" y="103"/>
                  </a:lnTo>
                  <a:lnTo>
                    <a:pt x="7409" y="97"/>
                  </a:lnTo>
                  <a:lnTo>
                    <a:pt x="7421" y="92"/>
                  </a:lnTo>
                  <a:lnTo>
                    <a:pt x="7433" y="88"/>
                  </a:lnTo>
                  <a:lnTo>
                    <a:pt x="7446" y="85"/>
                  </a:lnTo>
                  <a:lnTo>
                    <a:pt x="7459" y="83"/>
                  </a:lnTo>
                  <a:lnTo>
                    <a:pt x="7473" y="82"/>
                  </a:lnTo>
                  <a:lnTo>
                    <a:pt x="7489" y="82"/>
                  </a:lnTo>
                  <a:lnTo>
                    <a:pt x="7506" y="83"/>
                  </a:lnTo>
                  <a:lnTo>
                    <a:pt x="7521" y="85"/>
                  </a:lnTo>
                  <a:lnTo>
                    <a:pt x="7535" y="89"/>
                  </a:lnTo>
                  <a:lnTo>
                    <a:pt x="7549" y="93"/>
                  </a:lnTo>
                  <a:lnTo>
                    <a:pt x="7563" y="99"/>
                  </a:lnTo>
                  <a:lnTo>
                    <a:pt x="7575" y="107"/>
                  </a:lnTo>
                  <a:lnTo>
                    <a:pt x="7587" y="116"/>
                  </a:lnTo>
                  <a:lnTo>
                    <a:pt x="7597" y="125"/>
                  </a:lnTo>
                  <a:lnTo>
                    <a:pt x="7606" y="137"/>
                  </a:lnTo>
                  <a:lnTo>
                    <a:pt x="7615" y="149"/>
                  </a:lnTo>
                  <a:lnTo>
                    <a:pt x="7621" y="163"/>
                  </a:lnTo>
                  <a:lnTo>
                    <a:pt x="7627" y="179"/>
                  </a:lnTo>
                  <a:lnTo>
                    <a:pt x="7631" y="195"/>
                  </a:lnTo>
                  <a:lnTo>
                    <a:pt x="7634" y="213"/>
                  </a:lnTo>
                  <a:lnTo>
                    <a:pt x="7638" y="233"/>
                  </a:lnTo>
                  <a:lnTo>
                    <a:pt x="7613" y="233"/>
                  </a:lnTo>
                  <a:lnTo>
                    <a:pt x="7588" y="234"/>
                  </a:lnTo>
                  <a:lnTo>
                    <a:pt x="7563" y="235"/>
                  </a:lnTo>
                  <a:lnTo>
                    <a:pt x="7537" y="235"/>
                  </a:lnTo>
                  <a:lnTo>
                    <a:pt x="7512" y="236"/>
                  </a:lnTo>
                  <a:lnTo>
                    <a:pt x="7487" y="237"/>
                  </a:lnTo>
                  <a:lnTo>
                    <a:pt x="7462" y="237"/>
                  </a:lnTo>
                  <a:lnTo>
                    <a:pt x="7437" y="238"/>
                  </a:lnTo>
                  <a:lnTo>
                    <a:pt x="7438" y="245"/>
                  </a:lnTo>
                  <a:lnTo>
                    <a:pt x="7440" y="253"/>
                  </a:lnTo>
                  <a:lnTo>
                    <a:pt x="7443" y="259"/>
                  </a:lnTo>
                  <a:lnTo>
                    <a:pt x="7446" y="265"/>
                  </a:lnTo>
                  <a:lnTo>
                    <a:pt x="7449" y="270"/>
                  </a:lnTo>
                  <a:lnTo>
                    <a:pt x="7453" y="277"/>
                  </a:lnTo>
                  <a:lnTo>
                    <a:pt x="7457" y="281"/>
                  </a:lnTo>
                  <a:lnTo>
                    <a:pt x="7462" y="285"/>
                  </a:lnTo>
                  <a:lnTo>
                    <a:pt x="7468" y="289"/>
                  </a:lnTo>
                  <a:lnTo>
                    <a:pt x="7474" y="292"/>
                  </a:lnTo>
                  <a:lnTo>
                    <a:pt x="7479" y="295"/>
                  </a:lnTo>
                  <a:lnTo>
                    <a:pt x="7485" y="297"/>
                  </a:lnTo>
                  <a:lnTo>
                    <a:pt x="7491" y="300"/>
                  </a:lnTo>
                  <a:lnTo>
                    <a:pt x="7497" y="301"/>
                  </a:lnTo>
                  <a:lnTo>
                    <a:pt x="7503" y="301"/>
                  </a:lnTo>
                  <a:lnTo>
                    <a:pt x="7510" y="301"/>
                  </a:lnTo>
                  <a:lnTo>
                    <a:pt x="7515" y="301"/>
                  </a:lnTo>
                  <a:lnTo>
                    <a:pt x="7519" y="300"/>
                  </a:lnTo>
                  <a:lnTo>
                    <a:pt x="7523" y="298"/>
                  </a:lnTo>
                  <a:lnTo>
                    <a:pt x="7527" y="297"/>
                  </a:lnTo>
                  <a:lnTo>
                    <a:pt x="7530" y="295"/>
                  </a:lnTo>
                  <a:lnTo>
                    <a:pt x="7534" y="294"/>
                  </a:lnTo>
                  <a:lnTo>
                    <a:pt x="7537" y="292"/>
                  </a:lnTo>
                  <a:lnTo>
                    <a:pt x="7541" y="290"/>
                  </a:lnTo>
                  <a:lnTo>
                    <a:pt x="7544" y="288"/>
                  </a:lnTo>
                  <a:lnTo>
                    <a:pt x="7547" y="285"/>
                  </a:lnTo>
                  <a:lnTo>
                    <a:pt x="7549" y="282"/>
                  </a:lnTo>
                  <a:lnTo>
                    <a:pt x="7551" y="279"/>
                  </a:lnTo>
                  <a:lnTo>
                    <a:pt x="7553" y="275"/>
                  </a:lnTo>
                  <a:lnTo>
                    <a:pt x="7555" y="270"/>
                  </a:lnTo>
                  <a:lnTo>
                    <a:pt x="7556" y="266"/>
                  </a:lnTo>
                  <a:lnTo>
                    <a:pt x="7557" y="261"/>
                  </a:lnTo>
                  <a:close/>
                  <a:moveTo>
                    <a:pt x="7554" y="192"/>
                  </a:moveTo>
                  <a:lnTo>
                    <a:pt x="7552" y="185"/>
                  </a:lnTo>
                  <a:lnTo>
                    <a:pt x="7550" y="179"/>
                  </a:lnTo>
                  <a:lnTo>
                    <a:pt x="7548" y="172"/>
                  </a:lnTo>
                  <a:lnTo>
                    <a:pt x="7545" y="167"/>
                  </a:lnTo>
                  <a:lnTo>
                    <a:pt x="7542" y="161"/>
                  </a:lnTo>
                  <a:lnTo>
                    <a:pt x="7539" y="157"/>
                  </a:lnTo>
                  <a:lnTo>
                    <a:pt x="7534" y="151"/>
                  </a:lnTo>
                  <a:lnTo>
                    <a:pt x="7530" y="148"/>
                  </a:lnTo>
                  <a:lnTo>
                    <a:pt x="7526" y="144"/>
                  </a:lnTo>
                  <a:lnTo>
                    <a:pt x="7521" y="141"/>
                  </a:lnTo>
                  <a:lnTo>
                    <a:pt x="7516" y="138"/>
                  </a:lnTo>
                  <a:lnTo>
                    <a:pt x="7510" y="136"/>
                  </a:lnTo>
                  <a:lnTo>
                    <a:pt x="7504" y="135"/>
                  </a:lnTo>
                  <a:lnTo>
                    <a:pt x="7498" y="134"/>
                  </a:lnTo>
                  <a:lnTo>
                    <a:pt x="7493" y="133"/>
                  </a:lnTo>
                  <a:lnTo>
                    <a:pt x="7486" y="133"/>
                  </a:lnTo>
                  <a:lnTo>
                    <a:pt x="7480" y="133"/>
                  </a:lnTo>
                  <a:lnTo>
                    <a:pt x="7474" y="134"/>
                  </a:lnTo>
                  <a:lnTo>
                    <a:pt x="7468" y="135"/>
                  </a:lnTo>
                  <a:lnTo>
                    <a:pt x="7462" y="137"/>
                  </a:lnTo>
                  <a:lnTo>
                    <a:pt x="7458" y="140"/>
                  </a:lnTo>
                  <a:lnTo>
                    <a:pt x="7453" y="143"/>
                  </a:lnTo>
                  <a:lnTo>
                    <a:pt x="7449" y="146"/>
                  </a:lnTo>
                  <a:lnTo>
                    <a:pt x="7445" y="150"/>
                  </a:lnTo>
                  <a:lnTo>
                    <a:pt x="7441" y="155"/>
                  </a:lnTo>
                  <a:lnTo>
                    <a:pt x="7438" y="160"/>
                  </a:lnTo>
                  <a:lnTo>
                    <a:pt x="7436" y="165"/>
                  </a:lnTo>
                  <a:lnTo>
                    <a:pt x="7434" y="170"/>
                  </a:lnTo>
                  <a:lnTo>
                    <a:pt x="7434" y="175"/>
                  </a:lnTo>
                  <a:lnTo>
                    <a:pt x="7433" y="182"/>
                  </a:lnTo>
                  <a:lnTo>
                    <a:pt x="7433" y="189"/>
                  </a:lnTo>
                  <a:lnTo>
                    <a:pt x="7434" y="195"/>
                  </a:lnTo>
                  <a:lnTo>
                    <a:pt x="7449" y="195"/>
                  </a:lnTo>
                  <a:lnTo>
                    <a:pt x="7464" y="194"/>
                  </a:lnTo>
                  <a:lnTo>
                    <a:pt x="7479" y="194"/>
                  </a:lnTo>
                  <a:lnTo>
                    <a:pt x="7494" y="194"/>
                  </a:lnTo>
                  <a:lnTo>
                    <a:pt x="7508" y="193"/>
                  </a:lnTo>
                  <a:lnTo>
                    <a:pt x="7524" y="193"/>
                  </a:lnTo>
                  <a:lnTo>
                    <a:pt x="7539" y="192"/>
                  </a:lnTo>
                  <a:lnTo>
                    <a:pt x="7554" y="192"/>
                  </a:lnTo>
                  <a:close/>
                  <a:moveTo>
                    <a:pt x="7793" y="337"/>
                  </a:moveTo>
                  <a:lnTo>
                    <a:pt x="7783" y="337"/>
                  </a:lnTo>
                  <a:lnTo>
                    <a:pt x="7773" y="337"/>
                  </a:lnTo>
                  <a:lnTo>
                    <a:pt x="7763" y="338"/>
                  </a:lnTo>
                  <a:lnTo>
                    <a:pt x="7752" y="338"/>
                  </a:lnTo>
                  <a:lnTo>
                    <a:pt x="7743" y="339"/>
                  </a:lnTo>
                  <a:lnTo>
                    <a:pt x="7733" y="339"/>
                  </a:lnTo>
                  <a:lnTo>
                    <a:pt x="7723" y="340"/>
                  </a:lnTo>
                  <a:lnTo>
                    <a:pt x="7713" y="340"/>
                  </a:lnTo>
                  <a:lnTo>
                    <a:pt x="7709" y="308"/>
                  </a:lnTo>
                  <a:lnTo>
                    <a:pt x="7705" y="276"/>
                  </a:lnTo>
                  <a:lnTo>
                    <a:pt x="7701" y="243"/>
                  </a:lnTo>
                  <a:lnTo>
                    <a:pt x="7697" y="210"/>
                  </a:lnTo>
                  <a:lnTo>
                    <a:pt x="7693" y="178"/>
                  </a:lnTo>
                  <a:lnTo>
                    <a:pt x="7690" y="145"/>
                  </a:lnTo>
                  <a:lnTo>
                    <a:pt x="7686" y="113"/>
                  </a:lnTo>
                  <a:lnTo>
                    <a:pt x="7681" y="81"/>
                  </a:lnTo>
                  <a:lnTo>
                    <a:pt x="7691" y="81"/>
                  </a:lnTo>
                  <a:lnTo>
                    <a:pt x="7700" y="79"/>
                  </a:lnTo>
                  <a:lnTo>
                    <a:pt x="7709" y="79"/>
                  </a:lnTo>
                  <a:lnTo>
                    <a:pt x="7718" y="79"/>
                  </a:lnTo>
                  <a:lnTo>
                    <a:pt x="7727" y="78"/>
                  </a:lnTo>
                  <a:lnTo>
                    <a:pt x="7737" y="78"/>
                  </a:lnTo>
                  <a:lnTo>
                    <a:pt x="7746" y="78"/>
                  </a:lnTo>
                  <a:lnTo>
                    <a:pt x="7756" y="77"/>
                  </a:lnTo>
                  <a:lnTo>
                    <a:pt x="7757" y="83"/>
                  </a:lnTo>
                  <a:lnTo>
                    <a:pt x="7757" y="87"/>
                  </a:lnTo>
                  <a:lnTo>
                    <a:pt x="7758" y="91"/>
                  </a:lnTo>
                  <a:lnTo>
                    <a:pt x="7758" y="96"/>
                  </a:lnTo>
                  <a:lnTo>
                    <a:pt x="7759" y="100"/>
                  </a:lnTo>
                  <a:lnTo>
                    <a:pt x="7759" y="106"/>
                  </a:lnTo>
                  <a:lnTo>
                    <a:pt x="7760" y="110"/>
                  </a:lnTo>
                  <a:lnTo>
                    <a:pt x="7761" y="115"/>
                  </a:lnTo>
                  <a:lnTo>
                    <a:pt x="7764" y="108"/>
                  </a:lnTo>
                  <a:lnTo>
                    <a:pt x="7768" y="102"/>
                  </a:lnTo>
                  <a:lnTo>
                    <a:pt x="7772" y="97"/>
                  </a:lnTo>
                  <a:lnTo>
                    <a:pt x="7775" y="92"/>
                  </a:lnTo>
                  <a:lnTo>
                    <a:pt x="7780" y="88"/>
                  </a:lnTo>
                  <a:lnTo>
                    <a:pt x="7783" y="85"/>
                  </a:lnTo>
                  <a:lnTo>
                    <a:pt x="7787" y="82"/>
                  </a:lnTo>
                  <a:lnTo>
                    <a:pt x="7790" y="78"/>
                  </a:lnTo>
                  <a:lnTo>
                    <a:pt x="7794" y="76"/>
                  </a:lnTo>
                  <a:lnTo>
                    <a:pt x="7797" y="74"/>
                  </a:lnTo>
                  <a:lnTo>
                    <a:pt x="7801" y="73"/>
                  </a:lnTo>
                  <a:lnTo>
                    <a:pt x="7806" y="72"/>
                  </a:lnTo>
                  <a:lnTo>
                    <a:pt x="7810" y="71"/>
                  </a:lnTo>
                  <a:lnTo>
                    <a:pt x="7814" y="70"/>
                  </a:lnTo>
                  <a:lnTo>
                    <a:pt x="7819" y="70"/>
                  </a:lnTo>
                  <a:lnTo>
                    <a:pt x="7824" y="70"/>
                  </a:lnTo>
                  <a:lnTo>
                    <a:pt x="7831" y="70"/>
                  </a:lnTo>
                  <a:lnTo>
                    <a:pt x="7837" y="70"/>
                  </a:lnTo>
                  <a:lnTo>
                    <a:pt x="7844" y="71"/>
                  </a:lnTo>
                  <a:lnTo>
                    <a:pt x="7850" y="72"/>
                  </a:lnTo>
                  <a:lnTo>
                    <a:pt x="7857" y="73"/>
                  </a:lnTo>
                  <a:lnTo>
                    <a:pt x="7864" y="75"/>
                  </a:lnTo>
                  <a:lnTo>
                    <a:pt x="7870" y="78"/>
                  </a:lnTo>
                  <a:lnTo>
                    <a:pt x="7878" y="82"/>
                  </a:lnTo>
                  <a:lnTo>
                    <a:pt x="7874" y="89"/>
                  </a:lnTo>
                  <a:lnTo>
                    <a:pt x="7872" y="96"/>
                  </a:lnTo>
                  <a:lnTo>
                    <a:pt x="7870" y="103"/>
                  </a:lnTo>
                  <a:lnTo>
                    <a:pt x="7868" y="111"/>
                  </a:lnTo>
                  <a:lnTo>
                    <a:pt x="7866" y="119"/>
                  </a:lnTo>
                  <a:lnTo>
                    <a:pt x="7864" y="126"/>
                  </a:lnTo>
                  <a:lnTo>
                    <a:pt x="7862" y="134"/>
                  </a:lnTo>
                  <a:lnTo>
                    <a:pt x="7860" y="142"/>
                  </a:lnTo>
                  <a:lnTo>
                    <a:pt x="7854" y="139"/>
                  </a:lnTo>
                  <a:lnTo>
                    <a:pt x="7849" y="137"/>
                  </a:lnTo>
                  <a:lnTo>
                    <a:pt x="7844" y="135"/>
                  </a:lnTo>
                  <a:lnTo>
                    <a:pt x="7840" y="133"/>
                  </a:lnTo>
                  <a:lnTo>
                    <a:pt x="7836" y="132"/>
                  </a:lnTo>
                  <a:lnTo>
                    <a:pt x="7831" y="131"/>
                  </a:lnTo>
                  <a:lnTo>
                    <a:pt x="7826" y="131"/>
                  </a:lnTo>
                  <a:lnTo>
                    <a:pt x="7822" y="131"/>
                  </a:lnTo>
                  <a:lnTo>
                    <a:pt x="7818" y="132"/>
                  </a:lnTo>
                  <a:lnTo>
                    <a:pt x="7814" y="132"/>
                  </a:lnTo>
                  <a:lnTo>
                    <a:pt x="7810" y="133"/>
                  </a:lnTo>
                  <a:lnTo>
                    <a:pt x="7806" y="134"/>
                  </a:lnTo>
                  <a:lnTo>
                    <a:pt x="7802" y="135"/>
                  </a:lnTo>
                  <a:lnTo>
                    <a:pt x="7799" y="137"/>
                  </a:lnTo>
                  <a:lnTo>
                    <a:pt x="7796" y="139"/>
                  </a:lnTo>
                  <a:lnTo>
                    <a:pt x="7793" y="141"/>
                  </a:lnTo>
                  <a:lnTo>
                    <a:pt x="7791" y="143"/>
                  </a:lnTo>
                  <a:lnTo>
                    <a:pt x="7789" y="145"/>
                  </a:lnTo>
                  <a:lnTo>
                    <a:pt x="7787" y="148"/>
                  </a:lnTo>
                  <a:lnTo>
                    <a:pt x="7785" y="151"/>
                  </a:lnTo>
                  <a:lnTo>
                    <a:pt x="7783" y="156"/>
                  </a:lnTo>
                  <a:lnTo>
                    <a:pt x="7781" y="160"/>
                  </a:lnTo>
                  <a:lnTo>
                    <a:pt x="7780" y="165"/>
                  </a:lnTo>
                  <a:lnTo>
                    <a:pt x="7778" y="169"/>
                  </a:lnTo>
                  <a:lnTo>
                    <a:pt x="7777" y="175"/>
                  </a:lnTo>
                  <a:lnTo>
                    <a:pt x="7776" y="183"/>
                  </a:lnTo>
                  <a:lnTo>
                    <a:pt x="7777" y="191"/>
                  </a:lnTo>
                  <a:lnTo>
                    <a:pt x="7777" y="201"/>
                  </a:lnTo>
                  <a:lnTo>
                    <a:pt x="7778" y="213"/>
                  </a:lnTo>
                  <a:lnTo>
                    <a:pt x="7781" y="225"/>
                  </a:lnTo>
                  <a:lnTo>
                    <a:pt x="7782" y="240"/>
                  </a:lnTo>
                  <a:lnTo>
                    <a:pt x="7784" y="257"/>
                  </a:lnTo>
                  <a:lnTo>
                    <a:pt x="7785" y="267"/>
                  </a:lnTo>
                  <a:lnTo>
                    <a:pt x="7786" y="277"/>
                  </a:lnTo>
                  <a:lnTo>
                    <a:pt x="7787" y="287"/>
                  </a:lnTo>
                  <a:lnTo>
                    <a:pt x="7788" y="297"/>
                  </a:lnTo>
                  <a:lnTo>
                    <a:pt x="7789" y="307"/>
                  </a:lnTo>
                  <a:lnTo>
                    <a:pt x="7790" y="317"/>
                  </a:lnTo>
                  <a:lnTo>
                    <a:pt x="7791" y="327"/>
                  </a:lnTo>
                  <a:lnTo>
                    <a:pt x="7793" y="337"/>
                  </a:lnTo>
                  <a:close/>
                  <a:moveTo>
                    <a:pt x="7906" y="258"/>
                  </a:moveTo>
                  <a:lnTo>
                    <a:pt x="7915" y="256"/>
                  </a:lnTo>
                  <a:lnTo>
                    <a:pt x="7926" y="255"/>
                  </a:lnTo>
                  <a:lnTo>
                    <a:pt x="7935" y="253"/>
                  </a:lnTo>
                  <a:lnTo>
                    <a:pt x="7945" y="252"/>
                  </a:lnTo>
                  <a:lnTo>
                    <a:pt x="7955" y="249"/>
                  </a:lnTo>
                  <a:lnTo>
                    <a:pt x="7965" y="248"/>
                  </a:lnTo>
                  <a:lnTo>
                    <a:pt x="7975" y="246"/>
                  </a:lnTo>
                  <a:lnTo>
                    <a:pt x="7984" y="244"/>
                  </a:lnTo>
                  <a:lnTo>
                    <a:pt x="7986" y="249"/>
                  </a:lnTo>
                  <a:lnTo>
                    <a:pt x="7988" y="254"/>
                  </a:lnTo>
                  <a:lnTo>
                    <a:pt x="7991" y="258"/>
                  </a:lnTo>
                  <a:lnTo>
                    <a:pt x="7994" y="262"/>
                  </a:lnTo>
                  <a:lnTo>
                    <a:pt x="7996" y="266"/>
                  </a:lnTo>
                  <a:lnTo>
                    <a:pt x="8001" y="269"/>
                  </a:lnTo>
                  <a:lnTo>
                    <a:pt x="8004" y="272"/>
                  </a:lnTo>
                  <a:lnTo>
                    <a:pt x="8008" y="276"/>
                  </a:lnTo>
                  <a:lnTo>
                    <a:pt x="8011" y="278"/>
                  </a:lnTo>
                  <a:lnTo>
                    <a:pt x="8016" y="280"/>
                  </a:lnTo>
                  <a:lnTo>
                    <a:pt x="8022" y="281"/>
                  </a:lnTo>
                  <a:lnTo>
                    <a:pt x="8027" y="282"/>
                  </a:lnTo>
                  <a:lnTo>
                    <a:pt x="8033" y="283"/>
                  </a:lnTo>
                  <a:lnTo>
                    <a:pt x="8039" y="284"/>
                  </a:lnTo>
                  <a:lnTo>
                    <a:pt x="8047" y="284"/>
                  </a:lnTo>
                  <a:lnTo>
                    <a:pt x="8054" y="284"/>
                  </a:lnTo>
                  <a:lnTo>
                    <a:pt x="8060" y="283"/>
                  </a:lnTo>
                  <a:lnTo>
                    <a:pt x="8067" y="283"/>
                  </a:lnTo>
                  <a:lnTo>
                    <a:pt x="8074" y="282"/>
                  </a:lnTo>
                  <a:lnTo>
                    <a:pt x="8079" y="281"/>
                  </a:lnTo>
                  <a:lnTo>
                    <a:pt x="8084" y="280"/>
                  </a:lnTo>
                  <a:lnTo>
                    <a:pt x="8089" y="278"/>
                  </a:lnTo>
                  <a:lnTo>
                    <a:pt x="8094" y="276"/>
                  </a:lnTo>
                  <a:lnTo>
                    <a:pt x="8098" y="272"/>
                  </a:lnTo>
                  <a:lnTo>
                    <a:pt x="8101" y="270"/>
                  </a:lnTo>
                  <a:lnTo>
                    <a:pt x="8103" y="269"/>
                  </a:lnTo>
                  <a:lnTo>
                    <a:pt x="8104" y="267"/>
                  </a:lnTo>
                  <a:lnTo>
                    <a:pt x="8105" y="264"/>
                  </a:lnTo>
                  <a:lnTo>
                    <a:pt x="8106" y="262"/>
                  </a:lnTo>
                  <a:lnTo>
                    <a:pt x="8107" y="260"/>
                  </a:lnTo>
                  <a:lnTo>
                    <a:pt x="8107" y="258"/>
                  </a:lnTo>
                  <a:lnTo>
                    <a:pt x="8107" y="255"/>
                  </a:lnTo>
                  <a:lnTo>
                    <a:pt x="8106" y="253"/>
                  </a:lnTo>
                  <a:lnTo>
                    <a:pt x="8106" y="251"/>
                  </a:lnTo>
                  <a:lnTo>
                    <a:pt x="8106" y="248"/>
                  </a:lnTo>
                  <a:lnTo>
                    <a:pt x="8105" y="246"/>
                  </a:lnTo>
                  <a:lnTo>
                    <a:pt x="8104" y="245"/>
                  </a:lnTo>
                  <a:lnTo>
                    <a:pt x="8103" y="243"/>
                  </a:lnTo>
                  <a:lnTo>
                    <a:pt x="8102" y="242"/>
                  </a:lnTo>
                  <a:lnTo>
                    <a:pt x="8101" y="241"/>
                  </a:lnTo>
                  <a:lnTo>
                    <a:pt x="8099" y="240"/>
                  </a:lnTo>
                  <a:lnTo>
                    <a:pt x="8096" y="239"/>
                  </a:lnTo>
                  <a:lnTo>
                    <a:pt x="8094" y="238"/>
                  </a:lnTo>
                  <a:lnTo>
                    <a:pt x="8089" y="237"/>
                  </a:lnTo>
                  <a:lnTo>
                    <a:pt x="8085" y="236"/>
                  </a:lnTo>
                  <a:lnTo>
                    <a:pt x="8081" y="235"/>
                  </a:lnTo>
                  <a:lnTo>
                    <a:pt x="8077" y="234"/>
                  </a:lnTo>
                  <a:lnTo>
                    <a:pt x="8072" y="233"/>
                  </a:lnTo>
                  <a:lnTo>
                    <a:pt x="8049" y="229"/>
                  </a:lnTo>
                  <a:lnTo>
                    <a:pt x="8028" y="224"/>
                  </a:lnTo>
                  <a:lnTo>
                    <a:pt x="8009" y="221"/>
                  </a:lnTo>
                  <a:lnTo>
                    <a:pt x="7991" y="217"/>
                  </a:lnTo>
                  <a:lnTo>
                    <a:pt x="7977" y="214"/>
                  </a:lnTo>
                  <a:lnTo>
                    <a:pt x="7965" y="211"/>
                  </a:lnTo>
                  <a:lnTo>
                    <a:pt x="7955" y="207"/>
                  </a:lnTo>
                  <a:lnTo>
                    <a:pt x="7946" y="204"/>
                  </a:lnTo>
                  <a:lnTo>
                    <a:pt x="7937" y="198"/>
                  </a:lnTo>
                  <a:lnTo>
                    <a:pt x="7929" y="192"/>
                  </a:lnTo>
                  <a:lnTo>
                    <a:pt x="7921" y="186"/>
                  </a:lnTo>
                  <a:lnTo>
                    <a:pt x="7915" y="180"/>
                  </a:lnTo>
                  <a:lnTo>
                    <a:pt x="7910" y="172"/>
                  </a:lnTo>
                  <a:lnTo>
                    <a:pt x="7907" y="164"/>
                  </a:lnTo>
                  <a:lnTo>
                    <a:pt x="7904" y="156"/>
                  </a:lnTo>
                  <a:lnTo>
                    <a:pt x="7903" y="146"/>
                  </a:lnTo>
                  <a:lnTo>
                    <a:pt x="7902" y="138"/>
                  </a:lnTo>
                  <a:lnTo>
                    <a:pt x="7903" y="130"/>
                  </a:lnTo>
                  <a:lnTo>
                    <a:pt x="7905" y="122"/>
                  </a:lnTo>
                  <a:lnTo>
                    <a:pt x="7907" y="115"/>
                  </a:lnTo>
                  <a:lnTo>
                    <a:pt x="7911" y="109"/>
                  </a:lnTo>
                  <a:lnTo>
                    <a:pt x="7915" y="101"/>
                  </a:lnTo>
                  <a:lnTo>
                    <a:pt x="7921" y="95"/>
                  </a:lnTo>
                  <a:lnTo>
                    <a:pt x="7928" y="90"/>
                  </a:lnTo>
                  <a:lnTo>
                    <a:pt x="7935" y="84"/>
                  </a:lnTo>
                  <a:lnTo>
                    <a:pt x="7943" y="79"/>
                  </a:lnTo>
                  <a:lnTo>
                    <a:pt x="7954" y="75"/>
                  </a:lnTo>
                  <a:lnTo>
                    <a:pt x="7964" y="71"/>
                  </a:lnTo>
                  <a:lnTo>
                    <a:pt x="7977" y="69"/>
                  </a:lnTo>
                  <a:lnTo>
                    <a:pt x="7990" y="67"/>
                  </a:lnTo>
                  <a:lnTo>
                    <a:pt x="8005" y="65"/>
                  </a:lnTo>
                  <a:lnTo>
                    <a:pt x="8020" y="64"/>
                  </a:lnTo>
                  <a:lnTo>
                    <a:pt x="8036" y="64"/>
                  </a:lnTo>
                  <a:lnTo>
                    <a:pt x="8050" y="65"/>
                  </a:lnTo>
                  <a:lnTo>
                    <a:pt x="8063" y="65"/>
                  </a:lnTo>
                  <a:lnTo>
                    <a:pt x="8076" y="67"/>
                  </a:lnTo>
                  <a:lnTo>
                    <a:pt x="8087" y="69"/>
                  </a:lnTo>
                  <a:lnTo>
                    <a:pt x="8098" y="71"/>
                  </a:lnTo>
                  <a:lnTo>
                    <a:pt x="8107" y="75"/>
                  </a:lnTo>
                  <a:lnTo>
                    <a:pt x="8115" y="78"/>
                  </a:lnTo>
                  <a:lnTo>
                    <a:pt x="8124" y="83"/>
                  </a:lnTo>
                  <a:lnTo>
                    <a:pt x="8131" y="88"/>
                  </a:lnTo>
                  <a:lnTo>
                    <a:pt x="8138" y="93"/>
                  </a:lnTo>
                  <a:lnTo>
                    <a:pt x="8145" y="99"/>
                  </a:lnTo>
                  <a:lnTo>
                    <a:pt x="8150" y="106"/>
                  </a:lnTo>
                  <a:lnTo>
                    <a:pt x="8155" y="113"/>
                  </a:lnTo>
                  <a:lnTo>
                    <a:pt x="8159" y="120"/>
                  </a:lnTo>
                  <a:lnTo>
                    <a:pt x="8163" y="128"/>
                  </a:lnTo>
                  <a:lnTo>
                    <a:pt x="8154" y="130"/>
                  </a:lnTo>
                  <a:lnTo>
                    <a:pt x="8145" y="132"/>
                  </a:lnTo>
                  <a:lnTo>
                    <a:pt x="8135" y="134"/>
                  </a:lnTo>
                  <a:lnTo>
                    <a:pt x="8126" y="136"/>
                  </a:lnTo>
                  <a:lnTo>
                    <a:pt x="8116" y="137"/>
                  </a:lnTo>
                  <a:lnTo>
                    <a:pt x="8107" y="139"/>
                  </a:lnTo>
                  <a:lnTo>
                    <a:pt x="8098" y="141"/>
                  </a:lnTo>
                  <a:lnTo>
                    <a:pt x="8089" y="142"/>
                  </a:lnTo>
                  <a:lnTo>
                    <a:pt x="8087" y="139"/>
                  </a:lnTo>
                  <a:lnTo>
                    <a:pt x="8086" y="136"/>
                  </a:lnTo>
                  <a:lnTo>
                    <a:pt x="8084" y="133"/>
                  </a:lnTo>
                  <a:lnTo>
                    <a:pt x="8082" y="130"/>
                  </a:lnTo>
                  <a:lnTo>
                    <a:pt x="8079" y="126"/>
                  </a:lnTo>
                  <a:lnTo>
                    <a:pt x="8076" y="123"/>
                  </a:lnTo>
                  <a:lnTo>
                    <a:pt x="8072" y="121"/>
                  </a:lnTo>
                  <a:lnTo>
                    <a:pt x="8068" y="119"/>
                  </a:lnTo>
                  <a:lnTo>
                    <a:pt x="8064" y="117"/>
                  </a:lnTo>
                  <a:lnTo>
                    <a:pt x="8060" y="116"/>
                  </a:lnTo>
                  <a:lnTo>
                    <a:pt x="8056" y="115"/>
                  </a:lnTo>
                  <a:lnTo>
                    <a:pt x="8051" y="114"/>
                  </a:lnTo>
                  <a:lnTo>
                    <a:pt x="8047" y="113"/>
                  </a:lnTo>
                  <a:lnTo>
                    <a:pt x="8040" y="113"/>
                  </a:lnTo>
                  <a:lnTo>
                    <a:pt x="8035" y="113"/>
                  </a:lnTo>
                  <a:lnTo>
                    <a:pt x="8028" y="113"/>
                  </a:lnTo>
                  <a:lnTo>
                    <a:pt x="8020" y="113"/>
                  </a:lnTo>
                  <a:lnTo>
                    <a:pt x="8013" y="114"/>
                  </a:lnTo>
                  <a:lnTo>
                    <a:pt x="8007" y="114"/>
                  </a:lnTo>
                  <a:lnTo>
                    <a:pt x="8001" y="115"/>
                  </a:lnTo>
                  <a:lnTo>
                    <a:pt x="7995" y="116"/>
                  </a:lnTo>
                  <a:lnTo>
                    <a:pt x="7991" y="118"/>
                  </a:lnTo>
                  <a:lnTo>
                    <a:pt x="7987" y="119"/>
                  </a:lnTo>
                  <a:lnTo>
                    <a:pt x="7984" y="121"/>
                  </a:lnTo>
                  <a:lnTo>
                    <a:pt x="7982" y="122"/>
                  </a:lnTo>
                  <a:lnTo>
                    <a:pt x="7980" y="124"/>
                  </a:lnTo>
                  <a:lnTo>
                    <a:pt x="7979" y="125"/>
                  </a:lnTo>
                  <a:lnTo>
                    <a:pt x="7977" y="127"/>
                  </a:lnTo>
                  <a:lnTo>
                    <a:pt x="7976" y="130"/>
                  </a:lnTo>
                  <a:lnTo>
                    <a:pt x="7976" y="132"/>
                  </a:lnTo>
                  <a:lnTo>
                    <a:pt x="7975" y="133"/>
                  </a:lnTo>
                  <a:lnTo>
                    <a:pt x="7975" y="135"/>
                  </a:lnTo>
                  <a:lnTo>
                    <a:pt x="7976" y="137"/>
                  </a:lnTo>
                  <a:lnTo>
                    <a:pt x="7976" y="138"/>
                  </a:lnTo>
                  <a:lnTo>
                    <a:pt x="7977" y="140"/>
                  </a:lnTo>
                  <a:lnTo>
                    <a:pt x="7978" y="142"/>
                  </a:lnTo>
                  <a:lnTo>
                    <a:pt x="7980" y="144"/>
                  </a:lnTo>
                  <a:lnTo>
                    <a:pt x="7981" y="145"/>
                  </a:lnTo>
                  <a:lnTo>
                    <a:pt x="7983" y="147"/>
                  </a:lnTo>
                  <a:lnTo>
                    <a:pt x="7985" y="148"/>
                  </a:lnTo>
                  <a:lnTo>
                    <a:pt x="7989" y="150"/>
                  </a:lnTo>
                  <a:lnTo>
                    <a:pt x="7994" y="152"/>
                  </a:lnTo>
                  <a:lnTo>
                    <a:pt x="8001" y="154"/>
                  </a:lnTo>
                  <a:lnTo>
                    <a:pt x="8010" y="156"/>
                  </a:lnTo>
                  <a:lnTo>
                    <a:pt x="8020" y="158"/>
                  </a:lnTo>
                  <a:lnTo>
                    <a:pt x="8033" y="160"/>
                  </a:lnTo>
                  <a:lnTo>
                    <a:pt x="8048" y="162"/>
                  </a:lnTo>
                  <a:lnTo>
                    <a:pt x="8064" y="165"/>
                  </a:lnTo>
                  <a:lnTo>
                    <a:pt x="8079" y="168"/>
                  </a:lnTo>
                  <a:lnTo>
                    <a:pt x="8094" y="170"/>
                  </a:lnTo>
                  <a:lnTo>
                    <a:pt x="8107" y="173"/>
                  </a:lnTo>
                  <a:lnTo>
                    <a:pt x="8120" y="178"/>
                  </a:lnTo>
                  <a:lnTo>
                    <a:pt x="8130" y="181"/>
                  </a:lnTo>
                  <a:lnTo>
                    <a:pt x="8139" y="185"/>
                  </a:lnTo>
                  <a:lnTo>
                    <a:pt x="8149" y="189"/>
                  </a:lnTo>
                  <a:lnTo>
                    <a:pt x="8156" y="193"/>
                  </a:lnTo>
                  <a:lnTo>
                    <a:pt x="8162" y="197"/>
                  </a:lnTo>
                  <a:lnTo>
                    <a:pt x="8168" y="203"/>
                  </a:lnTo>
                  <a:lnTo>
                    <a:pt x="8172" y="208"/>
                  </a:lnTo>
                  <a:lnTo>
                    <a:pt x="8176" y="214"/>
                  </a:lnTo>
                  <a:lnTo>
                    <a:pt x="8179" y="220"/>
                  </a:lnTo>
                  <a:lnTo>
                    <a:pt x="8182" y="228"/>
                  </a:lnTo>
                  <a:lnTo>
                    <a:pt x="8184" y="235"/>
                  </a:lnTo>
                  <a:lnTo>
                    <a:pt x="8185" y="242"/>
                  </a:lnTo>
                  <a:lnTo>
                    <a:pt x="8185" y="251"/>
                  </a:lnTo>
                  <a:lnTo>
                    <a:pt x="8185" y="259"/>
                  </a:lnTo>
                  <a:lnTo>
                    <a:pt x="8183" y="267"/>
                  </a:lnTo>
                  <a:lnTo>
                    <a:pt x="8180" y="276"/>
                  </a:lnTo>
                  <a:lnTo>
                    <a:pt x="8176" y="283"/>
                  </a:lnTo>
                  <a:lnTo>
                    <a:pt x="8171" y="290"/>
                  </a:lnTo>
                  <a:lnTo>
                    <a:pt x="8164" y="297"/>
                  </a:lnTo>
                  <a:lnTo>
                    <a:pt x="8157" y="305"/>
                  </a:lnTo>
                  <a:lnTo>
                    <a:pt x="8149" y="311"/>
                  </a:lnTo>
                  <a:lnTo>
                    <a:pt x="8139" y="316"/>
                  </a:lnTo>
                  <a:lnTo>
                    <a:pt x="8129" y="321"/>
                  </a:lnTo>
                  <a:lnTo>
                    <a:pt x="8116" y="325"/>
                  </a:lnTo>
                  <a:lnTo>
                    <a:pt x="8104" y="329"/>
                  </a:lnTo>
                  <a:lnTo>
                    <a:pt x="8089" y="331"/>
                  </a:lnTo>
                  <a:lnTo>
                    <a:pt x="8074" y="332"/>
                  </a:lnTo>
                  <a:lnTo>
                    <a:pt x="8058" y="333"/>
                  </a:lnTo>
                  <a:lnTo>
                    <a:pt x="8042" y="333"/>
                  </a:lnTo>
                  <a:lnTo>
                    <a:pt x="8029" y="333"/>
                  </a:lnTo>
                  <a:lnTo>
                    <a:pt x="8014" y="332"/>
                  </a:lnTo>
                  <a:lnTo>
                    <a:pt x="8002" y="330"/>
                  </a:lnTo>
                  <a:lnTo>
                    <a:pt x="7989" y="328"/>
                  </a:lnTo>
                  <a:lnTo>
                    <a:pt x="7978" y="324"/>
                  </a:lnTo>
                  <a:lnTo>
                    <a:pt x="7967" y="320"/>
                  </a:lnTo>
                  <a:lnTo>
                    <a:pt x="7957" y="315"/>
                  </a:lnTo>
                  <a:lnTo>
                    <a:pt x="7949" y="310"/>
                  </a:lnTo>
                  <a:lnTo>
                    <a:pt x="7940" y="304"/>
                  </a:lnTo>
                  <a:lnTo>
                    <a:pt x="7932" y="297"/>
                  </a:lnTo>
                  <a:lnTo>
                    <a:pt x="7926" y="290"/>
                  </a:lnTo>
                  <a:lnTo>
                    <a:pt x="7919" y="283"/>
                  </a:lnTo>
                  <a:lnTo>
                    <a:pt x="7914" y="276"/>
                  </a:lnTo>
                  <a:lnTo>
                    <a:pt x="7910" y="266"/>
                  </a:lnTo>
                  <a:lnTo>
                    <a:pt x="7906" y="258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6" name="Freeform 420"/>
            <p:cNvSpPr>
              <a:spLocks noEditPoints="1"/>
            </p:cNvSpPr>
            <p:nvPr/>
          </p:nvSpPr>
          <p:spPr bwMode="auto">
            <a:xfrm>
              <a:off x="2388" y="2672"/>
              <a:ext cx="1095" cy="192"/>
            </a:xfrm>
            <a:custGeom>
              <a:avLst/>
              <a:gdLst/>
              <a:ahLst/>
              <a:cxnLst>
                <a:cxn ang="0">
                  <a:pos x="146" y="701"/>
                </a:cxn>
                <a:cxn ang="0">
                  <a:pos x="32" y="459"/>
                </a:cxn>
                <a:cxn ang="0">
                  <a:pos x="207" y="577"/>
                </a:cxn>
                <a:cxn ang="0">
                  <a:pos x="179" y="643"/>
                </a:cxn>
                <a:cxn ang="0">
                  <a:pos x="139" y="477"/>
                </a:cxn>
                <a:cxn ang="0">
                  <a:pos x="198" y="535"/>
                </a:cxn>
                <a:cxn ang="0">
                  <a:pos x="430" y="674"/>
                </a:cxn>
                <a:cxn ang="0">
                  <a:pos x="624" y="711"/>
                </a:cxn>
                <a:cxn ang="0">
                  <a:pos x="714" y="667"/>
                </a:cxn>
                <a:cxn ang="0">
                  <a:pos x="548" y="640"/>
                </a:cxn>
                <a:cxn ang="0">
                  <a:pos x="589" y="387"/>
                </a:cxn>
                <a:cxn ang="0">
                  <a:pos x="764" y="438"/>
                </a:cxn>
                <a:cxn ang="0">
                  <a:pos x="749" y="741"/>
                </a:cxn>
                <a:cxn ang="0">
                  <a:pos x="518" y="711"/>
                </a:cxn>
                <a:cxn ang="0">
                  <a:pos x="635" y="600"/>
                </a:cxn>
                <a:cxn ang="0">
                  <a:pos x="661" y="451"/>
                </a:cxn>
                <a:cxn ang="0">
                  <a:pos x="869" y="621"/>
                </a:cxn>
                <a:cxn ang="0">
                  <a:pos x="909" y="635"/>
                </a:cxn>
                <a:cxn ang="0">
                  <a:pos x="1304" y="539"/>
                </a:cxn>
                <a:cxn ang="0">
                  <a:pos x="1393" y="460"/>
                </a:cxn>
                <a:cxn ang="0">
                  <a:pos x="1182" y="401"/>
                </a:cxn>
                <a:cxn ang="0">
                  <a:pos x="1217" y="232"/>
                </a:cxn>
                <a:cxn ang="0">
                  <a:pos x="1398" y="325"/>
                </a:cxn>
                <a:cxn ang="0">
                  <a:pos x="1234" y="298"/>
                </a:cxn>
                <a:cxn ang="0">
                  <a:pos x="1329" y="365"/>
                </a:cxn>
                <a:cxn ang="0">
                  <a:pos x="1485" y="495"/>
                </a:cxn>
                <a:cxn ang="0">
                  <a:pos x="1251" y="596"/>
                </a:cxn>
                <a:cxn ang="0">
                  <a:pos x="1572" y="200"/>
                </a:cxn>
                <a:cxn ang="0">
                  <a:pos x="1755" y="182"/>
                </a:cxn>
                <a:cxn ang="0">
                  <a:pos x="1807" y="509"/>
                </a:cxn>
                <a:cxn ang="0">
                  <a:pos x="1608" y="569"/>
                </a:cxn>
                <a:cxn ang="0">
                  <a:pos x="2109" y="437"/>
                </a:cxn>
                <a:cxn ang="0">
                  <a:pos x="2029" y="203"/>
                </a:cxn>
                <a:cxn ang="0">
                  <a:pos x="2100" y="236"/>
                </a:cxn>
                <a:cxn ang="0">
                  <a:pos x="2378" y="326"/>
                </a:cxn>
                <a:cxn ang="0">
                  <a:pos x="2742" y="465"/>
                </a:cxn>
                <a:cxn ang="0">
                  <a:pos x="2550" y="234"/>
                </a:cxn>
                <a:cxn ang="0">
                  <a:pos x="2691" y="95"/>
                </a:cxn>
                <a:cxn ang="0">
                  <a:pos x="2967" y="419"/>
                </a:cxn>
                <a:cxn ang="0">
                  <a:pos x="2906" y="530"/>
                </a:cxn>
                <a:cxn ang="0">
                  <a:pos x="2916" y="450"/>
                </a:cxn>
                <a:cxn ang="0">
                  <a:pos x="3249" y="52"/>
                </a:cxn>
                <a:cxn ang="0">
                  <a:pos x="3509" y="122"/>
                </a:cxn>
                <a:cxn ang="0">
                  <a:pos x="3468" y="277"/>
                </a:cxn>
                <a:cxn ang="0">
                  <a:pos x="3465" y="388"/>
                </a:cxn>
                <a:cxn ang="0">
                  <a:pos x="3318" y="264"/>
                </a:cxn>
                <a:cxn ang="0">
                  <a:pos x="3232" y="425"/>
                </a:cxn>
                <a:cxn ang="0">
                  <a:pos x="3422" y="180"/>
                </a:cxn>
                <a:cxn ang="0">
                  <a:pos x="3377" y="107"/>
                </a:cxn>
                <a:cxn ang="0">
                  <a:pos x="3610" y="277"/>
                </a:cxn>
                <a:cxn ang="0">
                  <a:pos x="3804" y="327"/>
                </a:cxn>
                <a:cxn ang="0">
                  <a:pos x="3809" y="246"/>
                </a:cxn>
                <a:cxn ang="0">
                  <a:pos x="3583" y="128"/>
                </a:cxn>
                <a:cxn ang="0">
                  <a:pos x="3755" y="15"/>
                </a:cxn>
                <a:cxn ang="0">
                  <a:pos x="3799" y="102"/>
                </a:cxn>
                <a:cxn ang="0">
                  <a:pos x="3663" y="110"/>
                </a:cxn>
                <a:cxn ang="0">
                  <a:pos x="3852" y="180"/>
                </a:cxn>
                <a:cxn ang="0">
                  <a:pos x="3904" y="348"/>
                </a:cxn>
                <a:cxn ang="0">
                  <a:pos x="3614" y="333"/>
                </a:cxn>
                <a:cxn ang="0">
                  <a:pos x="4141" y="288"/>
                </a:cxn>
                <a:cxn ang="0">
                  <a:pos x="4063" y="52"/>
                </a:cxn>
                <a:cxn ang="0">
                  <a:pos x="4136" y="88"/>
                </a:cxn>
              </a:cxnLst>
              <a:rect l="0" t="0" r="r" b="b"/>
              <a:pathLst>
                <a:path w="4376" h="768">
                  <a:moveTo>
                    <a:pt x="204" y="607"/>
                  </a:moveTo>
                  <a:lnTo>
                    <a:pt x="214" y="609"/>
                  </a:lnTo>
                  <a:lnTo>
                    <a:pt x="224" y="609"/>
                  </a:lnTo>
                  <a:lnTo>
                    <a:pt x="235" y="609"/>
                  </a:lnTo>
                  <a:lnTo>
                    <a:pt x="245" y="610"/>
                  </a:lnTo>
                  <a:lnTo>
                    <a:pt x="255" y="611"/>
                  </a:lnTo>
                  <a:lnTo>
                    <a:pt x="265" y="611"/>
                  </a:lnTo>
                  <a:lnTo>
                    <a:pt x="275" y="612"/>
                  </a:lnTo>
                  <a:lnTo>
                    <a:pt x="286" y="612"/>
                  </a:lnTo>
                  <a:lnTo>
                    <a:pt x="283" y="622"/>
                  </a:lnTo>
                  <a:lnTo>
                    <a:pt x="279" y="631"/>
                  </a:lnTo>
                  <a:lnTo>
                    <a:pt x="275" y="640"/>
                  </a:lnTo>
                  <a:lnTo>
                    <a:pt x="270" y="648"/>
                  </a:lnTo>
                  <a:lnTo>
                    <a:pt x="265" y="655"/>
                  </a:lnTo>
                  <a:lnTo>
                    <a:pt x="259" y="663"/>
                  </a:lnTo>
                  <a:lnTo>
                    <a:pt x="251" y="669"/>
                  </a:lnTo>
                  <a:lnTo>
                    <a:pt x="244" y="675"/>
                  </a:lnTo>
                  <a:lnTo>
                    <a:pt x="236" y="680"/>
                  </a:lnTo>
                  <a:lnTo>
                    <a:pt x="227" y="685"/>
                  </a:lnTo>
                  <a:lnTo>
                    <a:pt x="218" y="689"/>
                  </a:lnTo>
                  <a:lnTo>
                    <a:pt x="209" y="692"/>
                  </a:lnTo>
                  <a:lnTo>
                    <a:pt x="198" y="695"/>
                  </a:lnTo>
                  <a:lnTo>
                    <a:pt x="188" y="697"/>
                  </a:lnTo>
                  <a:lnTo>
                    <a:pt x="176" y="699"/>
                  </a:lnTo>
                  <a:lnTo>
                    <a:pt x="164" y="700"/>
                  </a:lnTo>
                  <a:lnTo>
                    <a:pt x="146" y="701"/>
                  </a:lnTo>
                  <a:lnTo>
                    <a:pt x="128" y="700"/>
                  </a:lnTo>
                  <a:lnTo>
                    <a:pt x="111" y="698"/>
                  </a:lnTo>
                  <a:lnTo>
                    <a:pt x="96" y="695"/>
                  </a:lnTo>
                  <a:lnTo>
                    <a:pt x="82" y="690"/>
                  </a:lnTo>
                  <a:lnTo>
                    <a:pt x="69" y="684"/>
                  </a:lnTo>
                  <a:lnTo>
                    <a:pt x="62" y="679"/>
                  </a:lnTo>
                  <a:lnTo>
                    <a:pt x="56" y="674"/>
                  </a:lnTo>
                  <a:lnTo>
                    <a:pt x="51" y="670"/>
                  </a:lnTo>
                  <a:lnTo>
                    <a:pt x="46" y="664"/>
                  </a:lnTo>
                  <a:lnTo>
                    <a:pt x="37" y="655"/>
                  </a:lnTo>
                  <a:lnTo>
                    <a:pt x="31" y="646"/>
                  </a:lnTo>
                  <a:lnTo>
                    <a:pt x="24" y="636"/>
                  </a:lnTo>
                  <a:lnTo>
                    <a:pt x="19" y="625"/>
                  </a:lnTo>
                  <a:lnTo>
                    <a:pt x="13" y="614"/>
                  </a:lnTo>
                  <a:lnTo>
                    <a:pt x="9" y="601"/>
                  </a:lnTo>
                  <a:lnTo>
                    <a:pt x="5" y="589"/>
                  </a:lnTo>
                  <a:lnTo>
                    <a:pt x="3" y="575"/>
                  </a:lnTo>
                  <a:lnTo>
                    <a:pt x="0" y="558"/>
                  </a:lnTo>
                  <a:lnTo>
                    <a:pt x="0" y="544"/>
                  </a:lnTo>
                  <a:lnTo>
                    <a:pt x="1" y="529"/>
                  </a:lnTo>
                  <a:lnTo>
                    <a:pt x="3" y="516"/>
                  </a:lnTo>
                  <a:lnTo>
                    <a:pt x="7" y="503"/>
                  </a:lnTo>
                  <a:lnTo>
                    <a:pt x="11" y="491"/>
                  </a:lnTo>
                  <a:lnTo>
                    <a:pt x="18" y="479"/>
                  </a:lnTo>
                  <a:lnTo>
                    <a:pt x="25" y="469"/>
                  </a:lnTo>
                  <a:lnTo>
                    <a:pt x="32" y="459"/>
                  </a:lnTo>
                  <a:lnTo>
                    <a:pt x="42" y="451"/>
                  </a:lnTo>
                  <a:lnTo>
                    <a:pt x="51" y="444"/>
                  </a:lnTo>
                  <a:lnTo>
                    <a:pt x="61" y="437"/>
                  </a:lnTo>
                  <a:lnTo>
                    <a:pt x="74" y="432"/>
                  </a:lnTo>
                  <a:lnTo>
                    <a:pt x="86" y="428"/>
                  </a:lnTo>
                  <a:lnTo>
                    <a:pt x="100" y="425"/>
                  </a:lnTo>
                  <a:lnTo>
                    <a:pt x="115" y="423"/>
                  </a:lnTo>
                  <a:lnTo>
                    <a:pt x="131" y="423"/>
                  </a:lnTo>
                  <a:lnTo>
                    <a:pt x="147" y="424"/>
                  </a:lnTo>
                  <a:lnTo>
                    <a:pt x="162" y="426"/>
                  </a:lnTo>
                  <a:lnTo>
                    <a:pt x="176" y="429"/>
                  </a:lnTo>
                  <a:lnTo>
                    <a:pt x="190" y="433"/>
                  </a:lnTo>
                  <a:lnTo>
                    <a:pt x="202" y="440"/>
                  </a:lnTo>
                  <a:lnTo>
                    <a:pt x="215" y="447"/>
                  </a:lnTo>
                  <a:lnTo>
                    <a:pt x="226" y="455"/>
                  </a:lnTo>
                  <a:lnTo>
                    <a:pt x="237" y="465"/>
                  </a:lnTo>
                  <a:lnTo>
                    <a:pt x="246" y="476"/>
                  </a:lnTo>
                  <a:lnTo>
                    <a:pt x="254" y="489"/>
                  </a:lnTo>
                  <a:lnTo>
                    <a:pt x="262" y="502"/>
                  </a:lnTo>
                  <a:lnTo>
                    <a:pt x="268" y="518"/>
                  </a:lnTo>
                  <a:lnTo>
                    <a:pt x="274" y="534"/>
                  </a:lnTo>
                  <a:lnTo>
                    <a:pt x="278" y="552"/>
                  </a:lnTo>
                  <a:lnTo>
                    <a:pt x="283" y="572"/>
                  </a:lnTo>
                  <a:lnTo>
                    <a:pt x="258" y="574"/>
                  </a:lnTo>
                  <a:lnTo>
                    <a:pt x="233" y="576"/>
                  </a:lnTo>
                  <a:lnTo>
                    <a:pt x="207" y="577"/>
                  </a:lnTo>
                  <a:lnTo>
                    <a:pt x="183" y="579"/>
                  </a:lnTo>
                  <a:lnTo>
                    <a:pt x="158" y="581"/>
                  </a:lnTo>
                  <a:lnTo>
                    <a:pt x="133" y="583"/>
                  </a:lnTo>
                  <a:lnTo>
                    <a:pt x="109" y="586"/>
                  </a:lnTo>
                  <a:lnTo>
                    <a:pt x="84" y="588"/>
                  </a:lnTo>
                  <a:lnTo>
                    <a:pt x="86" y="595"/>
                  </a:lnTo>
                  <a:lnTo>
                    <a:pt x="90" y="602"/>
                  </a:lnTo>
                  <a:lnTo>
                    <a:pt x="93" y="609"/>
                  </a:lnTo>
                  <a:lnTo>
                    <a:pt x="96" y="615"/>
                  </a:lnTo>
                  <a:lnTo>
                    <a:pt x="100" y="620"/>
                  </a:lnTo>
                  <a:lnTo>
                    <a:pt x="103" y="625"/>
                  </a:lnTo>
                  <a:lnTo>
                    <a:pt x="107" y="629"/>
                  </a:lnTo>
                  <a:lnTo>
                    <a:pt x="113" y="634"/>
                  </a:lnTo>
                  <a:lnTo>
                    <a:pt x="117" y="638"/>
                  </a:lnTo>
                  <a:lnTo>
                    <a:pt x="123" y="641"/>
                  </a:lnTo>
                  <a:lnTo>
                    <a:pt x="128" y="643"/>
                  </a:lnTo>
                  <a:lnTo>
                    <a:pt x="134" y="645"/>
                  </a:lnTo>
                  <a:lnTo>
                    <a:pt x="141" y="647"/>
                  </a:lnTo>
                  <a:lnTo>
                    <a:pt x="147" y="647"/>
                  </a:lnTo>
                  <a:lnTo>
                    <a:pt x="154" y="647"/>
                  </a:lnTo>
                  <a:lnTo>
                    <a:pt x="161" y="647"/>
                  </a:lnTo>
                  <a:lnTo>
                    <a:pt x="165" y="647"/>
                  </a:lnTo>
                  <a:lnTo>
                    <a:pt x="169" y="646"/>
                  </a:lnTo>
                  <a:lnTo>
                    <a:pt x="172" y="645"/>
                  </a:lnTo>
                  <a:lnTo>
                    <a:pt x="176" y="644"/>
                  </a:lnTo>
                  <a:lnTo>
                    <a:pt x="179" y="643"/>
                  </a:lnTo>
                  <a:lnTo>
                    <a:pt x="182" y="641"/>
                  </a:lnTo>
                  <a:lnTo>
                    <a:pt x="186" y="639"/>
                  </a:lnTo>
                  <a:lnTo>
                    <a:pt x="189" y="637"/>
                  </a:lnTo>
                  <a:lnTo>
                    <a:pt x="192" y="634"/>
                  </a:lnTo>
                  <a:lnTo>
                    <a:pt x="195" y="630"/>
                  </a:lnTo>
                  <a:lnTo>
                    <a:pt x="197" y="627"/>
                  </a:lnTo>
                  <a:lnTo>
                    <a:pt x="199" y="624"/>
                  </a:lnTo>
                  <a:lnTo>
                    <a:pt x="201" y="621"/>
                  </a:lnTo>
                  <a:lnTo>
                    <a:pt x="202" y="617"/>
                  </a:lnTo>
                  <a:lnTo>
                    <a:pt x="203" y="613"/>
                  </a:lnTo>
                  <a:lnTo>
                    <a:pt x="204" y="607"/>
                  </a:lnTo>
                  <a:close/>
                  <a:moveTo>
                    <a:pt x="198" y="535"/>
                  </a:moveTo>
                  <a:lnTo>
                    <a:pt x="196" y="528"/>
                  </a:lnTo>
                  <a:lnTo>
                    <a:pt x="193" y="521"/>
                  </a:lnTo>
                  <a:lnTo>
                    <a:pt x="191" y="515"/>
                  </a:lnTo>
                  <a:lnTo>
                    <a:pt x="188" y="508"/>
                  </a:lnTo>
                  <a:lnTo>
                    <a:pt x="185" y="503"/>
                  </a:lnTo>
                  <a:lnTo>
                    <a:pt x="180" y="498"/>
                  </a:lnTo>
                  <a:lnTo>
                    <a:pt x="176" y="494"/>
                  </a:lnTo>
                  <a:lnTo>
                    <a:pt x="171" y="490"/>
                  </a:lnTo>
                  <a:lnTo>
                    <a:pt x="167" y="486"/>
                  </a:lnTo>
                  <a:lnTo>
                    <a:pt x="162" y="483"/>
                  </a:lnTo>
                  <a:lnTo>
                    <a:pt x="155" y="481"/>
                  </a:lnTo>
                  <a:lnTo>
                    <a:pt x="150" y="479"/>
                  </a:lnTo>
                  <a:lnTo>
                    <a:pt x="145" y="478"/>
                  </a:lnTo>
                  <a:lnTo>
                    <a:pt x="139" y="477"/>
                  </a:lnTo>
                  <a:lnTo>
                    <a:pt x="133" y="477"/>
                  </a:lnTo>
                  <a:lnTo>
                    <a:pt x="127" y="477"/>
                  </a:lnTo>
                  <a:lnTo>
                    <a:pt x="121" y="478"/>
                  </a:lnTo>
                  <a:lnTo>
                    <a:pt x="116" y="479"/>
                  </a:lnTo>
                  <a:lnTo>
                    <a:pt x="109" y="481"/>
                  </a:lnTo>
                  <a:lnTo>
                    <a:pt x="105" y="483"/>
                  </a:lnTo>
                  <a:lnTo>
                    <a:pt x="100" y="486"/>
                  </a:lnTo>
                  <a:lnTo>
                    <a:pt x="96" y="490"/>
                  </a:lnTo>
                  <a:lnTo>
                    <a:pt x="92" y="493"/>
                  </a:lnTo>
                  <a:lnTo>
                    <a:pt x="89" y="497"/>
                  </a:lnTo>
                  <a:lnTo>
                    <a:pt x="85" y="502"/>
                  </a:lnTo>
                  <a:lnTo>
                    <a:pt x="82" y="507"/>
                  </a:lnTo>
                  <a:lnTo>
                    <a:pt x="80" y="513"/>
                  </a:lnTo>
                  <a:lnTo>
                    <a:pt x="79" y="518"/>
                  </a:lnTo>
                  <a:lnTo>
                    <a:pt x="78" y="524"/>
                  </a:lnTo>
                  <a:lnTo>
                    <a:pt x="78" y="530"/>
                  </a:lnTo>
                  <a:lnTo>
                    <a:pt x="79" y="537"/>
                  </a:lnTo>
                  <a:lnTo>
                    <a:pt x="79" y="544"/>
                  </a:lnTo>
                  <a:lnTo>
                    <a:pt x="94" y="543"/>
                  </a:lnTo>
                  <a:lnTo>
                    <a:pt x="108" y="542"/>
                  </a:lnTo>
                  <a:lnTo>
                    <a:pt x="123" y="541"/>
                  </a:lnTo>
                  <a:lnTo>
                    <a:pt x="138" y="540"/>
                  </a:lnTo>
                  <a:lnTo>
                    <a:pt x="152" y="539"/>
                  </a:lnTo>
                  <a:lnTo>
                    <a:pt x="168" y="538"/>
                  </a:lnTo>
                  <a:lnTo>
                    <a:pt x="182" y="537"/>
                  </a:lnTo>
                  <a:lnTo>
                    <a:pt x="198" y="535"/>
                  </a:lnTo>
                  <a:close/>
                  <a:moveTo>
                    <a:pt x="361" y="679"/>
                  </a:moveTo>
                  <a:lnTo>
                    <a:pt x="360" y="671"/>
                  </a:lnTo>
                  <a:lnTo>
                    <a:pt x="359" y="662"/>
                  </a:lnTo>
                  <a:lnTo>
                    <a:pt x="358" y="653"/>
                  </a:lnTo>
                  <a:lnTo>
                    <a:pt x="358" y="644"/>
                  </a:lnTo>
                  <a:lnTo>
                    <a:pt x="357" y="636"/>
                  </a:lnTo>
                  <a:lnTo>
                    <a:pt x="356" y="626"/>
                  </a:lnTo>
                  <a:lnTo>
                    <a:pt x="355" y="618"/>
                  </a:lnTo>
                  <a:lnTo>
                    <a:pt x="354" y="609"/>
                  </a:lnTo>
                  <a:lnTo>
                    <a:pt x="364" y="607"/>
                  </a:lnTo>
                  <a:lnTo>
                    <a:pt x="373" y="607"/>
                  </a:lnTo>
                  <a:lnTo>
                    <a:pt x="384" y="606"/>
                  </a:lnTo>
                  <a:lnTo>
                    <a:pt x="393" y="605"/>
                  </a:lnTo>
                  <a:lnTo>
                    <a:pt x="404" y="605"/>
                  </a:lnTo>
                  <a:lnTo>
                    <a:pt x="414" y="604"/>
                  </a:lnTo>
                  <a:lnTo>
                    <a:pt x="423" y="603"/>
                  </a:lnTo>
                  <a:lnTo>
                    <a:pt x="434" y="603"/>
                  </a:lnTo>
                  <a:lnTo>
                    <a:pt x="435" y="612"/>
                  </a:lnTo>
                  <a:lnTo>
                    <a:pt x="436" y="621"/>
                  </a:lnTo>
                  <a:lnTo>
                    <a:pt x="436" y="629"/>
                  </a:lnTo>
                  <a:lnTo>
                    <a:pt x="437" y="639"/>
                  </a:lnTo>
                  <a:lnTo>
                    <a:pt x="438" y="647"/>
                  </a:lnTo>
                  <a:lnTo>
                    <a:pt x="438" y="656"/>
                  </a:lnTo>
                  <a:lnTo>
                    <a:pt x="439" y="665"/>
                  </a:lnTo>
                  <a:lnTo>
                    <a:pt x="439" y="673"/>
                  </a:lnTo>
                  <a:lnTo>
                    <a:pt x="430" y="674"/>
                  </a:lnTo>
                  <a:lnTo>
                    <a:pt x="420" y="675"/>
                  </a:lnTo>
                  <a:lnTo>
                    <a:pt x="411" y="676"/>
                  </a:lnTo>
                  <a:lnTo>
                    <a:pt x="400" y="676"/>
                  </a:lnTo>
                  <a:lnTo>
                    <a:pt x="391" y="677"/>
                  </a:lnTo>
                  <a:lnTo>
                    <a:pt x="381" y="678"/>
                  </a:lnTo>
                  <a:lnTo>
                    <a:pt x="371" y="678"/>
                  </a:lnTo>
                  <a:lnTo>
                    <a:pt x="361" y="679"/>
                  </a:lnTo>
                  <a:close/>
                  <a:moveTo>
                    <a:pt x="515" y="686"/>
                  </a:moveTo>
                  <a:lnTo>
                    <a:pt x="526" y="687"/>
                  </a:lnTo>
                  <a:lnTo>
                    <a:pt x="537" y="687"/>
                  </a:lnTo>
                  <a:lnTo>
                    <a:pt x="549" y="687"/>
                  </a:lnTo>
                  <a:lnTo>
                    <a:pt x="560" y="688"/>
                  </a:lnTo>
                  <a:lnTo>
                    <a:pt x="572" y="688"/>
                  </a:lnTo>
                  <a:lnTo>
                    <a:pt x="583" y="689"/>
                  </a:lnTo>
                  <a:lnTo>
                    <a:pt x="595" y="689"/>
                  </a:lnTo>
                  <a:lnTo>
                    <a:pt x="607" y="690"/>
                  </a:lnTo>
                  <a:lnTo>
                    <a:pt x="607" y="693"/>
                  </a:lnTo>
                  <a:lnTo>
                    <a:pt x="608" y="695"/>
                  </a:lnTo>
                  <a:lnTo>
                    <a:pt x="609" y="698"/>
                  </a:lnTo>
                  <a:lnTo>
                    <a:pt x="610" y="700"/>
                  </a:lnTo>
                  <a:lnTo>
                    <a:pt x="611" y="702"/>
                  </a:lnTo>
                  <a:lnTo>
                    <a:pt x="613" y="704"/>
                  </a:lnTo>
                  <a:lnTo>
                    <a:pt x="615" y="706"/>
                  </a:lnTo>
                  <a:lnTo>
                    <a:pt x="617" y="708"/>
                  </a:lnTo>
                  <a:lnTo>
                    <a:pt x="620" y="710"/>
                  </a:lnTo>
                  <a:lnTo>
                    <a:pt x="624" y="711"/>
                  </a:lnTo>
                  <a:lnTo>
                    <a:pt x="627" y="712"/>
                  </a:lnTo>
                  <a:lnTo>
                    <a:pt x="631" y="712"/>
                  </a:lnTo>
                  <a:lnTo>
                    <a:pt x="636" y="713"/>
                  </a:lnTo>
                  <a:lnTo>
                    <a:pt x="641" y="713"/>
                  </a:lnTo>
                  <a:lnTo>
                    <a:pt x="647" y="713"/>
                  </a:lnTo>
                  <a:lnTo>
                    <a:pt x="653" y="712"/>
                  </a:lnTo>
                  <a:lnTo>
                    <a:pt x="660" y="711"/>
                  </a:lnTo>
                  <a:lnTo>
                    <a:pt x="668" y="710"/>
                  </a:lnTo>
                  <a:lnTo>
                    <a:pt x="674" y="709"/>
                  </a:lnTo>
                  <a:lnTo>
                    <a:pt x="680" y="707"/>
                  </a:lnTo>
                  <a:lnTo>
                    <a:pt x="686" y="706"/>
                  </a:lnTo>
                  <a:lnTo>
                    <a:pt x="692" y="703"/>
                  </a:lnTo>
                  <a:lnTo>
                    <a:pt x="696" y="701"/>
                  </a:lnTo>
                  <a:lnTo>
                    <a:pt x="700" y="698"/>
                  </a:lnTo>
                  <a:lnTo>
                    <a:pt x="702" y="697"/>
                  </a:lnTo>
                  <a:lnTo>
                    <a:pt x="704" y="695"/>
                  </a:lnTo>
                  <a:lnTo>
                    <a:pt x="706" y="693"/>
                  </a:lnTo>
                  <a:lnTo>
                    <a:pt x="707" y="691"/>
                  </a:lnTo>
                  <a:lnTo>
                    <a:pt x="709" y="689"/>
                  </a:lnTo>
                  <a:lnTo>
                    <a:pt x="710" y="687"/>
                  </a:lnTo>
                  <a:lnTo>
                    <a:pt x="712" y="684"/>
                  </a:lnTo>
                  <a:lnTo>
                    <a:pt x="713" y="680"/>
                  </a:lnTo>
                  <a:lnTo>
                    <a:pt x="714" y="678"/>
                  </a:lnTo>
                  <a:lnTo>
                    <a:pt x="714" y="675"/>
                  </a:lnTo>
                  <a:lnTo>
                    <a:pt x="714" y="671"/>
                  </a:lnTo>
                  <a:lnTo>
                    <a:pt x="714" y="667"/>
                  </a:lnTo>
                  <a:lnTo>
                    <a:pt x="714" y="663"/>
                  </a:lnTo>
                  <a:lnTo>
                    <a:pt x="714" y="658"/>
                  </a:lnTo>
                  <a:lnTo>
                    <a:pt x="713" y="652"/>
                  </a:lnTo>
                  <a:lnTo>
                    <a:pt x="713" y="646"/>
                  </a:lnTo>
                  <a:lnTo>
                    <a:pt x="713" y="642"/>
                  </a:lnTo>
                  <a:lnTo>
                    <a:pt x="712" y="637"/>
                  </a:lnTo>
                  <a:lnTo>
                    <a:pt x="712" y="632"/>
                  </a:lnTo>
                  <a:lnTo>
                    <a:pt x="712" y="627"/>
                  </a:lnTo>
                  <a:lnTo>
                    <a:pt x="711" y="623"/>
                  </a:lnTo>
                  <a:lnTo>
                    <a:pt x="711" y="618"/>
                  </a:lnTo>
                  <a:lnTo>
                    <a:pt x="711" y="614"/>
                  </a:lnTo>
                  <a:lnTo>
                    <a:pt x="710" y="609"/>
                  </a:lnTo>
                  <a:lnTo>
                    <a:pt x="702" y="619"/>
                  </a:lnTo>
                  <a:lnTo>
                    <a:pt x="693" y="629"/>
                  </a:lnTo>
                  <a:lnTo>
                    <a:pt x="683" y="637"/>
                  </a:lnTo>
                  <a:lnTo>
                    <a:pt x="673" y="644"/>
                  </a:lnTo>
                  <a:lnTo>
                    <a:pt x="662" y="649"/>
                  </a:lnTo>
                  <a:lnTo>
                    <a:pt x="651" y="654"/>
                  </a:lnTo>
                  <a:lnTo>
                    <a:pt x="638" y="658"/>
                  </a:lnTo>
                  <a:lnTo>
                    <a:pt x="625" y="659"/>
                  </a:lnTo>
                  <a:lnTo>
                    <a:pt x="610" y="660"/>
                  </a:lnTo>
                  <a:lnTo>
                    <a:pt x="597" y="659"/>
                  </a:lnTo>
                  <a:lnTo>
                    <a:pt x="583" y="656"/>
                  </a:lnTo>
                  <a:lnTo>
                    <a:pt x="571" y="652"/>
                  </a:lnTo>
                  <a:lnTo>
                    <a:pt x="559" y="647"/>
                  </a:lnTo>
                  <a:lnTo>
                    <a:pt x="548" y="640"/>
                  </a:lnTo>
                  <a:lnTo>
                    <a:pt x="537" y="631"/>
                  </a:lnTo>
                  <a:lnTo>
                    <a:pt x="527" y="622"/>
                  </a:lnTo>
                  <a:lnTo>
                    <a:pt x="519" y="614"/>
                  </a:lnTo>
                  <a:lnTo>
                    <a:pt x="512" y="604"/>
                  </a:lnTo>
                  <a:lnTo>
                    <a:pt x="506" y="594"/>
                  </a:lnTo>
                  <a:lnTo>
                    <a:pt x="501" y="583"/>
                  </a:lnTo>
                  <a:lnTo>
                    <a:pt x="495" y="572"/>
                  </a:lnTo>
                  <a:lnTo>
                    <a:pt x="491" y="561"/>
                  </a:lnTo>
                  <a:lnTo>
                    <a:pt x="488" y="548"/>
                  </a:lnTo>
                  <a:lnTo>
                    <a:pt x="485" y="534"/>
                  </a:lnTo>
                  <a:lnTo>
                    <a:pt x="483" y="519"/>
                  </a:lnTo>
                  <a:lnTo>
                    <a:pt x="482" y="503"/>
                  </a:lnTo>
                  <a:lnTo>
                    <a:pt x="483" y="489"/>
                  </a:lnTo>
                  <a:lnTo>
                    <a:pt x="484" y="475"/>
                  </a:lnTo>
                  <a:lnTo>
                    <a:pt x="487" y="462"/>
                  </a:lnTo>
                  <a:lnTo>
                    <a:pt x="491" y="451"/>
                  </a:lnTo>
                  <a:lnTo>
                    <a:pt x="498" y="440"/>
                  </a:lnTo>
                  <a:lnTo>
                    <a:pt x="505" y="429"/>
                  </a:lnTo>
                  <a:lnTo>
                    <a:pt x="512" y="420"/>
                  </a:lnTo>
                  <a:lnTo>
                    <a:pt x="520" y="412"/>
                  </a:lnTo>
                  <a:lnTo>
                    <a:pt x="530" y="406"/>
                  </a:lnTo>
                  <a:lnTo>
                    <a:pt x="540" y="400"/>
                  </a:lnTo>
                  <a:lnTo>
                    <a:pt x="551" y="396"/>
                  </a:lnTo>
                  <a:lnTo>
                    <a:pt x="563" y="392"/>
                  </a:lnTo>
                  <a:lnTo>
                    <a:pt x="576" y="389"/>
                  </a:lnTo>
                  <a:lnTo>
                    <a:pt x="589" y="387"/>
                  </a:lnTo>
                  <a:lnTo>
                    <a:pt x="602" y="386"/>
                  </a:lnTo>
                  <a:lnTo>
                    <a:pt x="615" y="387"/>
                  </a:lnTo>
                  <a:lnTo>
                    <a:pt x="628" y="389"/>
                  </a:lnTo>
                  <a:lnTo>
                    <a:pt x="639" y="394"/>
                  </a:lnTo>
                  <a:lnTo>
                    <a:pt x="652" y="399"/>
                  </a:lnTo>
                  <a:lnTo>
                    <a:pt x="662" y="405"/>
                  </a:lnTo>
                  <a:lnTo>
                    <a:pt x="674" y="413"/>
                  </a:lnTo>
                  <a:lnTo>
                    <a:pt x="684" y="423"/>
                  </a:lnTo>
                  <a:lnTo>
                    <a:pt x="683" y="418"/>
                  </a:lnTo>
                  <a:lnTo>
                    <a:pt x="683" y="413"/>
                  </a:lnTo>
                  <a:lnTo>
                    <a:pt x="682" y="409"/>
                  </a:lnTo>
                  <a:lnTo>
                    <a:pt x="681" y="404"/>
                  </a:lnTo>
                  <a:lnTo>
                    <a:pt x="681" y="400"/>
                  </a:lnTo>
                  <a:lnTo>
                    <a:pt x="680" y="395"/>
                  </a:lnTo>
                  <a:lnTo>
                    <a:pt x="680" y="391"/>
                  </a:lnTo>
                  <a:lnTo>
                    <a:pt x="679" y="385"/>
                  </a:lnTo>
                  <a:lnTo>
                    <a:pt x="688" y="384"/>
                  </a:lnTo>
                  <a:lnTo>
                    <a:pt x="698" y="383"/>
                  </a:lnTo>
                  <a:lnTo>
                    <a:pt x="706" y="383"/>
                  </a:lnTo>
                  <a:lnTo>
                    <a:pt x="716" y="382"/>
                  </a:lnTo>
                  <a:lnTo>
                    <a:pt x="725" y="381"/>
                  </a:lnTo>
                  <a:lnTo>
                    <a:pt x="734" y="380"/>
                  </a:lnTo>
                  <a:lnTo>
                    <a:pt x="744" y="379"/>
                  </a:lnTo>
                  <a:lnTo>
                    <a:pt x="753" y="378"/>
                  </a:lnTo>
                  <a:lnTo>
                    <a:pt x="758" y="408"/>
                  </a:lnTo>
                  <a:lnTo>
                    <a:pt x="764" y="438"/>
                  </a:lnTo>
                  <a:lnTo>
                    <a:pt x="768" y="469"/>
                  </a:lnTo>
                  <a:lnTo>
                    <a:pt x="773" y="498"/>
                  </a:lnTo>
                  <a:lnTo>
                    <a:pt x="777" y="528"/>
                  </a:lnTo>
                  <a:lnTo>
                    <a:pt x="781" y="558"/>
                  </a:lnTo>
                  <a:lnTo>
                    <a:pt x="785" y="588"/>
                  </a:lnTo>
                  <a:lnTo>
                    <a:pt x="789" y="618"/>
                  </a:lnTo>
                  <a:lnTo>
                    <a:pt x="791" y="628"/>
                  </a:lnTo>
                  <a:lnTo>
                    <a:pt x="791" y="640"/>
                  </a:lnTo>
                  <a:lnTo>
                    <a:pt x="792" y="649"/>
                  </a:lnTo>
                  <a:lnTo>
                    <a:pt x="792" y="659"/>
                  </a:lnTo>
                  <a:lnTo>
                    <a:pt x="792" y="668"/>
                  </a:lnTo>
                  <a:lnTo>
                    <a:pt x="792" y="675"/>
                  </a:lnTo>
                  <a:lnTo>
                    <a:pt x="791" y="683"/>
                  </a:lnTo>
                  <a:lnTo>
                    <a:pt x="789" y="689"/>
                  </a:lnTo>
                  <a:lnTo>
                    <a:pt x="786" y="695"/>
                  </a:lnTo>
                  <a:lnTo>
                    <a:pt x="784" y="700"/>
                  </a:lnTo>
                  <a:lnTo>
                    <a:pt x="782" y="707"/>
                  </a:lnTo>
                  <a:lnTo>
                    <a:pt x="779" y="711"/>
                  </a:lnTo>
                  <a:lnTo>
                    <a:pt x="776" y="716"/>
                  </a:lnTo>
                  <a:lnTo>
                    <a:pt x="773" y="720"/>
                  </a:lnTo>
                  <a:lnTo>
                    <a:pt x="770" y="724"/>
                  </a:lnTo>
                  <a:lnTo>
                    <a:pt x="767" y="728"/>
                  </a:lnTo>
                  <a:lnTo>
                    <a:pt x="764" y="732"/>
                  </a:lnTo>
                  <a:lnTo>
                    <a:pt x="759" y="735"/>
                  </a:lnTo>
                  <a:lnTo>
                    <a:pt x="754" y="738"/>
                  </a:lnTo>
                  <a:lnTo>
                    <a:pt x="749" y="741"/>
                  </a:lnTo>
                  <a:lnTo>
                    <a:pt x="744" y="744"/>
                  </a:lnTo>
                  <a:lnTo>
                    <a:pt x="737" y="747"/>
                  </a:lnTo>
                  <a:lnTo>
                    <a:pt x="732" y="749"/>
                  </a:lnTo>
                  <a:lnTo>
                    <a:pt x="725" y="752"/>
                  </a:lnTo>
                  <a:lnTo>
                    <a:pt x="719" y="755"/>
                  </a:lnTo>
                  <a:lnTo>
                    <a:pt x="712" y="757"/>
                  </a:lnTo>
                  <a:lnTo>
                    <a:pt x="705" y="760"/>
                  </a:lnTo>
                  <a:lnTo>
                    <a:pt x="697" y="761"/>
                  </a:lnTo>
                  <a:lnTo>
                    <a:pt x="688" y="763"/>
                  </a:lnTo>
                  <a:lnTo>
                    <a:pt x="680" y="765"/>
                  </a:lnTo>
                  <a:lnTo>
                    <a:pt x="671" y="766"/>
                  </a:lnTo>
                  <a:lnTo>
                    <a:pt x="660" y="767"/>
                  </a:lnTo>
                  <a:lnTo>
                    <a:pt x="641" y="768"/>
                  </a:lnTo>
                  <a:lnTo>
                    <a:pt x="625" y="768"/>
                  </a:lnTo>
                  <a:lnTo>
                    <a:pt x="610" y="767"/>
                  </a:lnTo>
                  <a:lnTo>
                    <a:pt x="596" y="766"/>
                  </a:lnTo>
                  <a:lnTo>
                    <a:pt x="583" y="763"/>
                  </a:lnTo>
                  <a:lnTo>
                    <a:pt x="572" y="760"/>
                  </a:lnTo>
                  <a:lnTo>
                    <a:pt x="561" y="757"/>
                  </a:lnTo>
                  <a:lnTo>
                    <a:pt x="552" y="751"/>
                  </a:lnTo>
                  <a:lnTo>
                    <a:pt x="543" y="746"/>
                  </a:lnTo>
                  <a:lnTo>
                    <a:pt x="536" y="740"/>
                  </a:lnTo>
                  <a:lnTo>
                    <a:pt x="530" y="734"/>
                  </a:lnTo>
                  <a:lnTo>
                    <a:pt x="525" y="726"/>
                  </a:lnTo>
                  <a:lnTo>
                    <a:pt x="521" y="719"/>
                  </a:lnTo>
                  <a:lnTo>
                    <a:pt x="518" y="711"/>
                  </a:lnTo>
                  <a:lnTo>
                    <a:pt x="516" y="702"/>
                  </a:lnTo>
                  <a:lnTo>
                    <a:pt x="515" y="694"/>
                  </a:lnTo>
                  <a:lnTo>
                    <a:pt x="515" y="693"/>
                  </a:lnTo>
                  <a:lnTo>
                    <a:pt x="515" y="692"/>
                  </a:lnTo>
                  <a:lnTo>
                    <a:pt x="515" y="691"/>
                  </a:lnTo>
                  <a:lnTo>
                    <a:pt x="515" y="690"/>
                  </a:lnTo>
                  <a:lnTo>
                    <a:pt x="515" y="689"/>
                  </a:lnTo>
                  <a:lnTo>
                    <a:pt x="515" y="688"/>
                  </a:lnTo>
                  <a:lnTo>
                    <a:pt x="515" y="687"/>
                  </a:lnTo>
                  <a:lnTo>
                    <a:pt x="515" y="686"/>
                  </a:lnTo>
                  <a:close/>
                  <a:moveTo>
                    <a:pt x="565" y="525"/>
                  </a:moveTo>
                  <a:lnTo>
                    <a:pt x="567" y="534"/>
                  </a:lnTo>
                  <a:lnTo>
                    <a:pt x="569" y="544"/>
                  </a:lnTo>
                  <a:lnTo>
                    <a:pt x="573" y="552"/>
                  </a:lnTo>
                  <a:lnTo>
                    <a:pt x="576" y="559"/>
                  </a:lnTo>
                  <a:lnTo>
                    <a:pt x="580" y="567"/>
                  </a:lnTo>
                  <a:lnTo>
                    <a:pt x="584" y="573"/>
                  </a:lnTo>
                  <a:lnTo>
                    <a:pt x="589" y="579"/>
                  </a:lnTo>
                  <a:lnTo>
                    <a:pt x="595" y="585"/>
                  </a:lnTo>
                  <a:lnTo>
                    <a:pt x="601" y="589"/>
                  </a:lnTo>
                  <a:lnTo>
                    <a:pt x="606" y="592"/>
                  </a:lnTo>
                  <a:lnTo>
                    <a:pt x="611" y="595"/>
                  </a:lnTo>
                  <a:lnTo>
                    <a:pt x="616" y="597"/>
                  </a:lnTo>
                  <a:lnTo>
                    <a:pt x="623" y="599"/>
                  </a:lnTo>
                  <a:lnTo>
                    <a:pt x="629" y="599"/>
                  </a:lnTo>
                  <a:lnTo>
                    <a:pt x="635" y="600"/>
                  </a:lnTo>
                  <a:lnTo>
                    <a:pt x="643" y="599"/>
                  </a:lnTo>
                  <a:lnTo>
                    <a:pt x="650" y="598"/>
                  </a:lnTo>
                  <a:lnTo>
                    <a:pt x="656" y="597"/>
                  </a:lnTo>
                  <a:lnTo>
                    <a:pt x="662" y="595"/>
                  </a:lnTo>
                  <a:lnTo>
                    <a:pt x="669" y="592"/>
                  </a:lnTo>
                  <a:lnTo>
                    <a:pt x="674" y="589"/>
                  </a:lnTo>
                  <a:lnTo>
                    <a:pt x="678" y="585"/>
                  </a:lnTo>
                  <a:lnTo>
                    <a:pt x="683" y="580"/>
                  </a:lnTo>
                  <a:lnTo>
                    <a:pt x="686" y="576"/>
                  </a:lnTo>
                  <a:lnTo>
                    <a:pt x="691" y="570"/>
                  </a:lnTo>
                  <a:lnTo>
                    <a:pt x="694" y="564"/>
                  </a:lnTo>
                  <a:lnTo>
                    <a:pt x="696" y="557"/>
                  </a:lnTo>
                  <a:lnTo>
                    <a:pt x="698" y="550"/>
                  </a:lnTo>
                  <a:lnTo>
                    <a:pt x="699" y="542"/>
                  </a:lnTo>
                  <a:lnTo>
                    <a:pt x="699" y="533"/>
                  </a:lnTo>
                  <a:lnTo>
                    <a:pt x="699" y="524"/>
                  </a:lnTo>
                  <a:lnTo>
                    <a:pt x="697" y="514"/>
                  </a:lnTo>
                  <a:lnTo>
                    <a:pt x="696" y="504"/>
                  </a:lnTo>
                  <a:lnTo>
                    <a:pt x="693" y="495"/>
                  </a:lnTo>
                  <a:lnTo>
                    <a:pt x="691" y="486"/>
                  </a:lnTo>
                  <a:lnTo>
                    <a:pt x="686" y="479"/>
                  </a:lnTo>
                  <a:lnTo>
                    <a:pt x="683" y="472"/>
                  </a:lnTo>
                  <a:lnTo>
                    <a:pt x="678" y="466"/>
                  </a:lnTo>
                  <a:lnTo>
                    <a:pt x="673" y="460"/>
                  </a:lnTo>
                  <a:lnTo>
                    <a:pt x="668" y="455"/>
                  </a:lnTo>
                  <a:lnTo>
                    <a:pt x="661" y="451"/>
                  </a:lnTo>
                  <a:lnTo>
                    <a:pt x="656" y="447"/>
                  </a:lnTo>
                  <a:lnTo>
                    <a:pt x="650" y="444"/>
                  </a:lnTo>
                  <a:lnTo>
                    <a:pt x="644" y="442"/>
                  </a:lnTo>
                  <a:lnTo>
                    <a:pt x="637" y="441"/>
                  </a:lnTo>
                  <a:lnTo>
                    <a:pt x="631" y="440"/>
                  </a:lnTo>
                  <a:lnTo>
                    <a:pt x="625" y="440"/>
                  </a:lnTo>
                  <a:lnTo>
                    <a:pt x="617" y="440"/>
                  </a:lnTo>
                  <a:lnTo>
                    <a:pt x="610" y="441"/>
                  </a:lnTo>
                  <a:lnTo>
                    <a:pt x="604" y="442"/>
                  </a:lnTo>
                  <a:lnTo>
                    <a:pt x="598" y="444"/>
                  </a:lnTo>
                  <a:lnTo>
                    <a:pt x="591" y="446"/>
                  </a:lnTo>
                  <a:lnTo>
                    <a:pt x="586" y="449"/>
                  </a:lnTo>
                  <a:lnTo>
                    <a:pt x="582" y="453"/>
                  </a:lnTo>
                  <a:lnTo>
                    <a:pt x="578" y="457"/>
                  </a:lnTo>
                  <a:lnTo>
                    <a:pt x="575" y="461"/>
                  </a:lnTo>
                  <a:lnTo>
                    <a:pt x="571" y="468"/>
                  </a:lnTo>
                  <a:lnTo>
                    <a:pt x="567" y="474"/>
                  </a:lnTo>
                  <a:lnTo>
                    <a:pt x="565" y="481"/>
                  </a:lnTo>
                  <a:lnTo>
                    <a:pt x="564" y="489"/>
                  </a:lnTo>
                  <a:lnTo>
                    <a:pt x="563" y="497"/>
                  </a:lnTo>
                  <a:lnTo>
                    <a:pt x="563" y="505"/>
                  </a:lnTo>
                  <a:lnTo>
                    <a:pt x="564" y="515"/>
                  </a:lnTo>
                  <a:lnTo>
                    <a:pt x="565" y="525"/>
                  </a:lnTo>
                  <a:close/>
                  <a:moveTo>
                    <a:pt x="870" y="638"/>
                  </a:moveTo>
                  <a:lnTo>
                    <a:pt x="869" y="629"/>
                  </a:lnTo>
                  <a:lnTo>
                    <a:pt x="869" y="621"/>
                  </a:lnTo>
                  <a:lnTo>
                    <a:pt x="868" y="612"/>
                  </a:lnTo>
                  <a:lnTo>
                    <a:pt x="867" y="602"/>
                  </a:lnTo>
                  <a:lnTo>
                    <a:pt x="866" y="594"/>
                  </a:lnTo>
                  <a:lnTo>
                    <a:pt x="865" y="585"/>
                  </a:lnTo>
                  <a:lnTo>
                    <a:pt x="864" y="576"/>
                  </a:lnTo>
                  <a:lnTo>
                    <a:pt x="863" y="567"/>
                  </a:lnTo>
                  <a:lnTo>
                    <a:pt x="872" y="566"/>
                  </a:lnTo>
                  <a:lnTo>
                    <a:pt x="882" y="566"/>
                  </a:lnTo>
                  <a:lnTo>
                    <a:pt x="892" y="565"/>
                  </a:lnTo>
                  <a:lnTo>
                    <a:pt x="901" y="564"/>
                  </a:lnTo>
                  <a:lnTo>
                    <a:pt x="912" y="563"/>
                  </a:lnTo>
                  <a:lnTo>
                    <a:pt x="921" y="562"/>
                  </a:lnTo>
                  <a:lnTo>
                    <a:pt x="931" y="561"/>
                  </a:lnTo>
                  <a:lnTo>
                    <a:pt x="942" y="559"/>
                  </a:lnTo>
                  <a:lnTo>
                    <a:pt x="943" y="569"/>
                  </a:lnTo>
                  <a:lnTo>
                    <a:pt x="943" y="577"/>
                  </a:lnTo>
                  <a:lnTo>
                    <a:pt x="944" y="587"/>
                  </a:lnTo>
                  <a:lnTo>
                    <a:pt x="945" y="596"/>
                  </a:lnTo>
                  <a:lnTo>
                    <a:pt x="946" y="604"/>
                  </a:lnTo>
                  <a:lnTo>
                    <a:pt x="946" y="614"/>
                  </a:lnTo>
                  <a:lnTo>
                    <a:pt x="947" y="622"/>
                  </a:lnTo>
                  <a:lnTo>
                    <a:pt x="947" y="631"/>
                  </a:lnTo>
                  <a:lnTo>
                    <a:pt x="938" y="632"/>
                  </a:lnTo>
                  <a:lnTo>
                    <a:pt x="927" y="632"/>
                  </a:lnTo>
                  <a:lnTo>
                    <a:pt x="918" y="634"/>
                  </a:lnTo>
                  <a:lnTo>
                    <a:pt x="909" y="635"/>
                  </a:lnTo>
                  <a:lnTo>
                    <a:pt x="899" y="636"/>
                  </a:lnTo>
                  <a:lnTo>
                    <a:pt x="890" y="637"/>
                  </a:lnTo>
                  <a:lnTo>
                    <a:pt x="880" y="638"/>
                  </a:lnTo>
                  <a:lnTo>
                    <a:pt x="870" y="638"/>
                  </a:lnTo>
                  <a:close/>
                  <a:moveTo>
                    <a:pt x="1152" y="491"/>
                  </a:moveTo>
                  <a:lnTo>
                    <a:pt x="1161" y="490"/>
                  </a:lnTo>
                  <a:lnTo>
                    <a:pt x="1170" y="488"/>
                  </a:lnTo>
                  <a:lnTo>
                    <a:pt x="1180" y="486"/>
                  </a:lnTo>
                  <a:lnTo>
                    <a:pt x="1189" y="484"/>
                  </a:lnTo>
                  <a:lnTo>
                    <a:pt x="1200" y="482"/>
                  </a:lnTo>
                  <a:lnTo>
                    <a:pt x="1209" y="480"/>
                  </a:lnTo>
                  <a:lnTo>
                    <a:pt x="1219" y="478"/>
                  </a:lnTo>
                  <a:lnTo>
                    <a:pt x="1230" y="476"/>
                  </a:lnTo>
                  <a:lnTo>
                    <a:pt x="1234" y="485"/>
                  </a:lnTo>
                  <a:lnTo>
                    <a:pt x="1237" y="493"/>
                  </a:lnTo>
                  <a:lnTo>
                    <a:pt x="1241" y="501"/>
                  </a:lnTo>
                  <a:lnTo>
                    <a:pt x="1246" y="507"/>
                  </a:lnTo>
                  <a:lnTo>
                    <a:pt x="1251" y="514"/>
                  </a:lnTo>
                  <a:lnTo>
                    <a:pt x="1256" y="519"/>
                  </a:lnTo>
                  <a:lnTo>
                    <a:pt x="1261" y="523"/>
                  </a:lnTo>
                  <a:lnTo>
                    <a:pt x="1267" y="527"/>
                  </a:lnTo>
                  <a:lnTo>
                    <a:pt x="1274" y="530"/>
                  </a:lnTo>
                  <a:lnTo>
                    <a:pt x="1281" y="532"/>
                  </a:lnTo>
                  <a:lnTo>
                    <a:pt x="1288" y="535"/>
                  </a:lnTo>
                  <a:lnTo>
                    <a:pt x="1297" y="537"/>
                  </a:lnTo>
                  <a:lnTo>
                    <a:pt x="1304" y="539"/>
                  </a:lnTo>
                  <a:lnTo>
                    <a:pt x="1313" y="539"/>
                  </a:lnTo>
                  <a:lnTo>
                    <a:pt x="1322" y="539"/>
                  </a:lnTo>
                  <a:lnTo>
                    <a:pt x="1331" y="539"/>
                  </a:lnTo>
                  <a:lnTo>
                    <a:pt x="1340" y="538"/>
                  </a:lnTo>
                  <a:lnTo>
                    <a:pt x="1350" y="535"/>
                  </a:lnTo>
                  <a:lnTo>
                    <a:pt x="1358" y="533"/>
                  </a:lnTo>
                  <a:lnTo>
                    <a:pt x="1365" y="531"/>
                  </a:lnTo>
                  <a:lnTo>
                    <a:pt x="1373" y="528"/>
                  </a:lnTo>
                  <a:lnTo>
                    <a:pt x="1379" y="525"/>
                  </a:lnTo>
                  <a:lnTo>
                    <a:pt x="1384" y="521"/>
                  </a:lnTo>
                  <a:lnTo>
                    <a:pt x="1388" y="517"/>
                  </a:lnTo>
                  <a:lnTo>
                    <a:pt x="1393" y="513"/>
                  </a:lnTo>
                  <a:lnTo>
                    <a:pt x="1395" y="508"/>
                  </a:lnTo>
                  <a:lnTo>
                    <a:pt x="1398" y="504"/>
                  </a:lnTo>
                  <a:lnTo>
                    <a:pt x="1400" y="500"/>
                  </a:lnTo>
                  <a:lnTo>
                    <a:pt x="1401" y="495"/>
                  </a:lnTo>
                  <a:lnTo>
                    <a:pt x="1402" y="491"/>
                  </a:lnTo>
                  <a:lnTo>
                    <a:pt x="1403" y="485"/>
                  </a:lnTo>
                  <a:lnTo>
                    <a:pt x="1402" y="481"/>
                  </a:lnTo>
                  <a:lnTo>
                    <a:pt x="1401" y="477"/>
                  </a:lnTo>
                  <a:lnTo>
                    <a:pt x="1401" y="474"/>
                  </a:lnTo>
                  <a:lnTo>
                    <a:pt x="1400" y="471"/>
                  </a:lnTo>
                  <a:lnTo>
                    <a:pt x="1398" y="469"/>
                  </a:lnTo>
                  <a:lnTo>
                    <a:pt x="1397" y="466"/>
                  </a:lnTo>
                  <a:lnTo>
                    <a:pt x="1395" y="464"/>
                  </a:lnTo>
                  <a:lnTo>
                    <a:pt x="1393" y="460"/>
                  </a:lnTo>
                  <a:lnTo>
                    <a:pt x="1391" y="458"/>
                  </a:lnTo>
                  <a:lnTo>
                    <a:pt x="1387" y="456"/>
                  </a:lnTo>
                  <a:lnTo>
                    <a:pt x="1385" y="454"/>
                  </a:lnTo>
                  <a:lnTo>
                    <a:pt x="1381" y="453"/>
                  </a:lnTo>
                  <a:lnTo>
                    <a:pt x="1378" y="451"/>
                  </a:lnTo>
                  <a:lnTo>
                    <a:pt x="1374" y="450"/>
                  </a:lnTo>
                  <a:lnTo>
                    <a:pt x="1369" y="449"/>
                  </a:lnTo>
                  <a:lnTo>
                    <a:pt x="1363" y="447"/>
                  </a:lnTo>
                  <a:lnTo>
                    <a:pt x="1358" y="446"/>
                  </a:lnTo>
                  <a:lnTo>
                    <a:pt x="1354" y="445"/>
                  </a:lnTo>
                  <a:lnTo>
                    <a:pt x="1349" y="444"/>
                  </a:lnTo>
                  <a:lnTo>
                    <a:pt x="1341" y="443"/>
                  </a:lnTo>
                  <a:lnTo>
                    <a:pt x="1334" y="442"/>
                  </a:lnTo>
                  <a:lnTo>
                    <a:pt x="1326" y="441"/>
                  </a:lnTo>
                  <a:lnTo>
                    <a:pt x="1315" y="440"/>
                  </a:lnTo>
                  <a:lnTo>
                    <a:pt x="1304" y="437"/>
                  </a:lnTo>
                  <a:lnTo>
                    <a:pt x="1291" y="435"/>
                  </a:lnTo>
                  <a:lnTo>
                    <a:pt x="1274" y="433"/>
                  </a:lnTo>
                  <a:lnTo>
                    <a:pt x="1258" y="430"/>
                  </a:lnTo>
                  <a:lnTo>
                    <a:pt x="1243" y="427"/>
                  </a:lnTo>
                  <a:lnTo>
                    <a:pt x="1231" y="424"/>
                  </a:lnTo>
                  <a:lnTo>
                    <a:pt x="1218" y="421"/>
                  </a:lnTo>
                  <a:lnTo>
                    <a:pt x="1208" y="417"/>
                  </a:lnTo>
                  <a:lnTo>
                    <a:pt x="1200" y="412"/>
                  </a:lnTo>
                  <a:lnTo>
                    <a:pt x="1192" y="408"/>
                  </a:lnTo>
                  <a:lnTo>
                    <a:pt x="1182" y="401"/>
                  </a:lnTo>
                  <a:lnTo>
                    <a:pt x="1172" y="394"/>
                  </a:lnTo>
                  <a:lnTo>
                    <a:pt x="1164" y="385"/>
                  </a:lnTo>
                  <a:lnTo>
                    <a:pt x="1158" y="377"/>
                  </a:lnTo>
                  <a:lnTo>
                    <a:pt x="1152" y="368"/>
                  </a:lnTo>
                  <a:lnTo>
                    <a:pt x="1147" y="358"/>
                  </a:lnTo>
                  <a:lnTo>
                    <a:pt x="1143" y="349"/>
                  </a:lnTo>
                  <a:lnTo>
                    <a:pt x="1141" y="338"/>
                  </a:lnTo>
                  <a:lnTo>
                    <a:pt x="1140" y="331"/>
                  </a:lnTo>
                  <a:lnTo>
                    <a:pt x="1140" y="324"/>
                  </a:lnTo>
                  <a:lnTo>
                    <a:pt x="1140" y="316"/>
                  </a:lnTo>
                  <a:lnTo>
                    <a:pt x="1141" y="310"/>
                  </a:lnTo>
                  <a:lnTo>
                    <a:pt x="1142" y="303"/>
                  </a:lnTo>
                  <a:lnTo>
                    <a:pt x="1143" y="297"/>
                  </a:lnTo>
                  <a:lnTo>
                    <a:pt x="1146" y="289"/>
                  </a:lnTo>
                  <a:lnTo>
                    <a:pt x="1148" y="283"/>
                  </a:lnTo>
                  <a:lnTo>
                    <a:pt x="1153" y="277"/>
                  </a:lnTo>
                  <a:lnTo>
                    <a:pt x="1156" y="272"/>
                  </a:lnTo>
                  <a:lnTo>
                    <a:pt x="1161" y="265"/>
                  </a:lnTo>
                  <a:lnTo>
                    <a:pt x="1166" y="260"/>
                  </a:lnTo>
                  <a:lnTo>
                    <a:pt x="1171" y="256"/>
                  </a:lnTo>
                  <a:lnTo>
                    <a:pt x="1178" y="251"/>
                  </a:lnTo>
                  <a:lnTo>
                    <a:pt x="1185" y="247"/>
                  </a:lnTo>
                  <a:lnTo>
                    <a:pt x="1192" y="242"/>
                  </a:lnTo>
                  <a:lnTo>
                    <a:pt x="1200" y="238"/>
                  </a:lnTo>
                  <a:lnTo>
                    <a:pt x="1208" y="235"/>
                  </a:lnTo>
                  <a:lnTo>
                    <a:pt x="1217" y="232"/>
                  </a:lnTo>
                  <a:lnTo>
                    <a:pt x="1227" y="229"/>
                  </a:lnTo>
                  <a:lnTo>
                    <a:pt x="1236" y="227"/>
                  </a:lnTo>
                  <a:lnTo>
                    <a:pt x="1247" y="225"/>
                  </a:lnTo>
                  <a:lnTo>
                    <a:pt x="1257" y="224"/>
                  </a:lnTo>
                  <a:lnTo>
                    <a:pt x="1268" y="222"/>
                  </a:lnTo>
                  <a:lnTo>
                    <a:pt x="1287" y="221"/>
                  </a:lnTo>
                  <a:lnTo>
                    <a:pt x="1306" y="221"/>
                  </a:lnTo>
                  <a:lnTo>
                    <a:pt x="1323" y="221"/>
                  </a:lnTo>
                  <a:lnTo>
                    <a:pt x="1338" y="223"/>
                  </a:lnTo>
                  <a:lnTo>
                    <a:pt x="1354" y="226"/>
                  </a:lnTo>
                  <a:lnTo>
                    <a:pt x="1368" y="230"/>
                  </a:lnTo>
                  <a:lnTo>
                    <a:pt x="1381" y="234"/>
                  </a:lnTo>
                  <a:lnTo>
                    <a:pt x="1394" y="240"/>
                  </a:lnTo>
                  <a:lnTo>
                    <a:pt x="1404" y="248"/>
                  </a:lnTo>
                  <a:lnTo>
                    <a:pt x="1415" y="256"/>
                  </a:lnTo>
                  <a:lnTo>
                    <a:pt x="1423" y="264"/>
                  </a:lnTo>
                  <a:lnTo>
                    <a:pt x="1430" y="274"/>
                  </a:lnTo>
                  <a:lnTo>
                    <a:pt x="1436" y="283"/>
                  </a:lnTo>
                  <a:lnTo>
                    <a:pt x="1442" y="295"/>
                  </a:lnTo>
                  <a:lnTo>
                    <a:pt x="1445" y="306"/>
                  </a:lnTo>
                  <a:lnTo>
                    <a:pt x="1448" y="319"/>
                  </a:lnTo>
                  <a:lnTo>
                    <a:pt x="1437" y="320"/>
                  </a:lnTo>
                  <a:lnTo>
                    <a:pt x="1428" y="322"/>
                  </a:lnTo>
                  <a:lnTo>
                    <a:pt x="1418" y="323"/>
                  </a:lnTo>
                  <a:lnTo>
                    <a:pt x="1407" y="324"/>
                  </a:lnTo>
                  <a:lnTo>
                    <a:pt x="1398" y="325"/>
                  </a:lnTo>
                  <a:lnTo>
                    <a:pt x="1387" y="326"/>
                  </a:lnTo>
                  <a:lnTo>
                    <a:pt x="1378" y="328"/>
                  </a:lnTo>
                  <a:lnTo>
                    <a:pt x="1368" y="329"/>
                  </a:lnTo>
                  <a:lnTo>
                    <a:pt x="1365" y="323"/>
                  </a:lnTo>
                  <a:lnTo>
                    <a:pt x="1362" y="316"/>
                  </a:lnTo>
                  <a:lnTo>
                    <a:pt x="1358" y="311"/>
                  </a:lnTo>
                  <a:lnTo>
                    <a:pt x="1355" y="306"/>
                  </a:lnTo>
                  <a:lnTo>
                    <a:pt x="1351" y="302"/>
                  </a:lnTo>
                  <a:lnTo>
                    <a:pt x="1347" y="298"/>
                  </a:lnTo>
                  <a:lnTo>
                    <a:pt x="1341" y="295"/>
                  </a:lnTo>
                  <a:lnTo>
                    <a:pt x="1337" y="291"/>
                  </a:lnTo>
                  <a:lnTo>
                    <a:pt x="1332" y="288"/>
                  </a:lnTo>
                  <a:lnTo>
                    <a:pt x="1326" y="286"/>
                  </a:lnTo>
                  <a:lnTo>
                    <a:pt x="1320" y="284"/>
                  </a:lnTo>
                  <a:lnTo>
                    <a:pt x="1313" y="283"/>
                  </a:lnTo>
                  <a:lnTo>
                    <a:pt x="1306" y="282"/>
                  </a:lnTo>
                  <a:lnTo>
                    <a:pt x="1299" y="282"/>
                  </a:lnTo>
                  <a:lnTo>
                    <a:pt x="1290" y="282"/>
                  </a:lnTo>
                  <a:lnTo>
                    <a:pt x="1282" y="282"/>
                  </a:lnTo>
                  <a:lnTo>
                    <a:pt x="1273" y="283"/>
                  </a:lnTo>
                  <a:lnTo>
                    <a:pt x="1265" y="284"/>
                  </a:lnTo>
                  <a:lnTo>
                    <a:pt x="1257" y="286"/>
                  </a:lnTo>
                  <a:lnTo>
                    <a:pt x="1251" y="289"/>
                  </a:lnTo>
                  <a:lnTo>
                    <a:pt x="1244" y="291"/>
                  </a:lnTo>
                  <a:lnTo>
                    <a:pt x="1239" y="295"/>
                  </a:lnTo>
                  <a:lnTo>
                    <a:pt x="1234" y="298"/>
                  </a:lnTo>
                  <a:lnTo>
                    <a:pt x="1230" y="301"/>
                  </a:lnTo>
                  <a:lnTo>
                    <a:pt x="1228" y="304"/>
                  </a:lnTo>
                  <a:lnTo>
                    <a:pt x="1225" y="306"/>
                  </a:lnTo>
                  <a:lnTo>
                    <a:pt x="1223" y="309"/>
                  </a:lnTo>
                  <a:lnTo>
                    <a:pt x="1222" y="312"/>
                  </a:lnTo>
                  <a:lnTo>
                    <a:pt x="1220" y="315"/>
                  </a:lnTo>
                  <a:lnTo>
                    <a:pt x="1220" y="319"/>
                  </a:lnTo>
                  <a:lnTo>
                    <a:pt x="1219" y="322"/>
                  </a:lnTo>
                  <a:lnTo>
                    <a:pt x="1219" y="325"/>
                  </a:lnTo>
                  <a:lnTo>
                    <a:pt x="1220" y="328"/>
                  </a:lnTo>
                  <a:lnTo>
                    <a:pt x="1222" y="331"/>
                  </a:lnTo>
                  <a:lnTo>
                    <a:pt x="1223" y="334"/>
                  </a:lnTo>
                  <a:lnTo>
                    <a:pt x="1225" y="337"/>
                  </a:lnTo>
                  <a:lnTo>
                    <a:pt x="1227" y="339"/>
                  </a:lnTo>
                  <a:lnTo>
                    <a:pt x="1230" y="343"/>
                  </a:lnTo>
                  <a:lnTo>
                    <a:pt x="1233" y="345"/>
                  </a:lnTo>
                  <a:lnTo>
                    <a:pt x="1236" y="347"/>
                  </a:lnTo>
                  <a:lnTo>
                    <a:pt x="1241" y="349"/>
                  </a:lnTo>
                  <a:lnTo>
                    <a:pt x="1248" y="352"/>
                  </a:lnTo>
                  <a:lnTo>
                    <a:pt x="1255" y="354"/>
                  </a:lnTo>
                  <a:lnTo>
                    <a:pt x="1263" y="356"/>
                  </a:lnTo>
                  <a:lnTo>
                    <a:pt x="1274" y="358"/>
                  </a:lnTo>
                  <a:lnTo>
                    <a:pt x="1286" y="360"/>
                  </a:lnTo>
                  <a:lnTo>
                    <a:pt x="1299" y="362"/>
                  </a:lnTo>
                  <a:lnTo>
                    <a:pt x="1313" y="364"/>
                  </a:lnTo>
                  <a:lnTo>
                    <a:pt x="1329" y="365"/>
                  </a:lnTo>
                  <a:lnTo>
                    <a:pt x="1344" y="368"/>
                  </a:lnTo>
                  <a:lnTo>
                    <a:pt x="1357" y="370"/>
                  </a:lnTo>
                  <a:lnTo>
                    <a:pt x="1370" y="372"/>
                  </a:lnTo>
                  <a:lnTo>
                    <a:pt x="1381" y="374"/>
                  </a:lnTo>
                  <a:lnTo>
                    <a:pt x="1392" y="377"/>
                  </a:lnTo>
                  <a:lnTo>
                    <a:pt x="1401" y="379"/>
                  </a:lnTo>
                  <a:lnTo>
                    <a:pt x="1409" y="382"/>
                  </a:lnTo>
                  <a:lnTo>
                    <a:pt x="1417" y="384"/>
                  </a:lnTo>
                  <a:lnTo>
                    <a:pt x="1424" y="388"/>
                  </a:lnTo>
                  <a:lnTo>
                    <a:pt x="1430" y="392"/>
                  </a:lnTo>
                  <a:lnTo>
                    <a:pt x="1437" y="396"/>
                  </a:lnTo>
                  <a:lnTo>
                    <a:pt x="1444" y="400"/>
                  </a:lnTo>
                  <a:lnTo>
                    <a:pt x="1449" y="405"/>
                  </a:lnTo>
                  <a:lnTo>
                    <a:pt x="1455" y="410"/>
                  </a:lnTo>
                  <a:lnTo>
                    <a:pt x="1459" y="416"/>
                  </a:lnTo>
                  <a:lnTo>
                    <a:pt x="1465" y="421"/>
                  </a:lnTo>
                  <a:lnTo>
                    <a:pt x="1469" y="427"/>
                  </a:lnTo>
                  <a:lnTo>
                    <a:pt x="1473" y="434"/>
                  </a:lnTo>
                  <a:lnTo>
                    <a:pt x="1476" y="441"/>
                  </a:lnTo>
                  <a:lnTo>
                    <a:pt x="1479" y="448"/>
                  </a:lnTo>
                  <a:lnTo>
                    <a:pt x="1481" y="456"/>
                  </a:lnTo>
                  <a:lnTo>
                    <a:pt x="1483" y="465"/>
                  </a:lnTo>
                  <a:lnTo>
                    <a:pt x="1485" y="473"/>
                  </a:lnTo>
                  <a:lnTo>
                    <a:pt x="1485" y="480"/>
                  </a:lnTo>
                  <a:lnTo>
                    <a:pt x="1487" y="488"/>
                  </a:lnTo>
                  <a:lnTo>
                    <a:pt x="1485" y="495"/>
                  </a:lnTo>
                  <a:lnTo>
                    <a:pt x="1484" y="503"/>
                  </a:lnTo>
                  <a:lnTo>
                    <a:pt x="1482" y="510"/>
                  </a:lnTo>
                  <a:lnTo>
                    <a:pt x="1480" y="518"/>
                  </a:lnTo>
                  <a:lnTo>
                    <a:pt x="1477" y="525"/>
                  </a:lnTo>
                  <a:lnTo>
                    <a:pt x="1473" y="533"/>
                  </a:lnTo>
                  <a:lnTo>
                    <a:pt x="1469" y="541"/>
                  </a:lnTo>
                  <a:lnTo>
                    <a:pt x="1464" y="547"/>
                  </a:lnTo>
                  <a:lnTo>
                    <a:pt x="1458" y="553"/>
                  </a:lnTo>
                  <a:lnTo>
                    <a:pt x="1452" y="559"/>
                  </a:lnTo>
                  <a:lnTo>
                    <a:pt x="1445" y="566"/>
                  </a:lnTo>
                  <a:lnTo>
                    <a:pt x="1437" y="571"/>
                  </a:lnTo>
                  <a:lnTo>
                    <a:pt x="1430" y="575"/>
                  </a:lnTo>
                  <a:lnTo>
                    <a:pt x="1422" y="579"/>
                  </a:lnTo>
                  <a:lnTo>
                    <a:pt x="1412" y="583"/>
                  </a:lnTo>
                  <a:lnTo>
                    <a:pt x="1403" y="588"/>
                  </a:lnTo>
                  <a:lnTo>
                    <a:pt x="1394" y="591"/>
                  </a:lnTo>
                  <a:lnTo>
                    <a:pt x="1383" y="594"/>
                  </a:lnTo>
                  <a:lnTo>
                    <a:pt x="1372" y="596"/>
                  </a:lnTo>
                  <a:lnTo>
                    <a:pt x="1360" y="598"/>
                  </a:lnTo>
                  <a:lnTo>
                    <a:pt x="1348" y="600"/>
                  </a:lnTo>
                  <a:lnTo>
                    <a:pt x="1335" y="601"/>
                  </a:lnTo>
                  <a:lnTo>
                    <a:pt x="1316" y="602"/>
                  </a:lnTo>
                  <a:lnTo>
                    <a:pt x="1299" y="602"/>
                  </a:lnTo>
                  <a:lnTo>
                    <a:pt x="1282" y="601"/>
                  </a:lnTo>
                  <a:lnTo>
                    <a:pt x="1265" y="599"/>
                  </a:lnTo>
                  <a:lnTo>
                    <a:pt x="1251" y="596"/>
                  </a:lnTo>
                  <a:lnTo>
                    <a:pt x="1237" y="592"/>
                  </a:lnTo>
                  <a:lnTo>
                    <a:pt x="1225" y="587"/>
                  </a:lnTo>
                  <a:lnTo>
                    <a:pt x="1212" y="579"/>
                  </a:lnTo>
                  <a:lnTo>
                    <a:pt x="1202" y="572"/>
                  </a:lnTo>
                  <a:lnTo>
                    <a:pt x="1192" y="564"/>
                  </a:lnTo>
                  <a:lnTo>
                    <a:pt x="1183" y="554"/>
                  </a:lnTo>
                  <a:lnTo>
                    <a:pt x="1176" y="544"/>
                  </a:lnTo>
                  <a:lnTo>
                    <a:pt x="1168" y="531"/>
                  </a:lnTo>
                  <a:lnTo>
                    <a:pt x="1162" y="519"/>
                  </a:lnTo>
                  <a:lnTo>
                    <a:pt x="1157" y="505"/>
                  </a:lnTo>
                  <a:lnTo>
                    <a:pt x="1152" y="491"/>
                  </a:lnTo>
                  <a:close/>
                  <a:moveTo>
                    <a:pt x="1567" y="573"/>
                  </a:moveTo>
                  <a:lnTo>
                    <a:pt x="1561" y="527"/>
                  </a:lnTo>
                  <a:lnTo>
                    <a:pt x="1553" y="481"/>
                  </a:lnTo>
                  <a:lnTo>
                    <a:pt x="1547" y="435"/>
                  </a:lnTo>
                  <a:lnTo>
                    <a:pt x="1540" y="389"/>
                  </a:lnTo>
                  <a:lnTo>
                    <a:pt x="1532" y="343"/>
                  </a:lnTo>
                  <a:lnTo>
                    <a:pt x="1525" y="297"/>
                  </a:lnTo>
                  <a:lnTo>
                    <a:pt x="1517" y="251"/>
                  </a:lnTo>
                  <a:lnTo>
                    <a:pt x="1508" y="205"/>
                  </a:lnTo>
                  <a:lnTo>
                    <a:pt x="1519" y="204"/>
                  </a:lnTo>
                  <a:lnTo>
                    <a:pt x="1530" y="203"/>
                  </a:lnTo>
                  <a:lnTo>
                    <a:pt x="1541" y="203"/>
                  </a:lnTo>
                  <a:lnTo>
                    <a:pt x="1551" y="202"/>
                  </a:lnTo>
                  <a:lnTo>
                    <a:pt x="1562" y="201"/>
                  </a:lnTo>
                  <a:lnTo>
                    <a:pt x="1572" y="200"/>
                  </a:lnTo>
                  <a:lnTo>
                    <a:pt x="1582" y="199"/>
                  </a:lnTo>
                  <a:lnTo>
                    <a:pt x="1593" y="198"/>
                  </a:lnTo>
                  <a:lnTo>
                    <a:pt x="1597" y="215"/>
                  </a:lnTo>
                  <a:lnTo>
                    <a:pt x="1600" y="234"/>
                  </a:lnTo>
                  <a:lnTo>
                    <a:pt x="1604" y="252"/>
                  </a:lnTo>
                  <a:lnTo>
                    <a:pt x="1608" y="270"/>
                  </a:lnTo>
                  <a:lnTo>
                    <a:pt x="1611" y="288"/>
                  </a:lnTo>
                  <a:lnTo>
                    <a:pt x="1614" y="306"/>
                  </a:lnTo>
                  <a:lnTo>
                    <a:pt x="1617" y="324"/>
                  </a:lnTo>
                  <a:lnTo>
                    <a:pt x="1620" y="343"/>
                  </a:lnTo>
                  <a:lnTo>
                    <a:pt x="1640" y="340"/>
                  </a:lnTo>
                  <a:lnTo>
                    <a:pt x="1660" y="338"/>
                  </a:lnTo>
                  <a:lnTo>
                    <a:pt x="1680" y="336"/>
                  </a:lnTo>
                  <a:lnTo>
                    <a:pt x="1699" y="335"/>
                  </a:lnTo>
                  <a:lnTo>
                    <a:pt x="1720" y="333"/>
                  </a:lnTo>
                  <a:lnTo>
                    <a:pt x="1740" y="331"/>
                  </a:lnTo>
                  <a:lnTo>
                    <a:pt x="1760" y="329"/>
                  </a:lnTo>
                  <a:lnTo>
                    <a:pt x="1780" y="327"/>
                  </a:lnTo>
                  <a:lnTo>
                    <a:pt x="1778" y="309"/>
                  </a:lnTo>
                  <a:lnTo>
                    <a:pt x="1774" y="291"/>
                  </a:lnTo>
                  <a:lnTo>
                    <a:pt x="1772" y="273"/>
                  </a:lnTo>
                  <a:lnTo>
                    <a:pt x="1769" y="255"/>
                  </a:lnTo>
                  <a:lnTo>
                    <a:pt x="1765" y="236"/>
                  </a:lnTo>
                  <a:lnTo>
                    <a:pt x="1762" y="218"/>
                  </a:lnTo>
                  <a:lnTo>
                    <a:pt x="1759" y="201"/>
                  </a:lnTo>
                  <a:lnTo>
                    <a:pt x="1755" y="182"/>
                  </a:lnTo>
                  <a:lnTo>
                    <a:pt x="1765" y="181"/>
                  </a:lnTo>
                  <a:lnTo>
                    <a:pt x="1774" y="180"/>
                  </a:lnTo>
                  <a:lnTo>
                    <a:pt x="1785" y="179"/>
                  </a:lnTo>
                  <a:lnTo>
                    <a:pt x="1795" y="179"/>
                  </a:lnTo>
                  <a:lnTo>
                    <a:pt x="1806" y="178"/>
                  </a:lnTo>
                  <a:lnTo>
                    <a:pt x="1816" y="177"/>
                  </a:lnTo>
                  <a:lnTo>
                    <a:pt x="1826" y="176"/>
                  </a:lnTo>
                  <a:lnTo>
                    <a:pt x="1836" y="175"/>
                  </a:lnTo>
                  <a:lnTo>
                    <a:pt x="1844" y="221"/>
                  </a:lnTo>
                  <a:lnTo>
                    <a:pt x="1853" y="266"/>
                  </a:lnTo>
                  <a:lnTo>
                    <a:pt x="1861" y="312"/>
                  </a:lnTo>
                  <a:lnTo>
                    <a:pt x="1868" y="358"/>
                  </a:lnTo>
                  <a:lnTo>
                    <a:pt x="1876" y="404"/>
                  </a:lnTo>
                  <a:lnTo>
                    <a:pt x="1882" y="450"/>
                  </a:lnTo>
                  <a:lnTo>
                    <a:pt x="1888" y="495"/>
                  </a:lnTo>
                  <a:lnTo>
                    <a:pt x="1893" y="541"/>
                  </a:lnTo>
                  <a:lnTo>
                    <a:pt x="1883" y="542"/>
                  </a:lnTo>
                  <a:lnTo>
                    <a:pt x="1873" y="543"/>
                  </a:lnTo>
                  <a:lnTo>
                    <a:pt x="1862" y="545"/>
                  </a:lnTo>
                  <a:lnTo>
                    <a:pt x="1852" y="546"/>
                  </a:lnTo>
                  <a:lnTo>
                    <a:pt x="1842" y="547"/>
                  </a:lnTo>
                  <a:lnTo>
                    <a:pt x="1832" y="548"/>
                  </a:lnTo>
                  <a:lnTo>
                    <a:pt x="1821" y="549"/>
                  </a:lnTo>
                  <a:lnTo>
                    <a:pt x="1812" y="550"/>
                  </a:lnTo>
                  <a:lnTo>
                    <a:pt x="1810" y="530"/>
                  </a:lnTo>
                  <a:lnTo>
                    <a:pt x="1807" y="509"/>
                  </a:lnTo>
                  <a:lnTo>
                    <a:pt x="1804" y="490"/>
                  </a:lnTo>
                  <a:lnTo>
                    <a:pt x="1802" y="470"/>
                  </a:lnTo>
                  <a:lnTo>
                    <a:pt x="1798" y="450"/>
                  </a:lnTo>
                  <a:lnTo>
                    <a:pt x="1795" y="429"/>
                  </a:lnTo>
                  <a:lnTo>
                    <a:pt x="1793" y="409"/>
                  </a:lnTo>
                  <a:lnTo>
                    <a:pt x="1790" y="389"/>
                  </a:lnTo>
                  <a:lnTo>
                    <a:pt x="1770" y="392"/>
                  </a:lnTo>
                  <a:lnTo>
                    <a:pt x="1750" y="394"/>
                  </a:lnTo>
                  <a:lnTo>
                    <a:pt x="1730" y="395"/>
                  </a:lnTo>
                  <a:lnTo>
                    <a:pt x="1710" y="397"/>
                  </a:lnTo>
                  <a:lnTo>
                    <a:pt x="1690" y="399"/>
                  </a:lnTo>
                  <a:lnTo>
                    <a:pt x="1669" y="401"/>
                  </a:lnTo>
                  <a:lnTo>
                    <a:pt x="1649" y="403"/>
                  </a:lnTo>
                  <a:lnTo>
                    <a:pt x="1628" y="405"/>
                  </a:lnTo>
                  <a:lnTo>
                    <a:pt x="1632" y="425"/>
                  </a:lnTo>
                  <a:lnTo>
                    <a:pt x="1635" y="445"/>
                  </a:lnTo>
                  <a:lnTo>
                    <a:pt x="1638" y="465"/>
                  </a:lnTo>
                  <a:lnTo>
                    <a:pt x="1641" y="485"/>
                  </a:lnTo>
                  <a:lnTo>
                    <a:pt x="1643" y="505"/>
                  </a:lnTo>
                  <a:lnTo>
                    <a:pt x="1645" y="525"/>
                  </a:lnTo>
                  <a:lnTo>
                    <a:pt x="1647" y="545"/>
                  </a:lnTo>
                  <a:lnTo>
                    <a:pt x="1649" y="566"/>
                  </a:lnTo>
                  <a:lnTo>
                    <a:pt x="1639" y="566"/>
                  </a:lnTo>
                  <a:lnTo>
                    <a:pt x="1628" y="567"/>
                  </a:lnTo>
                  <a:lnTo>
                    <a:pt x="1618" y="568"/>
                  </a:lnTo>
                  <a:lnTo>
                    <a:pt x="1608" y="569"/>
                  </a:lnTo>
                  <a:lnTo>
                    <a:pt x="1598" y="570"/>
                  </a:lnTo>
                  <a:lnTo>
                    <a:pt x="1588" y="571"/>
                  </a:lnTo>
                  <a:lnTo>
                    <a:pt x="1577" y="572"/>
                  </a:lnTo>
                  <a:lnTo>
                    <a:pt x="1567" y="573"/>
                  </a:lnTo>
                  <a:close/>
                  <a:moveTo>
                    <a:pt x="2345" y="500"/>
                  </a:moveTo>
                  <a:lnTo>
                    <a:pt x="2334" y="501"/>
                  </a:lnTo>
                  <a:lnTo>
                    <a:pt x="2322" y="502"/>
                  </a:lnTo>
                  <a:lnTo>
                    <a:pt x="2311" y="503"/>
                  </a:lnTo>
                  <a:lnTo>
                    <a:pt x="2300" y="504"/>
                  </a:lnTo>
                  <a:lnTo>
                    <a:pt x="2289" y="505"/>
                  </a:lnTo>
                  <a:lnTo>
                    <a:pt x="2278" y="506"/>
                  </a:lnTo>
                  <a:lnTo>
                    <a:pt x="2267" y="506"/>
                  </a:lnTo>
                  <a:lnTo>
                    <a:pt x="2256" y="507"/>
                  </a:lnTo>
                  <a:lnTo>
                    <a:pt x="2251" y="498"/>
                  </a:lnTo>
                  <a:lnTo>
                    <a:pt x="2245" y="489"/>
                  </a:lnTo>
                  <a:lnTo>
                    <a:pt x="2240" y="478"/>
                  </a:lnTo>
                  <a:lnTo>
                    <a:pt x="2233" y="468"/>
                  </a:lnTo>
                  <a:lnTo>
                    <a:pt x="2228" y="458"/>
                  </a:lnTo>
                  <a:lnTo>
                    <a:pt x="2222" y="448"/>
                  </a:lnTo>
                  <a:lnTo>
                    <a:pt x="2217" y="437"/>
                  </a:lnTo>
                  <a:lnTo>
                    <a:pt x="2211" y="428"/>
                  </a:lnTo>
                  <a:lnTo>
                    <a:pt x="2191" y="430"/>
                  </a:lnTo>
                  <a:lnTo>
                    <a:pt x="2170" y="431"/>
                  </a:lnTo>
                  <a:lnTo>
                    <a:pt x="2150" y="433"/>
                  </a:lnTo>
                  <a:lnTo>
                    <a:pt x="2129" y="435"/>
                  </a:lnTo>
                  <a:lnTo>
                    <a:pt x="2109" y="437"/>
                  </a:lnTo>
                  <a:lnTo>
                    <a:pt x="2088" y="438"/>
                  </a:lnTo>
                  <a:lnTo>
                    <a:pt x="2069" y="441"/>
                  </a:lnTo>
                  <a:lnTo>
                    <a:pt x="2048" y="443"/>
                  </a:lnTo>
                  <a:lnTo>
                    <a:pt x="2045" y="453"/>
                  </a:lnTo>
                  <a:lnTo>
                    <a:pt x="2042" y="465"/>
                  </a:lnTo>
                  <a:lnTo>
                    <a:pt x="2039" y="475"/>
                  </a:lnTo>
                  <a:lnTo>
                    <a:pt x="2036" y="486"/>
                  </a:lnTo>
                  <a:lnTo>
                    <a:pt x="2033" y="497"/>
                  </a:lnTo>
                  <a:lnTo>
                    <a:pt x="2030" y="507"/>
                  </a:lnTo>
                  <a:lnTo>
                    <a:pt x="2027" y="518"/>
                  </a:lnTo>
                  <a:lnTo>
                    <a:pt x="2024" y="528"/>
                  </a:lnTo>
                  <a:lnTo>
                    <a:pt x="2012" y="530"/>
                  </a:lnTo>
                  <a:lnTo>
                    <a:pt x="2001" y="531"/>
                  </a:lnTo>
                  <a:lnTo>
                    <a:pt x="1990" y="532"/>
                  </a:lnTo>
                  <a:lnTo>
                    <a:pt x="1979" y="533"/>
                  </a:lnTo>
                  <a:lnTo>
                    <a:pt x="1968" y="534"/>
                  </a:lnTo>
                  <a:lnTo>
                    <a:pt x="1958" y="535"/>
                  </a:lnTo>
                  <a:lnTo>
                    <a:pt x="1948" y="537"/>
                  </a:lnTo>
                  <a:lnTo>
                    <a:pt x="1937" y="538"/>
                  </a:lnTo>
                  <a:lnTo>
                    <a:pt x="1951" y="490"/>
                  </a:lnTo>
                  <a:lnTo>
                    <a:pt x="1964" y="442"/>
                  </a:lnTo>
                  <a:lnTo>
                    <a:pt x="1978" y="394"/>
                  </a:lnTo>
                  <a:lnTo>
                    <a:pt x="1990" y="346"/>
                  </a:lnTo>
                  <a:lnTo>
                    <a:pt x="2004" y="299"/>
                  </a:lnTo>
                  <a:lnTo>
                    <a:pt x="2016" y="251"/>
                  </a:lnTo>
                  <a:lnTo>
                    <a:pt x="2029" y="203"/>
                  </a:lnTo>
                  <a:lnTo>
                    <a:pt x="2040" y="156"/>
                  </a:lnTo>
                  <a:lnTo>
                    <a:pt x="2051" y="155"/>
                  </a:lnTo>
                  <a:lnTo>
                    <a:pt x="2061" y="154"/>
                  </a:lnTo>
                  <a:lnTo>
                    <a:pt x="2073" y="153"/>
                  </a:lnTo>
                  <a:lnTo>
                    <a:pt x="2083" y="152"/>
                  </a:lnTo>
                  <a:lnTo>
                    <a:pt x="2095" y="151"/>
                  </a:lnTo>
                  <a:lnTo>
                    <a:pt x="2105" y="150"/>
                  </a:lnTo>
                  <a:lnTo>
                    <a:pt x="2117" y="149"/>
                  </a:lnTo>
                  <a:lnTo>
                    <a:pt x="2128" y="147"/>
                  </a:lnTo>
                  <a:lnTo>
                    <a:pt x="2156" y="191"/>
                  </a:lnTo>
                  <a:lnTo>
                    <a:pt x="2183" y="235"/>
                  </a:lnTo>
                  <a:lnTo>
                    <a:pt x="2212" y="279"/>
                  </a:lnTo>
                  <a:lnTo>
                    <a:pt x="2239" y="323"/>
                  </a:lnTo>
                  <a:lnTo>
                    <a:pt x="2266" y="367"/>
                  </a:lnTo>
                  <a:lnTo>
                    <a:pt x="2293" y="411"/>
                  </a:lnTo>
                  <a:lnTo>
                    <a:pt x="2319" y="455"/>
                  </a:lnTo>
                  <a:lnTo>
                    <a:pt x="2345" y="500"/>
                  </a:lnTo>
                  <a:close/>
                  <a:moveTo>
                    <a:pt x="2175" y="368"/>
                  </a:moveTo>
                  <a:lnTo>
                    <a:pt x="2166" y="351"/>
                  </a:lnTo>
                  <a:lnTo>
                    <a:pt x="2156" y="335"/>
                  </a:lnTo>
                  <a:lnTo>
                    <a:pt x="2147" y="319"/>
                  </a:lnTo>
                  <a:lnTo>
                    <a:pt x="2137" y="303"/>
                  </a:lnTo>
                  <a:lnTo>
                    <a:pt x="2128" y="286"/>
                  </a:lnTo>
                  <a:lnTo>
                    <a:pt x="2119" y="270"/>
                  </a:lnTo>
                  <a:lnTo>
                    <a:pt x="2109" y="253"/>
                  </a:lnTo>
                  <a:lnTo>
                    <a:pt x="2100" y="236"/>
                  </a:lnTo>
                  <a:lnTo>
                    <a:pt x="2095" y="254"/>
                  </a:lnTo>
                  <a:lnTo>
                    <a:pt x="2091" y="272"/>
                  </a:lnTo>
                  <a:lnTo>
                    <a:pt x="2086" y="289"/>
                  </a:lnTo>
                  <a:lnTo>
                    <a:pt x="2081" y="308"/>
                  </a:lnTo>
                  <a:lnTo>
                    <a:pt x="2077" y="326"/>
                  </a:lnTo>
                  <a:lnTo>
                    <a:pt x="2073" y="344"/>
                  </a:lnTo>
                  <a:lnTo>
                    <a:pt x="2069" y="360"/>
                  </a:lnTo>
                  <a:lnTo>
                    <a:pt x="2066" y="378"/>
                  </a:lnTo>
                  <a:lnTo>
                    <a:pt x="2078" y="377"/>
                  </a:lnTo>
                  <a:lnTo>
                    <a:pt x="2092" y="376"/>
                  </a:lnTo>
                  <a:lnTo>
                    <a:pt x="2105" y="374"/>
                  </a:lnTo>
                  <a:lnTo>
                    <a:pt x="2120" y="373"/>
                  </a:lnTo>
                  <a:lnTo>
                    <a:pt x="2133" y="372"/>
                  </a:lnTo>
                  <a:lnTo>
                    <a:pt x="2147" y="371"/>
                  </a:lnTo>
                  <a:lnTo>
                    <a:pt x="2161" y="369"/>
                  </a:lnTo>
                  <a:lnTo>
                    <a:pt x="2175" y="368"/>
                  </a:lnTo>
                  <a:close/>
                  <a:moveTo>
                    <a:pt x="2369" y="399"/>
                  </a:moveTo>
                  <a:lnTo>
                    <a:pt x="2368" y="391"/>
                  </a:lnTo>
                  <a:lnTo>
                    <a:pt x="2366" y="381"/>
                  </a:lnTo>
                  <a:lnTo>
                    <a:pt x="2365" y="373"/>
                  </a:lnTo>
                  <a:lnTo>
                    <a:pt x="2364" y="363"/>
                  </a:lnTo>
                  <a:lnTo>
                    <a:pt x="2362" y="355"/>
                  </a:lnTo>
                  <a:lnTo>
                    <a:pt x="2361" y="346"/>
                  </a:lnTo>
                  <a:lnTo>
                    <a:pt x="2360" y="337"/>
                  </a:lnTo>
                  <a:lnTo>
                    <a:pt x="2359" y="328"/>
                  </a:lnTo>
                  <a:lnTo>
                    <a:pt x="2378" y="326"/>
                  </a:lnTo>
                  <a:lnTo>
                    <a:pt x="2397" y="324"/>
                  </a:lnTo>
                  <a:lnTo>
                    <a:pt x="2416" y="323"/>
                  </a:lnTo>
                  <a:lnTo>
                    <a:pt x="2436" y="321"/>
                  </a:lnTo>
                  <a:lnTo>
                    <a:pt x="2455" y="319"/>
                  </a:lnTo>
                  <a:lnTo>
                    <a:pt x="2473" y="318"/>
                  </a:lnTo>
                  <a:lnTo>
                    <a:pt x="2492" y="315"/>
                  </a:lnTo>
                  <a:lnTo>
                    <a:pt x="2511" y="314"/>
                  </a:lnTo>
                  <a:lnTo>
                    <a:pt x="2512" y="324"/>
                  </a:lnTo>
                  <a:lnTo>
                    <a:pt x="2514" y="332"/>
                  </a:lnTo>
                  <a:lnTo>
                    <a:pt x="2515" y="340"/>
                  </a:lnTo>
                  <a:lnTo>
                    <a:pt x="2516" y="350"/>
                  </a:lnTo>
                  <a:lnTo>
                    <a:pt x="2518" y="358"/>
                  </a:lnTo>
                  <a:lnTo>
                    <a:pt x="2519" y="368"/>
                  </a:lnTo>
                  <a:lnTo>
                    <a:pt x="2520" y="376"/>
                  </a:lnTo>
                  <a:lnTo>
                    <a:pt x="2521" y="384"/>
                  </a:lnTo>
                  <a:lnTo>
                    <a:pt x="2503" y="386"/>
                  </a:lnTo>
                  <a:lnTo>
                    <a:pt x="2484" y="388"/>
                  </a:lnTo>
                  <a:lnTo>
                    <a:pt x="2465" y="389"/>
                  </a:lnTo>
                  <a:lnTo>
                    <a:pt x="2446" y="392"/>
                  </a:lnTo>
                  <a:lnTo>
                    <a:pt x="2426" y="394"/>
                  </a:lnTo>
                  <a:lnTo>
                    <a:pt x="2408" y="395"/>
                  </a:lnTo>
                  <a:lnTo>
                    <a:pt x="2389" y="397"/>
                  </a:lnTo>
                  <a:lnTo>
                    <a:pt x="2369" y="399"/>
                  </a:lnTo>
                  <a:close/>
                  <a:moveTo>
                    <a:pt x="2760" y="462"/>
                  </a:moveTo>
                  <a:lnTo>
                    <a:pt x="2751" y="464"/>
                  </a:lnTo>
                  <a:lnTo>
                    <a:pt x="2742" y="465"/>
                  </a:lnTo>
                  <a:lnTo>
                    <a:pt x="2732" y="465"/>
                  </a:lnTo>
                  <a:lnTo>
                    <a:pt x="2722" y="466"/>
                  </a:lnTo>
                  <a:lnTo>
                    <a:pt x="2712" y="467"/>
                  </a:lnTo>
                  <a:lnTo>
                    <a:pt x="2703" y="467"/>
                  </a:lnTo>
                  <a:lnTo>
                    <a:pt x="2694" y="468"/>
                  </a:lnTo>
                  <a:lnTo>
                    <a:pt x="2683" y="469"/>
                  </a:lnTo>
                  <a:lnTo>
                    <a:pt x="2680" y="435"/>
                  </a:lnTo>
                  <a:lnTo>
                    <a:pt x="2676" y="402"/>
                  </a:lnTo>
                  <a:lnTo>
                    <a:pt x="2671" y="369"/>
                  </a:lnTo>
                  <a:lnTo>
                    <a:pt x="2666" y="336"/>
                  </a:lnTo>
                  <a:lnTo>
                    <a:pt x="2661" y="303"/>
                  </a:lnTo>
                  <a:lnTo>
                    <a:pt x="2657" y="270"/>
                  </a:lnTo>
                  <a:lnTo>
                    <a:pt x="2652" y="237"/>
                  </a:lnTo>
                  <a:lnTo>
                    <a:pt x="2648" y="204"/>
                  </a:lnTo>
                  <a:lnTo>
                    <a:pt x="2638" y="213"/>
                  </a:lnTo>
                  <a:lnTo>
                    <a:pt x="2628" y="223"/>
                  </a:lnTo>
                  <a:lnTo>
                    <a:pt x="2616" y="231"/>
                  </a:lnTo>
                  <a:lnTo>
                    <a:pt x="2605" y="239"/>
                  </a:lnTo>
                  <a:lnTo>
                    <a:pt x="2593" y="247"/>
                  </a:lnTo>
                  <a:lnTo>
                    <a:pt x="2581" y="254"/>
                  </a:lnTo>
                  <a:lnTo>
                    <a:pt x="2568" y="260"/>
                  </a:lnTo>
                  <a:lnTo>
                    <a:pt x="2555" y="266"/>
                  </a:lnTo>
                  <a:lnTo>
                    <a:pt x="2553" y="258"/>
                  </a:lnTo>
                  <a:lnTo>
                    <a:pt x="2552" y="250"/>
                  </a:lnTo>
                  <a:lnTo>
                    <a:pt x="2551" y="241"/>
                  </a:lnTo>
                  <a:lnTo>
                    <a:pt x="2550" y="234"/>
                  </a:lnTo>
                  <a:lnTo>
                    <a:pt x="2549" y="226"/>
                  </a:lnTo>
                  <a:lnTo>
                    <a:pt x="2547" y="217"/>
                  </a:lnTo>
                  <a:lnTo>
                    <a:pt x="2545" y="209"/>
                  </a:lnTo>
                  <a:lnTo>
                    <a:pt x="2544" y="201"/>
                  </a:lnTo>
                  <a:lnTo>
                    <a:pt x="2552" y="199"/>
                  </a:lnTo>
                  <a:lnTo>
                    <a:pt x="2560" y="194"/>
                  </a:lnTo>
                  <a:lnTo>
                    <a:pt x="2567" y="190"/>
                  </a:lnTo>
                  <a:lnTo>
                    <a:pt x="2576" y="186"/>
                  </a:lnTo>
                  <a:lnTo>
                    <a:pt x="2583" y="181"/>
                  </a:lnTo>
                  <a:lnTo>
                    <a:pt x="2590" y="176"/>
                  </a:lnTo>
                  <a:lnTo>
                    <a:pt x="2598" y="169"/>
                  </a:lnTo>
                  <a:lnTo>
                    <a:pt x="2605" y="162"/>
                  </a:lnTo>
                  <a:lnTo>
                    <a:pt x="2612" y="155"/>
                  </a:lnTo>
                  <a:lnTo>
                    <a:pt x="2619" y="147"/>
                  </a:lnTo>
                  <a:lnTo>
                    <a:pt x="2626" y="139"/>
                  </a:lnTo>
                  <a:lnTo>
                    <a:pt x="2631" y="132"/>
                  </a:lnTo>
                  <a:lnTo>
                    <a:pt x="2636" y="123"/>
                  </a:lnTo>
                  <a:lnTo>
                    <a:pt x="2639" y="116"/>
                  </a:lnTo>
                  <a:lnTo>
                    <a:pt x="2642" y="107"/>
                  </a:lnTo>
                  <a:lnTo>
                    <a:pt x="2645" y="98"/>
                  </a:lnTo>
                  <a:lnTo>
                    <a:pt x="2653" y="98"/>
                  </a:lnTo>
                  <a:lnTo>
                    <a:pt x="2660" y="97"/>
                  </a:lnTo>
                  <a:lnTo>
                    <a:pt x="2669" y="97"/>
                  </a:lnTo>
                  <a:lnTo>
                    <a:pt x="2676" y="96"/>
                  </a:lnTo>
                  <a:lnTo>
                    <a:pt x="2684" y="96"/>
                  </a:lnTo>
                  <a:lnTo>
                    <a:pt x="2691" y="95"/>
                  </a:lnTo>
                  <a:lnTo>
                    <a:pt x="2700" y="95"/>
                  </a:lnTo>
                  <a:lnTo>
                    <a:pt x="2708" y="94"/>
                  </a:lnTo>
                  <a:lnTo>
                    <a:pt x="2716" y="140"/>
                  </a:lnTo>
                  <a:lnTo>
                    <a:pt x="2724" y="186"/>
                  </a:lnTo>
                  <a:lnTo>
                    <a:pt x="2731" y="232"/>
                  </a:lnTo>
                  <a:lnTo>
                    <a:pt x="2737" y="278"/>
                  </a:lnTo>
                  <a:lnTo>
                    <a:pt x="2744" y="325"/>
                  </a:lnTo>
                  <a:lnTo>
                    <a:pt x="2750" y="371"/>
                  </a:lnTo>
                  <a:lnTo>
                    <a:pt x="2755" y="417"/>
                  </a:lnTo>
                  <a:lnTo>
                    <a:pt x="2760" y="462"/>
                  </a:lnTo>
                  <a:close/>
                  <a:moveTo>
                    <a:pt x="2887" y="380"/>
                  </a:moveTo>
                  <a:lnTo>
                    <a:pt x="2896" y="379"/>
                  </a:lnTo>
                  <a:lnTo>
                    <a:pt x="2905" y="379"/>
                  </a:lnTo>
                  <a:lnTo>
                    <a:pt x="2915" y="378"/>
                  </a:lnTo>
                  <a:lnTo>
                    <a:pt x="2924" y="377"/>
                  </a:lnTo>
                  <a:lnTo>
                    <a:pt x="2933" y="377"/>
                  </a:lnTo>
                  <a:lnTo>
                    <a:pt x="2943" y="376"/>
                  </a:lnTo>
                  <a:lnTo>
                    <a:pt x="2953" y="376"/>
                  </a:lnTo>
                  <a:lnTo>
                    <a:pt x="2963" y="375"/>
                  </a:lnTo>
                  <a:lnTo>
                    <a:pt x="2964" y="381"/>
                  </a:lnTo>
                  <a:lnTo>
                    <a:pt x="2964" y="387"/>
                  </a:lnTo>
                  <a:lnTo>
                    <a:pt x="2965" y="394"/>
                  </a:lnTo>
                  <a:lnTo>
                    <a:pt x="2965" y="400"/>
                  </a:lnTo>
                  <a:lnTo>
                    <a:pt x="2966" y="406"/>
                  </a:lnTo>
                  <a:lnTo>
                    <a:pt x="2966" y="412"/>
                  </a:lnTo>
                  <a:lnTo>
                    <a:pt x="2967" y="419"/>
                  </a:lnTo>
                  <a:lnTo>
                    <a:pt x="2968" y="425"/>
                  </a:lnTo>
                  <a:lnTo>
                    <a:pt x="2968" y="432"/>
                  </a:lnTo>
                  <a:lnTo>
                    <a:pt x="2969" y="440"/>
                  </a:lnTo>
                  <a:lnTo>
                    <a:pt x="2969" y="447"/>
                  </a:lnTo>
                  <a:lnTo>
                    <a:pt x="2970" y="453"/>
                  </a:lnTo>
                  <a:lnTo>
                    <a:pt x="2969" y="459"/>
                  </a:lnTo>
                  <a:lnTo>
                    <a:pt x="2969" y="465"/>
                  </a:lnTo>
                  <a:lnTo>
                    <a:pt x="2969" y="470"/>
                  </a:lnTo>
                  <a:lnTo>
                    <a:pt x="2968" y="475"/>
                  </a:lnTo>
                  <a:lnTo>
                    <a:pt x="2966" y="479"/>
                  </a:lnTo>
                  <a:lnTo>
                    <a:pt x="2965" y="483"/>
                  </a:lnTo>
                  <a:lnTo>
                    <a:pt x="2963" y="488"/>
                  </a:lnTo>
                  <a:lnTo>
                    <a:pt x="2961" y="492"/>
                  </a:lnTo>
                  <a:lnTo>
                    <a:pt x="2959" y="496"/>
                  </a:lnTo>
                  <a:lnTo>
                    <a:pt x="2955" y="500"/>
                  </a:lnTo>
                  <a:lnTo>
                    <a:pt x="2952" y="504"/>
                  </a:lnTo>
                  <a:lnTo>
                    <a:pt x="2948" y="507"/>
                  </a:lnTo>
                  <a:lnTo>
                    <a:pt x="2944" y="512"/>
                  </a:lnTo>
                  <a:lnTo>
                    <a:pt x="2940" y="516"/>
                  </a:lnTo>
                  <a:lnTo>
                    <a:pt x="2935" y="519"/>
                  </a:lnTo>
                  <a:lnTo>
                    <a:pt x="2930" y="522"/>
                  </a:lnTo>
                  <a:lnTo>
                    <a:pt x="2925" y="525"/>
                  </a:lnTo>
                  <a:lnTo>
                    <a:pt x="2920" y="528"/>
                  </a:lnTo>
                  <a:lnTo>
                    <a:pt x="2914" y="530"/>
                  </a:lnTo>
                  <a:lnTo>
                    <a:pt x="2908" y="533"/>
                  </a:lnTo>
                  <a:lnTo>
                    <a:pt x="2906" y="530"/>
                  </a:lnTo>
                  <a:lnTo>
                    <a:pt x="2904" y="526"/>
                  </a:lnTo>
                  <a:lnTo>
                    <a:pt x="2901" y="523"/>
                  </a:lnTo>
                  <a:lnTo>
                    <a:pt x="2899" y="520"/>
                  </a:lnTo>
                  <a:lnTo>
                    <a:pt x="2897" y="516"/>
                  </a:lnTo>
                  <a:lnTo>
                    <a:pt x="2895" y="513"/>
                  </a:lnTo>
                  <a:lnTo>
                    <a:pt x="2893" y="508"/>
                  </a:lnTo>
                  <a:lnTo>
                    <a:pt x="2891" y="505"/>
                  </a:lnTo>
                  <a:lnTo>
                    <a:pt x="2896" y="503"/>
                  </a:lnTo>
                  <a:lnTo>
                    <a:pt x="2901" y="500"/>
                  </a:lnTo>
                  <a:lnTo>
                    <a:pt x="2905" y="498"/>
                  </a:lnTo>
                  <a:lnTo>
                    <a:pt x="2909" y="496"/>
                  </a:lnTo>
                  <a:lnTo>
                    <a:pt x="2914" y="493"/>
                  </a:lnTo>
                  <a:lnTo>
                    <a:pt x="2917" y="490"/>
                  </a:lnTo>
                  <a:lnTo>
                    <a:pt x="2920" y="486"/>
                  </a:lnTo>
                  <a:lnTo>
                    <a:pt x="2923" y="482"/>
                  </a:lnTo>
                  <a:lnTo>
                    <a:pt x="2925" y="479"/>
                  </a:lnTo>
                  <a:lnTo>
                    <a:pt x="2926" y="476"/>
                  </a:lnTo>
                  <a:lnTo>
                    <a:pt x="2928" y="472"/>
                  </a:lnTo>
                  <a:lnTo>
                    <a:pt x="2929" y="468"/>
                  </a:lnTo>
                  <a:lnTo>
                    <a:pt x="2930" y="464"/>
                  </a:lnTo>
                  <a:lnTo>
                    <a:pt x="2930" y="458"/>
                  </a:lnTo>
                  <a:lnTo>
                    <a:pt x="2930" y="454"/>
                  </a:lnTo>
                  <a:lnTo>
                    <a:pt x="2930" y="449"/>
                  </a:lnTo>
                  <a:lnTo>
                    <a:pt x="2925" y="449"/>
                  </a:lnTo>
                  <a:lnTo>
                    <a:pt x="2921" y="449"/>
                  </a:lnTo>
                  <a:lnTo>
                    <a:pt x="2916" y="450"/>
                  </a:lnTo>
                  <a:lnTo>
                    <a:pt x="2912" y="450"/>
                  </a:lnTo>
                  <a:lnTo>
                    <a:pt x="2906" y="450"/>
                  </a:lnTo>
                  <a:lnTo>
                    <a:pt x="2902" y="451"/>
                  </a:lnTo>
                  <a:lnTo>
                    <a:pt x="2897" y="451"/>
                  </a:lnTo>
                  <a:lnTo>
                    <a:pt x="2892" y="451"/>
                  </a:lnTo>
                  <a:lnTo>
                    <a:pt x="2892" y="443"/>
                  </a:lnTo>
                  <a:lnTo>
                    <a:pt x="2891" y="434"/>
                  </a:lnTo>
                  <a:lnTo>
                    <a:pt x="2890" y="425"/>
                  </a:lnTo>
                  <a:lnTo>
                    <a:pt x="2890" y="417"/>
                  </a:lnTo>
                  <a:lnTo>
                    <a:pt x="2889" y="407"/>
                  </a:lnTo>
                  <a:lnTo>
                    <a:pt x="2888" y="398"/>
                  </a:lnTo>
                  <a:lnTo>
                    <a:pt x="2887" y="389"/>
                  </a:lnTo>
                  <a:lnTo>
                    <a:pt x="2887" y="380"/>
                  </a:lnTo>
                  <a:close/>
                  <a:moveTo>
                    <a:pt x="3212" y="426"/>
                  </a:moveTo>
                  <a:lnTo>
                    <a:pt x="3207" y="380"/>
                  </a:lnTo>
                  <a:lnTo>
                    <a:pt x="3202" y="334"/>
                  </a:lnTo>
                  <a:lnTo>
                    <a:pt x="3195" y="288"/>
                  </a:lnTo>
                  <a:lnTo>
                    <a:pt x="3189" y="242"/>
                  </a:lnTo>
                  <a:lnTo>
                    <a:pt x="3183" y="197"/>
                  </a:lnTo>
                  <a:lnTo>
                    <a:pt x="3177" y="151"/>
                  </a:lnTo>
                  <a:lnTo>
                    <a:pt x="3169" y="105"/>
                  </a:lnTo>
                  <a:lnTo>
                    <a:pt x="3162" y="58"/>
                  </a:lnTo>
                  <a:lnTo>
                    <a:pt x="3183" y="57"/>
                  </a:lnTo>
                  <a:lnTo>
                    <a:pt x="3205" y="55"/>
                  </a:lnTo>
                  <a:lnTo>
                    <a:pt x="3227" y="54"/>
                  </a:lnTo>
                  <a:lnTo>
                    <a:pt x="3249" y="52"/>
                  </a:lnTo>
                  <a:lnTo>
                    <a:pt x="3270" y="50"/>
                  </a:lnTo>
                  <a:lnTo>
                    <a:pt x="3292" y="49"/>
                  </a:lnTo>
                  <a:lnTo>
                    <a:pt x="3314" y="48"/>
                  </a:lnTo>
                  <a:lnTo>
                    <a:pt x="3336" y="46"/>
                  </a:lnTo>
                  <a:lnTo>
                    <a:pt x="3352" y="45"/>
                  </a:lnTo>
                  <a:lnTo>
                    <a:pt x="3366" y="45"/>
                  </a:lnTo>
                  <a:lnTo>
                    <a:pt x="3380" y="45"/>
                  </a:lnTo>
                  <a:lnTo>
                    <a:pt x="3393" y="45"/>
                  </a:lnTo>
                  <a:lnTo>
                    <a:pt x="3404" y="45"/>
                  </a:lnTo>
                  <a:lnTo>
                    <a:pt x="3414" y="46"/>
                  </a:lnTo>
                  <a:lnTo>
                    <a:pt x="3424" y="47"/>
                  </a:lnTo>
                  <a:lnTo>
                    <a:pt x="3432" y="49"/>
                  </a:lnTo>
                  <a:lnTo>
                    <a:pt x="3441" y="52"/>
                  </a:lnTo>
                  <a:lnTo>
                    <a:pt x="3448" y="54"/>
                  </a:lnTo>
                  <a:lnTo>
                    <a:pt x="3455" y="58"/>
                  </a:lnTo>
                  <a:lnTo>
                    <a:pt x="3461" y="61"/>
                  </a:lnTo>
                  <a:lnTo>
                    <a:pt x="3469" y="65"/>
                  </a:lnTo>
                  <a:lnTo>
                    <a:pt x="3475" y="70"/>
                  </a:lnTo>
                  <a:lnTo>
                    <a:pt x="3481" y="76"/>
                  </a:lnTo>
                  <a:lnTo>
                    <a:pt x="3487" y="82"/>
                  </a:lnTo>
                  <a:lnTo>
                    <a:pt x="3493" y="87"/>
                  </a:lnTo>
                  <a:lnTo>
                    <a:pt x="3497" y="93"/>
                  </a:lnTo>
                  <a:lnTo>
                    <a:pt x="3501" y="101"/>
                  </a:lnTo>
                  <a:lnTo>
                    <a:pt x="3504" y="107"/>
                  </a:lnTo>
                  <a:lnTo>
                    <a:pt x="3507" y="114"/>
                  </a:lnTo>
                  <a:lnTo>
                    <a:pt x="3509" y="122"/>
                  </a:lnTo>
                  <a:lnTo>
                    <a:pt x="3511" y="130"/>
                  </a:lnTo>
                  <a:lnTo>
                    <a:pt x="3512" y="138"/>
                  </a:lnTo>
                  <a:lnTo>
                    <a:pt x="3514" y="147"/>
                  </a:lnTo>
                  <a:lnTo>
                    <a:pt x="3514" y="158"/>
                  </a:lnTo>
                  <a:lnTo>
                    <a:pt x="3514" y="167"/>
                  </a:lnTo>
                  <a:lnTo>
                    <a:pt x="3511" y="176"/>
                  </a:lnTo>
                  <a:lnTo>
                    <a:pt x="3509" y="184"/>
                  </a:lnTo>
                  <a:lnTo>
                    <a:pt x="3506" y="192"/>
                  </a:lnTo>
                  <a:lnTo>
                    <a:pt x="3502" y="201"/>
                  </a:lnTo>
                  <a:lnTo>
                    <a:pt x="3496" y="208"/>
                  </a:lnTo>
                  <a:lnTo>
                    <a:pt x="3490" y="215"/>
                  </a:lnTo>
                  <a:lnTo>
                    <a:pt x="3482" y="222"/>
                  </a:lnTo>
                  <a:lnTo>
                    <a:pt x="3474" y="228"/>
                  </a:lnTo>
                  <a:lnTo>
                    <a:pt x="3465" y="233"/>
                  </a:lnTo>
                  <a:lnTo>
                    <a:pt x="3455" y="237"/>
                  </a:lnTo>
                  <a:lnTo>
                    <a:pt x="3444" y="241"/>
                  </a:lnTo>
                  <a:lnTo>
                    <a:pt x="3432" y="244"/>
                  </a:lnTo>
                  <a:lnTo>
                    <a:pt x="3420" y="248"/>
                  </a:lnTo>
                  <a:lnTo>
                    <a:pt x="3426" y="251"/>
                  </a:lnTo>
                  <a:lnTo>
                    <a:pt x="3433" y="254"/>
                  </a:lnTo>
                  <a:lnTo>
                    <a:pt x="3439" y="258"/>
                  </a:lnTo>
                  <a:lnTo>
                    <a:pt x="3446" y="261"/>
                  </a:lnTo>
                  <a:lnTo>
                    <a:pt x="3452" y="264"/>
                  </a:lnTo>
                  <a:lnTo>
                    <a:pt x="3457" y="268"/>
                  </a:lnTo>
                  <a:lnTo>
                    <a:pt x="3462" y="273"/>
                  </a:lnTo>
                  <a:lnTo>
                    <a:pt x="3468" y="277"/>
                  </a:lnTo>
                  <a:lnTo>
                    <a:pt x="3473" y="281"/>
                  </a:lnTo>
                  <a:lnTo>
                    <a:pt x="3478" y="285"/>
                  </a:lnTo>
                  <a:lnTo>
                    <a:pt x="3484" y="291"/>
                  </a:lnTo>
                  <a:lnTo>
                    <a:pt x="3492" y="298"/>
                  </a:lnTo>
                  <a:lnTo>
                    <a:pt x="3499" y="305"/>
                  </a:lnTo>
                  <a:lnTo>
                    <a:pt x="3507" y="313"/>
                  </a:lnTo>
                  <a:lnTo>
                    <a:pt x="3516" y="323"/>
                  </a:lnTo>
                  <a:lnTo>
                    <a:pt x="3524" y="332"/>
                  </a:lnTo>
                  <a:lnTo>
                    <a:pt x="3531" y="340"/>
                  </a:lnTo>
                  <a:lnTo>
                    <a:pt x="3538" y="349"/>
                  </a:lnTo>
                  <a:lnTo>
                    <a:pt x="3545" y="357"/>
                  </a:lnTo>
                  <a:lnTo>
                    <a:pt x="3551" y="367"/>
                  </a:lnTo>
                  <a:lnTo>
                    <a:pt x="3558" y="375"/>
                  </a:lnTo>
                  <a:lnTo>
                    <a:pt x="3565" y="383"/>
                  </a:lnTo>
                  <a:lnTo>
                    <a:pt x="3572" y="392"/>
                  </a:lnTo>
                  <a:lnTo>
                    <a:pt x="3579" y="401"/>
                  </a:lnTo>
                  <a:lnTo>
                    <a:pt x="3567" y="402"/>
                  </a:lnTo>
                  <a:lnTo>
                    <a:pt x="3554" y="402"/>
                  </a:lnTo>
                  <a:lnTo>
                    <a:pt x="3542" y="403"/>
                  </a:lnTo>
                  <a:lnTo>
                    <a:pt x="3529" y="404"/>
                  </a:lnTo>
                  <a:lnTo>
                    <a:pt x="3518" y="404"/>
                  </a:lnTo>
                  <a:lnTo>
                    <a:pt x="3505" y="405"/>
                  </a:lnTo>
                  <a:lnTo>
                    <a:pt x="3494" y="406"/>
                  </a:lnTo>
                  <a:lnTo>
                    <a:pt x="3481" y="407"/>
                  </a:lnTo>
                  <a:lnTo>
                    <a:pt x="3473" y="398"/>
                  </a:lnTo>
                  <a:lnTo>
                    <a:pt x="3465" y="388"/>
                  </a:lnTo>
                  <a:lnTo>
                    <a:pt x="3456" y="379"/>
                  </a:lnTo>
                  <a:lnTo>
                    <a:pt x="3448" y="370"/>
                  </a:lnTo>
                  <a:lnTo>
                    <a:pt x="3439" y="360"/>
                  </a:lnTo>
                  <a:lnTo>
                    <a:pt x="3430" y="351"/>
                  </a:lnTo>
                  <a:lnTo>
                    <a:pt x="3422" y="341"/>
                  </a:lnTo>
                  <a:lnTo>
                    <a:pt x="3413" y="331"/>
                  </a:lnTo>
                  <a:lnTo>
                    <a:pt x="3404" y="322"/>
                  </a:lnTo>
                  <a:lnTo>
                    <a:pt x="3397" y="313"/>
                  </a:lnTo>
                  <a:lnTo>
                    <a:pt x="3388" y="305"/>
                  </a:lnTo>
                  <a:lnTo>
                    <a:pt x="3382" y="298"/>
                  </a:lnTo>
                  <a:lnTo>
                    <a:pt x="3376" y="292"/>
                  </a:lnTo>
                  <a:lnTo>
                    <a:pt x="3371" y="287"/>
                  </a:lnTo>
                  <a:lnTo>
                    <a:pt x="3366" y="283"/>
                  </a:lnTo>
                  <a:lnTo>
                    <a:pt x="3363" y="280"/>
                  </a:lnTo>
                  <a:lnTo>
                    <a:pt x="3359" y="278"/>
                  </a:lnTo>
                  <a:lnTo>
                    <a:pt x="3356" y="276"/>
                  </a:lnTo>
                  <a:lnTo>
                    <a:pt x="3353" y="274"/>
                  </a:lnTo>
                  <a:lnTo>
                    <a:pt x="3350" y="272"/>
                  </a:lnTo>
                  <a:lnTo>
                    <a:pt x="3346" y="270"/>
                  </a:lnTo>
                  <a:lnTo>
                    <a:pt x="3342" y="268"/>
                  </a:lnTo>
                  <a:lnTo>
                    <a:pt x="3338" y="267"/>
                  </a:lnTo>
                  <a:lnTo>
                    <a:pt x="3335" y="266"/>
                  </a:lnTo>
                  <a:lnTo>
                    <a:pt x="3331" y="265"/>
                  </a:lnTo>
                  <a:lnTo>
                    <a:pt x="3327" y="264"/>
                  </a:lnTo>
                  <a:lnTo>
                    <a:pt x="3323" y="264"/>
                  </a:lnTo>
                  <a:lnTo>
                    <a:pt x="3318" y="264"/>
                  </a:lnTo>
                  <a:lnTo>
                    <a:pt x="3312" y="264"/>
                  </a:lnTo>
                  <a:lnTo>
                    <a:pt x="3307" y="265"/>
                  </a:lnTo>
                  <a:lnTo>
                    <a:pt x="3301" y="265"/>
                  </a:lnTo>
                  <a:lnTo>
                    <a:pt x="3293" y="266"/>
                  </a:lnTo>
                  <a:lnTo>
                    <a:pt x="3291" y="266"/>
                  </a:lnTo>
                  <a:lnTo>
                    <a:pt x="3289" y="266"/>
                  </a:lnTo>
                  <a:lnTo>
                    <a:pt x="3287" y="266"/>
                  </a:lnTo>
                  <a:lnTo>
                    <a:pt x="3285" y="266"/>
                  </a:lnTo>
                  <a:lnTo>
                    <a:pt x="3283" y="266"/>
                  </a:lnTo>
                  <a:lnTo>
                    <a:pt x="3281" y="266"/>
                  </a:lnTo>
                  <a:lnTo>
                    <a:pt x="3279" y="266"/>
                  </a:lnTo>
                  <a:lnTo>
                    <a:pt x="3277" y="266"/>
                  </a:lnTo>
                  <a:lnTo>
                    <a:pt x="3280" y="286"/>
                  </a:lnTo>
                  <a:lnTo>
                    <a:pt x="3282" y="305"/>
                  </a:lnTo>
                  <a:lnTo>
                    <a:pt x="3285" y="325"/>
                  </a:lnTo>
                  <a:lnTo>
                    <a:pt x="3287" y="344"/>
                  </a:lnTo>
                  <a:lnTo>
                    <a:pt x="3289" y="363"/>
                  </a:lnTo>
                  <a:lnTo>
                    <a:pt x="3291" y="382"/>
                  </a:lnTo>
                  <a:lnTo>
                    <a:pt x="3293" y="401"/>
                  </a:lnTo>
                  <a:lnTo>
                    <a:pt x="3294" y="421"/>
                  </a:lnTo>
                  <a:lnTo>
                    <a:pt x="3284" y="421"/>
                  </a:lnTo>
                  <a:lnTo>
                    <a:pt x="3274" y="422"/>
                  </a:lnTo>
                  <a:lnTo>
                    <a:pt x="3263" y="423"/>
                  </a:lnTo>
                  <a:lnTo>
                    <a:pt x="3253" y="423"/>
                  </a:lnTo>
                  <a:lnTo>
                    <a:pt x="3242" y="424"/>
                  </a:lnTo>
                  <a:lnTo>
                    <a:pt x="3232" y="425"/>
                  </a:lnTo>
                  <a:lnTo>
                    <a:pt x="3221" y="425"/>
                  </a:lnTo>
                  <a:lnTo>
                    <a:pt x="3212" y="426"/>
                  </a:lnTo>
                  <a:close/>
                  <a:moveTo>
                    <a:pt x="3269" y="208"/>
                  </a:moveTo>
                  <a:lnTo>
                    <a:pt x="3277" y="207"/>
                  </a:lnTo>
                  <a:lnTo>
                    <a:pt x="3284" y="207"/>
                  </a:lnTo>
                  <a:lnTo>
                    <a:pt x="3291" y="206"/>
                  </a:lnTo>
                  <a:lnTo>
                    <a:pt x="3299" y="206"/>
                  </a:lnTo>
                  <a:lnTo>
                    <a:pt x="3307" y="206"/>
                  </a:lnTo>
                  <a:lnTo>
                    <a:pt x="3314" y="205"/>
                  </a:lnTo>
                  <a:lnTo>
                    <a:pt x="3323" y="205"/>
                  </a:lnTo>
                  <a:lnTo>
                    <a:pt x="3330" y="204"/>
                  </a:lnTo>
                  <a:lnTo>
                    <a:pt x="3345" y="203"/>
                  </a:lnTo>
                  <a:lnTo>
                    <a:pt x="3357" y="202"/>
                  </a:lnTo>
                  <a:lnTo>
                    <a:pt x="3367" y="201"/>
                  </a:lnTo>
                  <a:lnTo>
                    <a:pt x="3378" y="200"/>
                  </a:lnTo>
                  <a:lnTo>
                    <a:pt x="3386" y="198"/>
                  </a:lnTo>
                  <a:lnTo>
                    <a:pt x="3394" y="197"/>
                  </a:lnTo>
                  <a:lnTo>
                    <a:pt x="3399" y="195"/>
                  </a:lnTo>
                  <a:lnTo>
                    <a:pt x="3403" y="194"/>
                  </a:lnTo>
                  <a:lnTo>
                    <a:pt x="3406" y="192"/>
                  </a:lnTo>
                  <a:lnTo>
                    <a:pt x="3410" y="190"/>
                  </a:lnTo>
                  <a:lnTo>
                    <a:pt x="3412" y="189"/>
                  </a:lnTo>
                  <a:lnTo>
                    <a:pt x="3415" y="187"/>
                  </a:lnTo>
                  <a:lnTo>
                    <a:pt x="3418" y="184"/>
                  </a:lnTo>
                  <a:lnTo>
                    <a:pt x="3420" y="182"/>
                  </a:lnTo>
                  <a:lnTo>
                    <a:pt x="3422" y="180"/>
                  </a:lnTo>
                  <a:lnTo>
                    <a:pt x="3424" y="177"/>
                  </a:lnTo>
                  <a:lnTo>
                    <a:pt x="3425" y="174"/>
                  </a:lnTo>
                  <a:lnTo>
                    <a:pt x="3427" y="170"/>
                  </a:lnTo>
                  <a:lnTo>
                    <a:pt x="3428" y="167"/>
                  </a:lnTo>
                  <a:lnTo>
                    <a:pt x="3429" y="163"/>
                  </a:lnTo>
                  <a:lnTo>
                    <a:pt x="3429" y="160"/>
                  </a:lnTo>
                  <a:lnTo>
                    <a:pt x="3430" y="156"/>
                  </a:lnTo>
                  <a:lnTo>
                    <a:pt x="3430" y="152"/>
                  </a:lnTo>
                  <a:lnTo>
                    <a:pt x="3429" y="149"/>
                  </a:lnTo>
                  <a:lnTo>
                    <a:pt x="3429" y="143"/>
                  </a:lnTo>
                  <a:lnTo>
                    <a:pt x="3428" y="139"/>
                  </a:lnTo>
                  <a:lnTo>
                    <a:pt x="3427" y="135"/>
                  </a:lnTo>
                  <a:lnTo>
                    <a:pt x="3425" y="132"/>
                  </a:lnTo>
                  <a:lnTo>
                    <a:pt x="3423" y="128"/>
                  </a:lnTo>
                  <a:lnTo>
                    <a:pt x="3421" y="125"/>
                  </a:lnTo>
                  <a:lnTo>
                    <a:pt x="3418" y="121"/>
                  </a:lnTo>
                  <a:lnTo>
                    <a:pt x="3414" y="118"/>
                  </a:lnTo>
                  <a:lnTo>
                    <a:pt x="3411" y="116"/>
                  </a:lnTo>
                  <a:lnTo>
                    <a:pt x="3408" y="114"/>
                  </a:lnTo>
                  <a:lnTo>
                    <a:pt x="3404" y="112"/>
                  </a:lnTo>
                  <a:lnTo>
                    <a:pt x="3400" y="111"/>
                  </a:lnTo>
                  <a:lnTo>
                    <a:pt x="3396" y="109"/>
                  </a:lnTo>
                  <a:lnTo>
                    <a:pt x="3391" y="108"/>
                  </a:lnTo>
                  <a:lnTo>
                    <a:pt x="3386" y="108"/>
                  </a:lnTo>
                  <a:lnTo>
                    <a:pt x="3381" y="107"/>
                  </a:lnTo>
                  <a:lnTo>
                    <a:pt x="3377" y="107"/>
                  </a:lnTo>
                  <a:lnTo>
                    <a:pt x="3373" y="107"/>
                  </a:lnTo>
                  <a:lnTo>
                    <a:pt x="3367" y="107"/>
                  </a:lnTo>
                  <a:lnTo>
                    <a:pt x="3360" y="107"/>
                  </a:lnTo>
                  <a:lnTo>
                    <a:pt x="3352" y="108"/>
                  </a:lnTo>
                  <a:lnTo>
                    <a:pt x="3342" y="109"/>
                  </a:lnTo>
                  <a:lnTo>
                    <a:pt x="3332" y="109"/>
                  </a:lnTo>
                  <a:lnTo>
                    <a:pt x="3319" y="110"/>
                  </a:lnTo>
                  <a:lnTo>
                    <a:pt x="3312" y="111"/>
                  </a:lnTo>
                  <a:lnTo>
                    <a:pt x="3304" y="112"/>
                  </a:lnTo>
                  <a:lnTo>
                    <a:pt x="3295" y="112"/>
                  </a:lnTo>
                  <a:lnTo>
                    <a:pt x="3287" y="113"/>
                  </a:lnTo>
                  <a:lnTo>
                    <a:pt x="3279" y="113"/>
                  </a:lnTo>
                  <a:lnTo>
                    <a:pt x="3272" y="114"/>
                  </a:lnTo>
                  <a:lnTo>
                    <a:pt x="3263" y="114"/>
                  </a:lnTo>
                  <a:lnTo>
                    <a:pt x="3255" y="115"/>
                  </a:lnTo>
                  <a:lnTo>
                    <a:pt x="3257" y="127"/>
                  </a:lnTo>
                  <a:lnTo>
                    <a:pt x="3259" y="139"/>
                  </a:lnTo>
                  <a:lnTo>
                    <a:pt x="3261" y="151"/>
                  </a:lnTo>
                  <a:lnTo>
                    <a:pt x="3263" y="162"/>
                  </a:lnTo>
                  <a:lnTo>
                    <a:pt x="3265" y="174"/>
                  </a:lnTo>
                  <a:lnTo>
                    <a:pt x="3267" y="185"/>
                  </a:lnTo>
                  <a:lnTo>
                    <a:pt x="3268" y="197"/>
                  </a:lnTo>
                  <a:lnTo>
                    <a:pt x="3269" y="208"/>
                  </a:lnTo>
                  <a:close/>
                  <a:moveTo>
                    <a:pt x="3590" y="280"/>
                  </a:moveTo>
                  <a:lnTo>
                    <a:pt x="3599" y="279"/>
                  </a:lnTo>
                  <a:lnTo>
                    <a:pt x="3610" y="277"/>
                  </a:lnTo>
                  <a:lnTo>
                    <a:pt x="3620" y="275"/>
                  </a:lnTo>
                  <a:lnTo>
                    <a:pt x="3630" y="274"/>
                  </a:lnTo>
                  <a:lnTo>
                    <a:pt x="3641" y="272"/>
                  </a:lnTo>
                  <a:lnTo>
                    <a:pt x="3650" y="271"/>
                  </a:lnTo>
                  <a:lnTo>
                    <a:pt x="3661" y="268"/>
                  </a:lnTo>
                  <a:lnTo>
                    <a:pt x="3671" y="266"/>
                  </a:lnTo>
                  <a:lnTo>
                    <a:pt x="3674" y="276"/>
                  </a:lnTo>
                  <a:lnTo>
                    <a:pt x="3677" y="284"/>
                  </a:lnTo>
                  <a:lnTo>
                    <a:pt x="3681" y="292"/>
                  </a:lnTo>
                  <a:lnTo>
                    <a:pt x="3686" y="299"/>
                  </a:lnTo>
                  <a:lnTo>
                    <a:pt x="3690" y="305"/>
                  </a:lnTo>
                  <a:lnTo>
                    <a:pt x="3695" y="311"/>
                  </a:lnTo>
                  <a:lnTo>
                    <a:pt x="3700" y="315"/>
                  </a:lnTo>
                  <a:lnTo>
                    <a:pt x="3707" y="320"/>
                  </a:lnTo>
                  <a:lnTo>
                    <a:pt x="3713" y="324"/>
                  </a:lnTo>
                  <a:lnTo>
                    <a:pt x="3720" y="327"/>
                  </a:lnTo>
                  <a:lnTo>
                    <a:pt x="3727" y="329"/>
                  </a:lnTo>
                  <a:lnTo>
                    <a:pt x="3735" y="331"/>
                  </a:lnTo>
                  <a:lnTo>
                    <a:pt x="3742" y="332"/>
                  </a:lnTo>
                  <a:lnTo>
                    <a:pt x="3750" y="332"/>
                  </a:lnTo>
                  <a:lnTo>
                    <a:pt x="3760" y="333"/>
                  </a:lnTo>
                  <a:lnTo>
                    <a:pt x="3769" y="332"/>
                  </a:lnTo>
                  <a:lnTo>
                    <a:pt x="3779" y="332"/>
                  </a:lnTo>
                  <a:lnTo>
                    <a:pt x="3788" y="331"/>
                  </a:lnTo>
                  <a:lnTo>
                    <a:pt x="3796" y="329"/>
                  </a:lnTo>
                  <a:lnTo>
                    <a:pt x="3804" y="327"/>
                  </a:lnTo>
                  <a:lnTo>
                    <a:pt x="3811" y="325"/>
                  </a:lnTo>
                  <a:lnTo>
                    <a:pt x="3817" y="322"/>
                  </a:lnTo>
                  <a:lnTo>
                    <a:pt x="3823" y="319"/>
                  </a:lnTo>
                  <a:lnTo>
                    <a:pt x="3828" y="314"/>
                  </a:lnTo>
                  <a:lnTo>
                    <a:pt x="3832" y="310"/>
                  </a:lnTo>
                  <a:lnTo>
                    <a:pt x="3836" y="306"/>
                  </a:lnTo>
                  <a:lnTo>
                    <a:pt x="3838" y="302"/>
                  </a:lnTo>
                  <a:lnTo>
                    <a:pt x="3840" y="298"/>
                  </a:lnTo>
                  <a:lnTo>
                    <a:pt x="3842" y="292"/>
                  </a:lnTo>
                  <a:lnTo>
                    <a:pt x="3843" y="288"/>
                  </a:lnTo>
                  <a:lnTo>
                    <a:pt x="3843" y="283"/>
                  </a:lnTo>
                  <a:lnTo>
                    <a:pt x="3843" y="279"/>
                  </a:lnTo>
                  <a:lnTo>
                    <a:pt x="3842" y="275"/>
                  </a:lnTo>
                  <a:lnTo>
                    <a:pt x="3841" y="272"/>
                  </a:lnTo>
                  <a:lnTo>
                    <a:pt x="3840" y="270"/>
                  </a:lnTo>
                  <a:lnTo>
                    <a:pt x="3839" y="266"/>
                  </a:lnTo>
                  <a:lnTo>
                    <a:pt x="3837" y="263"/>
                  </a:lnTo>
                  <a:lnTo>
                    <a:pt x="3835" y="261"/>
                  </a:lnTo>
                  <a:lnTo>
                    <a:pt x="3833" y="258"/>
                  </a:lnTo>
                  <a:lnTo>
                    <a:pt x="3831" y="256"/>
                  </a:lnTo>
                  <a:lnTo>
                    <a:pt x="3829" y="254"/>
                  </a:lnTo>
                  <a:lnTo>
                    <a:pt x="3825" y="252"/>
                  </a:lnTo>
                  <a:lnTo>
                    <a:pt x="3822" y="250"/>
                  </a:lnTo>
                  <a:lnTo>
                    <a:pt x="3818" y="249"/>
                  </a:lnTo>
                  <a:lnTo>
                    <a:pt x="3814" y="247"/>
                  </a:lnTo>
                  <a:lnTo>
                    <a:pt x="3809" y="246"/>
                  </a:lnTo>
                  <a:lnTo>
                    <a:pt x="3804" y="243"/>
                  </a:lnTo>
                  <a:lnTo>
                    <a:pt x="3798" y="242"/>
                  </a:lnTo>
                  <a:lnTo>
                    <a:pt x="3794" y="241"/>
                  </a:lnTo>
                  <a:lnTo>
                    <a:pt x="3789" y="240"/>
                  </a:lnTo>
                  <a:lnTo>
                    <a:pt x="3783" y="239"/>
                  </a:lnTo>
                  <a:lnTo>
                    <a:pt x="3774" y="237"/>
                  </a:lnTo>
                  <a:lnTo>
                    <a:pt x="3765" y="236"/>
                  </a:lnTo>
                  <a:lnTo>
                    <a:pt x="3756" y="234"/>
                  </a:lnTo>
                  <a:lnTo>
                    <a:pt x="3744" y="232"/>
                  </a:lnTo>
                  <a:lnTo>
                    <a:pt x="3732" y="230"/>
                  </a:lnTo>
                  <a:lnTo>
                    <a:pt x="3715" y="227"/>
                  </a:lnTo>
                  <a:lnTo>
                    <a:pt x="3700" y="224"/>
                  </a:lnTo>
                  <a:lnTo>
                    <a:pt x="3686" y="221"/>
                  </a:lnTo>
                  <a:lnTo>
                    <a:pt x="3673" y="216"/>
                  </a:lnTo>
                  <a:lnTo>
                    <a:pt x="3662" y="212"/>
                  </a:lnTo>
                  <a:lnTo>
                    <a:pt x="3650" y="208"/>
                  </a:lnTo>
                  <a:lnTo>
                    <a:pt x="3641" y="203"/>
                  </a:lnTo>
                  <a:lnTo>
                    <a:pt x="3632" y="198"/>
                  </a:lnTo>
                  <a:lnTo>
                    <a:pt x="3622" y="190"/>
                  </a:lnTo>
                  <a:lnTo>
                    <a:pt x="3613" y="183"/>
                  </a:lnTo>
                  <a:lnTo>
                    <a:pt x="3605" y="175"/>
                  </a:lnTo>
                  <a:lnTo>
                    <a:pt x="3598" y="166"/>
                  </a:lnTo>
                  <a:lnTo>
                    <a:pt x="3593" y="158"/>
                  </a:lnTo>
                  <a:lnTo>
                    <a:pt x="3589" y="147"/>
                  </a:lnTo>
                  <a:lnTo>
                    <a:pt x="3586" y="138"/>
                  </a:lnTo>
                  <a:lnTo>
                    <a:pt x="3583" y="128"/>
                  </a:lnTo>
                  <a:lnTo>
                    <a:pt x="3583" y="120"/>
                  </a:lnTo>
                  <a:lnTo>
                    <a:pt x="3582" y="113"/>
                  </a:lnTo>
                  <a:lnTo>
                    <a:pt x="3583" y="107"/>
                  </a:lnTo>
                  <a:lnTo>
                    <a:pt x="3584" y="100"/>
                  </a:lnTo>
                  <a:lnTo>
                    <a:pt x="3586" y="92"/>
                  </a:lnTo>
                  <a:lnTo>
                    <a:pt x="3588" y="86"/>
                  </a:lnTo>
                  <a:lnTo>
                    <a:pt x="3591" y="80"/>
                  </a:lnTo>
                  <a:lnTo>
                    <a:pt x="3594" y="73"/>
                  </a:lnTo>
                  <a:lnTo>
                    <a:pt x="3598" y="67"/>
                  </a:lnTo>
                  <a:lnTo>
                    <a:pt x="3602" y="61"/>
                  </a:lnTo>
                  <a:lnTo>
                    <a:pt x="3606" y="56"/>
                  </a:lnTo>
                  <a:lnTo>
                    <a:pt x="3612" y="50"/>
                  </a:lnTo>
                  <a:lnTo>
                    <a:pt x="3618" y="45"/>
                  </a:lnTo>
                  <a:lnTo>
                    <a:pt x="3624" y="40"/>
                  </a:lnTo>
                  <a:lnTo>
                    <a:pt x="3630" y="36"/>
                  </a:lnTo>
                  <a:lnTo>
                    <a:pt x="3639" y="32"/>
                  </a:lnTo>
                  <a:lnTo>
                    <a:pt x="3647" y="29"/>
                  </a:lnTo>
                  <a:lnTo>
                    <a:pt x="3655" y="25"/>
                  </a:lnTo>
                  <a:lnTo>
                    <a:pt x="3665" y="23"/>
                  </a:lnTo>
                  <a:lnTo>
                    <a:pt x="3674" y="21"/>
                  </a:lnTo>
                  <a:lnTo>
                    <a:pt x="3685" y="19"/>
                  </a:lnTo>
                  <a:lnTo>
                    <a:pt x="3695" y="18"/>
                  </a:lnTo>
                  <a:lnTo>
                    <a:pt x="3707" y="17"/>
                  </a:lnTo>
                  <a:lnTo>
                    <a:pt x="3718" y="16"/>
                  </a:lnTo>
                  <a:lnTo>
                    <a:pt x="3737" y="15"/>
                  </a:lnTo>
                  <a:lnTo>
                    <a:pt x="3755" y="15"/>
                  </a:lnTo>
                  <a:lnTo>
                    <a:pt x="3771" y="17"/>
                  </a:lnTo>
                  <a:lnTo>
                    <a:pt x="3787" y="19"/>
                  </a:lnTo>
                  <a:lnTo>
                    <a:pt x="3801" y="22"/>
                  </a:lnTo>
                  <a:lnTo>
                    <a:pt x="3815" y="28"/>
                  </a:lnTo>
                  <a:lnTo>
                    <a:pt x="3828" y="33"/>
                  </a:lnTo>
                  <a:lnTo>
                    <a:pt x="3840" y="39"/>
                  </a:lnTo>
                  <a:lnTo>
                    <a:pt x="3851" y="46"/>
                  </a:lnTo>
                  <a:lnTo>
                    <a:pt x="3860" y="55"/>
                  </a:lnTo>
                  <a:lnTo>
                    <a:pt x="3868" y="63"/>
                  </a:lnTo>
                  <a:lnTo>
                    <a:pt x="3876" y="72"/>
                  </a:lnTo>
                  <a:lnTo>
                    <a:pt x="3882" y="83"/>
                  </a:lnTo>
                  <a:lnTo>
                    <a:pt x="3886" y="93"/>
                  </a:lnTo>
                  <a:lnTo>
                    <a:pt x="3890" y="105"/>
                  </a:lnTo>
                  <a:lnTo>
                    <a:pt x="3893" y="117"/>
                  </a:lnTo>
                  <a:lnTo>
                    <a:pt x="3883" y="119"/>
                  </a:lnTo>
                  <a:lnTo>
                    <a:pt x="3872" y="120"/>
                  </a:lnTo>
                  <a:lnTo>
                    <a:pt x="3863" y="121"/>
                  </a:lnTo>
                  <a:lnTo>
                    <a:pt x="3853" y="122"/>
                  </a:lnTo>
                  <a:lnTo>
                    <a:pt x="3842" y="122"/>
                  </a:lnTo>
                  <a:lnTo>
                    <a:pt x="3832" y="123"/>
                  </a:lnTo>
                  <a:lnTo>
                    <a:pt x="3821" y="125"/>
                  </a:lnTo>
                  <a:lnTo>
                    <a:pt x="3812" y="126"/>
                  </a:lnTo>
                  <a:lnTo>
                    <a:pt x="3809" y="119"/>
                  </a:lnTo>
                  <a:lnTo>
                    <a:pt x="3807" y="113"/>
                  </a:lnTo>
                  <a:lnTo>
                    <a:pt x="3804" y="107"/>
                  </a:lnTo>
                  <a:lnTo>
                    <a:pt x="3799" y="102"/>
                  </a:lnTo>
                  <a:lnTo>
                    <a:pt x="3796" y="97"/>
                  </a:lnTo>
                  <a:lnTo>
                    <a:pt x="3792" y="93"/>
                  </a:lnTo>
                  <a:lnTo>
                    <a:pt x="3788" y="89"/>
                  </a:lnTo>
                  <a:lnTo>
                    <a:pt x="3784" y="86"/>
                  </a:lnTo>
                  <a:lnTo>
                    <a:pt x="3779" y="83"/>
                  </a:lnTo>
                  <a:lnTo>
                    <a:pt x="3772" y="81"/>
                  </a:lnTo>
                  <a:lnTo>
                    <a:pt x="3766" y="79"/>
                  </a:lnTo>
                  <a:lnTo>
                    <a:pt x="3760" y="78"/>
                  </a:lnTo>
                  <a:lnTo>
                    <a:pt x="3752" y="77"/>
                  </a:lnTo>
                  <a:lnTo>
                    <a:pt x="3745" y="77"/>
                  </a:lnTo>
                  <a:lnTo>
                    <a:pt x="3737" y="76"/>
                  </a:lnTo>
                  <a:lnTo>
                    <a:pt x="3728" y="77"/>
                  </a:lnTo>
                  <a:lnTo>
                    <a:pt x="3720" y="77"/>
                  </a:lnTo>
                  <a:lnTo>
                    <a:pt x="3712" y="79"/>
                  </a:lnTo>
                  <a:lnTo>
                    <a:pt x="3704" y="80"/>
                  </a:lnTo>
                  <a:lnTo>
                    <a:pt x="3697" y="82"/>
                  </a:lnTo>
                  <a:lnTo>
                    <a:pt x="3690" y="84"/>
                  </a:lnTo>
                  <a:lnTo>
                    <a:pt x="3684" y="87"/>
                  </a:lnTo>
                  <a:lnTo>
                    <a:pt x="3678" y="90"/>
                  </a:lnTo>
                  <a:lnTo>
                    <a:pt x="3674" y="93"/>
                  </a:lnTo>
                  <a:lnTo>
                    <a:pt x="3671" y="95"/>
                  </a:lnTo>
                  <a:lnTo>
                    <a:pt x="3669" y="98"/>
                  </a:lnTo>
                  <a:lnTo>
                    <a:pt x="3667" y="101"/>
                  </a:lnTo>
                  <a:lnTo>
                    <a:pt x="3665" y="104"/>
                  </a:lnTo>
                  <a:lnTo>
                    <a:pt x="3664" y="107"/>
                  </a:lnTo>
                  <a:lnTo>
                    <a:pt x="3663" y="110"/>
                  </a:lnTo>
                  <a:lnTo>
                    <a:pt x="3662" y="114"/>
                  </a:lnTo>
                  <a:lnTo>
                    <a:pt x="3662" y="117"/>
                  </a:lnTo>
                  <a:lnTo>
                    <a:pt x="3663" y="120"/>
                  </a:lnTo>
                  <a:lnTo>
                    <a:pt x="3664" y="123"/>
                  </a:lnTo>
                  <a:lnTo>
                    <a:pt x="3665" y="127"/>
                  </a:lnTo>
                  <a:lnTo>
                    <a:pt x="3667" y="129"/>
                  </a:lnTo>
                  <a:lnTo>
                    <a:pt x="3670" y="132"/>
                  </a:lnTo>
                  <a:lnTo>
                    <a:pt x="3672" y="134"/>
                  </a:lnTo>
                  <a:lnTo>
                    <a:pt x="3675" y="136"/>
                  </a:lnTo>
                  <a:lnTo>
                    <a:pt x="3678" y="138"/>
                  </a:lnTo>
                  <a:lnTo>
                    <a:pt x="3684" y="141"/>
                  </a:lnTo>
                  <a:lnTo>
                    <a:pt x="3690" y="143"/>
                  </a:lnTo>
                  <a:lnTo>
                    <a:pt x="3697" y="146"/>
                  </a:lnTo>
                  <a:lnTo>
                    <a:pt x="3707" y="149"/>
                  </a:lnTo>
                  <a:lnTo>
                    <a:pt x="3718" y="152"/>
                  </a:lnTo>
                  <a:lnTo>
                    <a:pt x="3729" y="154"/>
                  </a:lnTo>
                  <a:lnTo>
                    <a:pt x="3743" y="157"/>
                  </a:lnTo>
                  <a:lnTo>
                    <a:pt x="3759" y="159"/>
                  </a:lnTo>
                  <a:lnTo>
                    <a:pt x="3773" y="161"/>
                  </a:lnTo>
                  <a:lnTo>
                    <a:pt x="3788" y="163"/>
                  </a:lnTo>
                  <a:lnTo>
                    <a:pt x="3800" y="166"/>
                  </a:lnTo>
                  <a:lnTo>
                    <a:pt x="3813" y="168"/>
                  </a:lnTo>
                  <a:lnTo>
                    <a:pt x="3824" y="171"/>
                  </a:lnTo>
                  <a:lnTo>
                    <a:pt x="3834" y="174"/>
                  </a:lnTo>
                  <a:lnTo>
                    <a:pt x="3843" y="177"/>
                  </a:lnTo>
                  <a:lnTo>
                    <a:pt x="3852" y="180"/>
                  </a:lnTo>
                  <a:lnTo>
                    <a:pt x="3859" y="183"/>
                  </a:lnTo>
                  <a:lnTo>
                    <a:pt x="3866" y="186"/>
                  </a:lnTo>
                  <a:lnTo>
                    <a:pt x="3872" y="190"/>
                  </a:lnTo>
                  <a:lnTo>
                    <a:pt x="3879" y="194"/>
                  </a:lnTo>
                  <a:lnTo>
                    <a:pt x="3885" y="200"/>
                  </a:lnTo>
                  <a:lnTo>
                    <a:pt x="3891" y="204"/>
                  </a:lnTo>
                  <a:lnTo>
                    <a:pt x="3896" y="209"/>
                  </a:lnTo>
                  <a:lnTo>
                    <a:pt x="3902" y="214"/>
                  </a:lnTo>
                  <a:lnTo>
                    <a:pt x="3907" y="221"/>
                  </a:lnTo>
                  <a:lnTo>
                    <a:pt x="3911" y="227"/>
                  </a:lnTo>
                  <a:lnTo>
                    <a:pt x="3914" y="234"/>
                  </a:lnTo>
                  <a:lnTo>
                    <a:pt x="3917" y="240"/>
                  </a:lnTo>
                  <a:lnTo>
                    <a:pt x="3920" y="249"/>
                  </a:lnTo>
                  <a:lnTo>
                    <a:pt x="3922" y="256"/>
                  </a:lnTo>
                  <a:lnTo>
                    <a:pt x="3925" y="264"/>
                  </a:lnTo>
                  <a:lnTo>
                    <a:pt x="3926" y="273"/>
                  </a:lnTo>
                  <a:lnTo>
                    <a:pt x="3927" y="281"/>
                  </a:lnTo>
                  <a:lnTo>
                    <a:pt x="3927" y="289"/>
                  </a:lnTo>
                  <a:lnTo>
                    <a:pt x="3926" y="297"/>
                  </a:lnTo>
                  <a:lnTo>
                    <a:pt x="3925" y="305"/>
                  </a:lnTo>
                  <a:lnTo>
                    <a:pt x="3924" y="312"/>
                  </a:lnTo>
                  <a:lnTo>
                    <a:pt x="3920" y="320"/>
                  </a:lnTo>
                  <a:lnTo>
                    <a:pt x="3917" y="327"/>
                  </a:lnTo>
                  <a:lnTo>
                    <a:pt x="3914" y="334"/>
                  </a:lnTo>
                  <a:lnTo>
                    <a:pt x="3909" y="341"/>
                  </a:lnTo>
                  <a:lnTo>
                    <a:pt x="3904" y="348"/>
                  </a:lnTo>
                  <a:lnTo>
                    <a:pt x="3898" y="354"/>
                  </a:lnTo>
                  <a:lnTo>
                    <a:pt x="3892" y="360"/>
                  </a:lnTo>
                  <a:lnTo>
                    <a:pt x="3885" y="365"/>
                  </a:lnTo>
                  <a:lnTo>
                    <a:pt x="3878" y="370"/>
                  </a:lnTo>
                  <a:lnTo>
                    <a:pt x="3869" y="374"/>
                  </a:lnTo>
                  <a:lnTo>
                    <a:pt x="3861" y="378"/>
                  </a:lnTo>
                  <a:lnTo>
                    <a:pt x="3852" y="382"/>
                  </a:lnTo>
                  <a:lnTo>
                    <a:pt x="3842" y="385"/>
                  </a:lnTo>
                  <a:lnTo>
                    <a:pt x="3832" y="388"/>
                  </a:lnTo>
                  <a:lnTo>
                    <a:pt x="3821" y="391"/>
                  </a:lnTo>
                  <a:lnTo>
                    <a:pt x="3810" y="393"/>
                  </a:lnTo>
                  <a:lnTo>
                    <a:pt x="3798" y="395"/>
                  </a:lnTo>
                  <a:lnTo>
                    <a:pt x="3786" y="396"/>
                  </a:lnTo>
                  <a:lnTo>
                    <a:pt x="3773" y="397"/>
                  </a:lnTo>
                  <a:lnTo>
                    <a:pt x="3755" y="397"/>
                  </a:lnTo>
                  <a:lnTo>
                    <a:pt x="3736" y="396"/>
                  </a:lnTo>
                  <a:lnTo>
                    <a:pt x="3719" y="395"/>
                  </a:lnTo>
                  <a:lnTo>
                    <a:pt x="3703" y="392"/>
                  </a:lnTo>
                  <a:lnTo>
                    <a:pt x="3689" y="388"/>
                  </a:lnTo>
                  <a:lnTo>
                    <a:pt x="3674" y="383"/>
                  </a:lnTo>
                  <a:lnTo>
                    <a:pt x="3662" y="377"/>
                  </a:lnTo>
                  <a:lnTo>
                    <a:pt x="3650" y="371"/>
                  </a:lnTo>
                  <a:lnTo>
                    <a:pt x="3640" y="362"/>
                  </a:lnTo>
                  <a:lnTo>
                    <a:pt x="3630" y="354"/>
                  </a:lnTo>
                  <a:lnTo>
                    <a:pt x="3622" y="344"/>
                  </a:lnTo>
                  <a:lnTo>
                    <a:pt x="3614" y="333"/>
                  </a:lnTo>
                  <a:lnTo>
                    <a:pt x="3606" y="322"/>
                  </a:lnTo>
                  <a:lnTo>
                    <a:pt x="3600" y="309"/>
                  </a:lnTo>
                  <a:lnTo>
                    <a:pt x="3594" y="295"/>
                  </a:lnTo>
                  <a:lnTo>
                    <a:pt x="3590" y="280"/>
                  </a:lnTo>
                  <a:close/>
                  <a:moveTo>
                    <a:pt x="4376" y="365"/>
                  </a:moveTo>
                  <a:lnTo>
                    <a:pt x="4365" y="365"/>
                  </a:lnTo>
                  <a:lnTo>
                    <a:pt x="4353" y="365"/>
                  </a:lnTo>
                  <a:lnTo>
                    <a:pt x="4343" y="365"/>
                  </a:lnTo>
                  <a:lnTo>
                    <a:pt x="4331" y="365"/>
                  </a:lnTo>
                  <a:lnTo>
                    <a:pt x="4320" y="367"/>
                  </a:lnTo>
                  <a:lnTo>
                    <a:pt x="4308" y="367"/>
                  </a:lnTo>
                  <a:lnTo>
                    <a:pt x="4297" y="367"/>
                  </a:lnTo>
                  <a:lnTo>
                    <a:pt x="4286" y="367"/>
                  </a:lnTo>
                  <a:lnTo>
                    <a:pt x="4280" y="357"/>
                  </a:lnTo>
                  <a:lnTo>
                    <a:pt x="4275" y="347"/>
                  </a:lnTo>
                  <a:lnTo>
                    <a:pt x="4271" y="336"/>
                  </a:lnTo>
                  <a:lnTo>
                    <a:pt x="4266" y="326"/>
                  </a:lnTo>
                  <a:lnTo>
                    <a:pt x="4261" y="315"/>
                  </a:lnTo>
                  <a:lnTo>
                    <a:pt x="4255" y="305"/>
                  </a:lnTo>
                  <a:lnTo>
                    <a:pt x="4249" y="295"/>
                  </a:lnTo>
                  <a:lnTo>
                    <a:pt x="4244" y="285"/>
                  </a:lnTo>
                  <a:lnTo>
                    <a:pt x="4223" y="285"/>
                  </a:lnTo>
                  <a:lnTo>
                    <a:pt x="4202" y="286"/>
                  </a:lnTo>
                  <a:lnTo>
                    <a:pt x="4181" y="287"/>
                  </a:lnTo>
                  <a:lnTo>
                    <a:pt x="4160" y="288"/>
                  </a:lnTo>
                  <a:lnTo>
                    <a:pt x="4141" y="288"/>
                  </a:lnTo>
                  <a:lnTo>
                    <a:pt x="4120" y="289"/>
                  </a:lnTo>
                  <a:lnTo>
                    <a:pt x="4100" y="290"/>
                  </a:lnTo>
                  <a:lnTo>
                    <a:pt x="4080" y="291"/>
                  </a:lnTo>
                  <a:lnTo>
                    <a:pt x="4076" y="302"/>
                  </a:lnTo>
                  <a:lnTo>
                    <a:pt x="4073" y="312"/>
                  </a:lnTo>
                  <a:lnTo>
                    <a:pt x="4070" y="323"/>
                  </a:lnTo>
                  <a:lnTo>
                    <a:pt x="4066" y="333"/>
                  </a:lnTo>
                  <a:lnTo>
                    <a:pt x="4062" y="344"/>
                  </a:lnTo>
                  <a:lnTo>
                    <a:pt x="4059" y="355"/>
                  </a:lnTo>
                  <a:lnTo>
                    <a:pt x="4055" y="365"/>
                  </a:lnTo>
                  <a:lnTo>
                    <a:pt x="4052" y="376"/>
                  </a:lnTo>
                  <a:lnTo>
                    <a:pt x="4040" y="376"/>
                  </a:lnTo>
                  <a:lnTo>
                    <a:pt x="4030" y="376"/>
                  </a:lnTo>
                  <a:lnTo>
                    <a:pt x="4018" y="377"/>
                  </a:lnTo>
                  <a:lnTo>
                    <a:pt x="4008" y="377"/>
                  </a:lnTo>
                  <a:lnTo>
                    <a:pt x="3997" y="378"/>
                  </a:lnTo>
                  <a:lnTo>
                    <a:pt x="3986" y="378"/>
                  </a:lnTo>
                  <a:lnTo>
                    <a:pt x="3976" y="379"/>
                  </a:lnTo>
                  <a:lnTo>
                    <a:pt x="3964" y="379"/>
                  </a:lnTo>
                  <a:lnTo>
                    <a:pt x="3979" y="332"/>
                  </a:lnTo>
                  <a:lnTo>
                    <a:pt x="3993" y="286"/>
                  </a:lnTo>
                  <a:lnTo>
                    <a:pt x="4008" y="239"/>
                  </a:lnTo>
                  <a:lnTo>
                    <a:pt x="4023" y="192"/>
                  </a:lnTo>
                  <a:lnTo>
                    <a:pt x="4036" y="145"/>
                  </a:lnTo>
                  <a:lnTo>
                    <a:pt x="4051" y="98"/>
                  </a:lnTo>
                  <a:lnTo>
                    <a:pt x="4063" y="52"/>
                  </a:lnTo>
                  <a:lnTo>
                    <a:pt x="4077" y="5"/>
                  </a:lnTo>
                  <a:lnTo>
                    <a:pt x="4087" y="4"/>
                  </a:lnTo>
                  <a:lnTo>
                    <a:pt x="4099" y="4"/>
                  </a:lnTo>
                  <a:lnTo>
                    <a:pt x="4110" y="3"/>
                  </a:lnTo>
                  <a:lnTo>
                    <a:pt x="4121" y="3"/>
                  </a:lnTo>
                  <a:lnTo>
                    <a:pt x="4132" y="1"/>
                  </a:lnTo>
                  <a:lnTo>
                    <a:pt x="4143" y="1"/>
                  </a:lnTo>
                  <a:lnTo>
                    <a:pt x="4153" y="1"/>
                  </a:lnTo>
                  <a:lnTo>
                    <a:pt x="4165" y="0"/>
                  </a:lnTo>
                  <a:lnTo>
                    <a:pt x="4192" y="46"/>
                  </a:lnTo>
                  <a:lnTo>
                    <a:pt x="4219" y="92"/>
                  </a:lnTo>
                  <a:lnTo>
                    <a:pt x="4246" y="137"/>
                  </a:lnTo>
                  <a:lnTo>
                    <a:pt x="4273" y="183"/>
                  </a:lnTo>
                  <a:lnTo>
                    <a:pt x="4299" y="229"/>
                  </a:lnTo>
                  <a:lnTo>
                    <a:pt x="4325" y="275"/>
                  </a:lnTo>
                  <a:lnTo>
                    <a:pt x="4350" y="321"/>
                  </a:lnTo>
                  <a:lnTo>
                    <a:pt x="4376" y="365"/>
                  </a:lnTo>
                  <a:close/>
                  <a:moveTo>
                    <a:pt x="4208" y="224"/>
                  </a:moveTo>
                  <a:lnTo>
                    <a:pt x="4199" y="207"/>
                  </a:lnTo>
                  <a:lnTo>
                    <a:pt x="4190" y="190"/>
                  </a:lnTo>
                  <a:lnTo>
                    <a:pt x="4181" y="173"/>
                  </a:lnTo>
                  <a:lnTo>
                    <a:pt x="4172" y="156"/>
                  </a:lnTo>
                  <a:lnTo>
                    <a:pt x="4162" y="139"/>
                  </a:lnTo>
                  <a:lnTo>
                    <a:pt x="4154" y="121"/>
                  </a:lnTo>
                  <a:lnTo>
                    <a:pt x="4145" y="105"/>
                  </a:lnTo>
                  <a:lnTo>
                    <a:pt x="4136" y="88"/>
                  </a:lnTo>
                  <a:lnTo>
                    <a:pt x="4131" y="106"/>
                  </a:lnTo>
                  <a:lnTo>
                    <a:pt x="4126" y="123"/>
                  </a:lnTo>
                  <a:lnTo>
                    <a:pt x="4121" y="140"/>
                  </a:lnTo>
                  <a:lnTo>
                    <a:pt x="4115" y="158"/>
                  </a:lnTo>
                  <a:lnTo>
                    <a:pt x="4110" y="176"/>
                  </a:lnTo>
                  <a:lnTo>
                    <a:pt x="4105" y="193"/>
                  </a:lnTo>
                  <a:lnTo>
                    <a:pt x="4100" y="210"/>
                  </a:lnTo>
                  <a:lnTo>
                    <a:pt x="4095" y="227"/>
                  </a:lnTo>
                  <a:lnTo>
                    <a:pt x="4109" y="227"/>
                  </a:lnTo>
                  <a:lnTo>
                    <a:pt x="4123" y="227"/>
                  </a:lnTo>
                  <a:lnTo>
                    <a:pt x="4137" y="226"/>
                  </a:lnTo>
                  <a:lnTo>
                    <a:pt x="4152" y="226"/>
                  </a:lnTo>
                  <a:lnTo>
                    <a:pt x="4166" y="225"/>
                  </a:lnTo>
                  <a:lnTo>
                    <a:pt x="4180" y="225"/>
                  </a:lnTo>
                  <a:lnTo>
                    <a:pt x="4194" y="224"/>
                  </a:lnTo>
                  <a:lnTo>
                    <a:pt x="4208" y="224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7" name="Freeform 421"/>
            <p:cNvSpPr>
              <a:spLocks/>
            </p:cNvSpPr>
            <p:nvPr/>
          </p:nvSpPr>
          <p:spPr bwMode="auto">
            <a:xfrm>
              <a:off x="2112" y="2979"/>
              <a:ext cx="81" cy="74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23" y="132"/>
                </a:cxn>
                <a:cxn ang="0">
                  <a:pos x="45" y="113"/>
                </a:cxn>
                <a:cxn ang="0">
                  <a:pos x="68" y="94"/>
                </a:cxn>
                <a:cxn ang="0">
                  <a:pos x="91" y="75"/>
                </a:cxn>
                <a:cxn ang="0">
                  <a:pos x="114" y="57"/>
                </a:cxn>
                <a:cxn ang="0">
                  <a:pos x="137" y="38"/>
                </a:cxn>
                <a:cxn ang="0">
                  <a:pos x="160" y="19"/>
                </a:cxn>
                <a:cxn ang="0">
                  <a:pos x="183" y="0"/>
                </a:cxn>
                <a:cxn ang="0">
                  <a:pos x="200" y="17"/>
                </a:cxn>
                <a:cxn ang="0">
                  <a:pos x="218" y="35"/>
                </a:cxn>
                <a:cxn ang="0">
                  <a:pos x="236" y="52"/>
                </a:cxn>
                <a:cxn ang="0">
                  <a:pos x="253" y="70"/>
                </a:cxn>
                <a:cxn ang="0">
                  <a:pos x="271" y="88"/>
                </a:cxn>
                <a:cxn ang="0">
                  <a:pos x="289" y="106"/>
                </a:cxn>
                <a:cxn ang="0">
                  <a:pos x="307" y="123"/>
                </a:cxn>
                <a:cxn ang="0">
                  <a:pos x="324" y="141"/>
                </a:cxn>
                <a:cxn ang="0">
                  <a:pos x="301" y="160"/>
                </a:cxn>
                <a:cxn ang="0">
                  <a:pos x="277" y="179"/>
                </a:cxn>
                <a:cxn ang="0">
                  <a:pos x="255" y="197"/>
                </a:cxn>
                <a:cxn ang="0">
                  <a:pos x="231" y="217"/>
                </a:cxn>
                <a:cxn ang="0">
                  <a:pos x="207" y="236"/>
                </a:cxn>
                <a:cxn ang="0">
                  <a:pos x="182" y="255"/>
                </a:cxn>
                <a:cxn ang="0">
                  <a:pos x="156" y="275"/>
                </a:cxn>
                <a:cxn ang="0">
                  <a:pos x="130" y="293"/>
                </a:cxn>
                <a:cxn ang="0">
                  <a:pos x="116" y="276"/>
                </a:cxn>
                <a:cxn ang="0">
                  <a:pos x="100" y="258"/>
                </a:cxn>
                <a:cxn ang="0">
                  <a:pos x="83" y="240"/>
                </a:cxn>
                <a:cxn ang="0">
                  <a:pos x="68" y="222"/>
                </a:cxn>
                <a:cxn ang="0">
                  <a:pos x="51" y="205"/>
                </a:cxn>
                <a:cxn ang="0">
                  <a:pos x="34" y="186"/>
                </a:cxn>
                <a:cxn ang="0">
                  <a:pos x="18" y="168"/>
                </a:cxn>
                <a:cxn ang="0">
                  <a:pos x="0" y="150"/>
                </a:cxn>
              </a:cxnLst>
              <a:rect l="0" t="0" r="r" b="b"/>
              <a:pathLst>
                <a:path w="324" h="293">
                  <a:moveTo>
                    <a:pt x="0" y="150"/>
                  </a:moveTo>
                  <a:lnTo>
                    <a:pt x="23" y="132"/>
                  </a:lnTo>
                  <a:lnTo>
                    <a:pt x="45" y="113"/>
                  </a:lnTo>
                  <a:lnTo>
                    <a:pt x="68" y="94"/>
                  </a:lnTo>
                  <a:lnTo>
                    <a:pt x="91" y="75"/>
                  </a:lnTo>
                  <a:lnTo>
                    <a:pt x="114" y="57"/>
                  </a:lnTo>
                  <a:lnTo>
                    <a:pt x="137" y="38"/>
                  </a:lnTo>
                  <a:lnTo>
                    <a:pt x="160" y="19"/>
                  </a:lnTo>
                  <a:lnTo>
                    <a:pt x="183" y="0"/>
                  </a:lnTo>
                  <a:lnTo>
                    <a:pt x="200" y="17"/>
                  </a:lnTo>
                  <a:lnTo>
                    <a:pt x="218" y="35"/>
                  </a:lnTo>
                  <a:lnTo>
                    <a:pt x="236" y="52"/>
                  </a:lnTo>
                  <a:lnTo>
                    <a:pt x="253" y="70"/>
                  </a:lnTo>
                  <a:lnTo>
                    <a:pt x="271" y="88"/>
                  </a:lnTo>
                  <a:lnTo>
                    <a:pt x="289" y="106"/>
                  </a:lnTo>
                  <a:lnTo>
                    <a:pt x="307" y="123"/>
                  </a:lnTo>
                  <a:lnTo>
                    <a:pt x="324" y="141"/>
                  </a:lnTo>
                  <a:lnTo>
                    <a:pt x="301" y="160"/>
                  </a:lnTo>
                  <a:lnTo>
                    <a:pt x="277" y="179"/>
                  </a:lnTo>
                  <a:lnTo>
                    <a:pt x="255" y="197"/>
                  </a:lnTo>
                  <a:lnTo>
                    <a:pt x="231" y="217"/>
                  </a:lnTo>
                  <a:lnTo>
                    <a:pt x="207" y="236"/>
                  </a:lnTo>
                  <a:lnTo>
                    <a:pt x="182" y="255"/>
                  </a:lnTo>
                  <a:lnTo>
                    <a:pt x="156" y="275"/>
                  </a:lnTo>
                  <a:lnTo>
                    <a:pt x="130" y="293"/>
                  </a:lnTo>
                  <a:lnTo>
                    <a:pt x="116" y="276"/>
                  </a:lnTo>
                  <a:lnTo>
                    <a:pt x="100" y="258"/>
                  </a:lnTo>
                  <a:lnTo>
                    <a:pt x="83" y="240"/>
                  </a:lnTo>
                  <a:lnTo>
                    <a:pt x="68" y="222"/>
                  </a:lnTo>
                  <a:lnTo>
                    <a:pt x="51" y="205"/>
                  </a:lnTo>
                  <a:lnTo>
                    <a:pt x="34" y="186"/>
                  </a:lnTo>
                  <a:lnTo>
                    <a:pt x="18" y="168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934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278" name="Freeform 422"/>
            <p:cNvSpPr>
              <a:spLocks noEditPoints="1"/>
            </p:cNvSpPr>
            <p:nvPr/>
          </p:nvSpPr>
          <p:spPr bwMode="auto">
            <a:xfrm>
              <a:off x="2355" y="2889"/>
              <a:ext cx="887" cy="148"/>
            </a:xfrm>
            <a:custGeom>
              <a:avLst/>
              <a:gdLst/>
              <a:ahLst/>
              <a:cxnLst>
                <a:cxn ang="0">
                  <a:pos x="87" y="581"/>
                </a:cxn>
                <a:cxn ang="0">
                  <a:pos x="230" y="202"/>
                </a:cxn>
                <a:cxn ang="0">
                  <a:pos x="270" y="288"/>
                </a:cxn>
                <a:cxn ang="0">
                  <a:pos x="86" y="448"/>
                </a:cxn>
                <a:cxn ang="0">
                  <a:pos x="274" y="438"/>
                </a:cxn>
                <a:cxn ang="0">
                  <a:pos x="476" y="517"/>
                </a:cxn>
                <a:cxn ang="0">
                  <a:pos x="669" y="220"/>
                </a:cxn>
                <a:cxn ang="0">
                  <a:pos x="601" y="402"/>
                </a:cxn>
                <a:cxn ang="0">
                  <a:pos x="1129" y="447"/>
                </a:cxn>
                <a:cxn ang="0">
                  <a:pos x="1179" y="357"/>
                </a:cxn>
                <a:cxn ang="0">
                  <a:pos x="993" y="223"/>
                </a:cxn>
                <a:cxn ang="0">
                  <a:pos x="1258" y="145"/>
                </a:cxn>
                <a:cxn ang="0">
                  <a:pos x="1165" y="188"/>
                </a:cxn>
                <a:cxn ang="0">
                  <a:pos x="1088" y="258"/>
                </a:cxn>
                <a:cxn ang="0">
                  <a:pos x="1289" y="373"/>
                </a:cxn>
                <a:cxn ang="0">
                  <a:pos x="1037" y="509"/>
                </a:cxn>
                <a:cxn ang="0">
                  <a:pos x="1457" y="104"/>
                </a:cxn>
                <a:cxn ang="0">
                  <a:pos x="1413" y="210"/>
                </a:cxn>
                <a:cxn ang="0">
                  <a:pos x="1576" y="490"/>
                </a:cxn>
                <a:cxn ang="0">
                  <a:pos x="1676" y="488"/>
                </a:cxn>
                <a:cxn ang="0">
                  <a:pos x="1576" y="459"/>
                </a:cxn>
                <a:cxn ang="0">
                  <a:pos x="1626" y="184"/>
                </a:cxn>
                <a:cxn ang="0">
                  <a:pos x="1792" y="294"/>
                </a:cxn>
                <a:cxn ang="0">
                  <a:pos x="1667" y="555"/>
                </a:cxn>
                <a:cxn ang="0">
                  <a:pos x="1487" y="490"/>
                </a:cxn>
                <a:cxn ang="0">
                  <a:pos x="1697" y="361"/>
                </a:cxn>
                <a:cxn ang="0">
                  <a:pos x="1610" y="254"/>
                </a:cxn>
                <a:cxn ang="0">
                  <a:pos x="2061" y="252"/>
                </a:cxn>
                <a:cxn ang="0">
                  <a:pos x="1981" y="213"/>
                </a:cxn>
                <a:cxn ang="0">
                  <a:pos x="1877" y="433"/>
                </a:cxn>
                <a:cxn ang="0">
                  <a:pos x="1972" y="177"/>
                </a:cxn>
                <a:cxn ang="0">
                  <a:pos x="2140" y="190"/>
                </a:cxn>
                <a:cxn ang="0">
                  <a:pos x="2223" y="177"/>
                </a:cxn>
                <a:cxn ang="0">
                  <a:pos x="2455" y="145"/>
                </a:cxn>
                <a:cxn ang="0">
                  <a:pos x="2454" y="365"/>
                </a:cxn>
                <a:cxn ang="0">
                  <a:pos x="2363" y="366"/>
                </a:cxn>
                <a:cxn ang="0">
                  <a:pos x="2189" y="339"/>
                </a:cxn>
                <a:cxn ang="0">
                  <a:pos x="2354" y="223"/>
                </a:cxn>
                <a:cxn ang="0">
                  <a:pos x="2330" y="171"/>
                </a:cxn>
                <a:cxn ang="0">
                  <a:pos x="2299" y="285"/>
                </a:cxn>
                <a:cxn ang="0">
                  <a:pos x="2319" y="347"/>
                </a:cxn>
                <a:cxn ang="0">
                  <a:pos x="2379" y="259"/>
                </a:cxn>
                <a:cxn ang="0">
                  <a:pos x="2614" y="282"/>
                </a:cxn>
                <a:cxn ang="0">
                  <a:pos x="2664" y="302"/>
                </a:cxn>
                <a:cxn ang="0">
                  <a:pos x="2544" y="361"/>
                </a:cxn>
                <a:cxn ang="0">
                  <a:pos x="2536" y="161"/>
                </a:cxn>
                <a:cxn ang="0">
                  <a:pos x="2553" y="57"/>
                </a:cxn>
                <a:cxn ang="0">
                  <a:pos x="2908" y="325"/>
                </a:cxn>
                <a:cxn ang="0">
                  <a:pos x="2752" y="348"/>
                </a:cxn>
                <a:cxn ang="0">
                  <a:pos x="2784" y="82"/>
                </a:cxn>
                <a:cxn ang="0">
                  <a:pos x="2820" y="294"/>
                </a:cxn>
                <a:cxn ang="0">
                  <a:pos x="2914" y="197"/>
                </a:cxn>
                <a:cxn ang="0">
                  <a:pos x="2940" y="337"/>
                </a:cxn>
                <a:cxn ang="0">
                  <a:pos x="3154" y="53"/>
                </a:cxn>
                <a:cxn ang="0">
                  <a:pos x="3254" y="42"/>
                </a:cxn>
                <a:cxn ang="0">
                  <a:pos x="3173" y="121"/>
                </a:cxn>
                <a:cxn ang="0">
                  <a:pos x="3524" y="216"/>
                </a:cxn>
                <a:cxn ang="0">
                  <a:pos x="3289" y="259"/>
                </a:cxn>
                <a:cxn ang="0">
                  <a:pos x="3502" y="41"/>
                </a:cxn>
                <a:cxn ang="0">
                  <a:pos x="3381" y="249"/>
                </a:cxn>
                <a:cxn ang="0">
                  <a:pos x="3464" y="96"/>
                </a:cxn>
                <a:cxn ang="0">
                  <a:pos x="3415" y="142"/>
                </a:cxn>
              </a:cxnLst>
              <a:rect l="0" t="0" r="r" b="b"/>
              <a:pathLst>
                <a:path w="3551" h="591">
                  <a:moveTo>
                    <a:pt x="274" y="438"/>
                  </a:moveTo>
                  <a:lnTo>
                    <a:pt x="283" y="441"/>
                  </a:lnTo>
                  <a:lnTo>
                    <a:pt x="292" y="443"/>
                  </a:lnTo>
                  <a:lnTo>
                    <a:pt x="302" y="445"/>
                  </a:lnTo>
                  <a:lnTo>
                    <a:pt x="311" y="447"/>
                  </a:lnTo>
                  <a:lnTo>
                    <a:pt x="322" y="449"/>
                  </a:lnTo>
                  <a:lnTo>
                    <a:pt x="331" y="451"/>
                  </a:lnTo>
                  <a:lnTo>
                    <a:pt x="341" y="454"/>
                  </a:lnTo>
                  <a:lnTo>
                    <a:pt x="352" y="456"/>
                  </a:lnTo>
                  <a:lnTo>
                    <a:pt x="345" y="471"/>
                  </a:lnTo>
                  <a:lnTo>
                    <a:pt x="336" y="485"/>
                  </a:lnTo>
                  <a:lnTo>
                    <a:pt x="328" y="499"/>
                  </a:lnTo>
                  <a:lnTo>
                    <a:pt x="318" y="511"/>
                  </a:lnTo>
                  <a:lnTo>
                    <a:pt x="309" y="523"/>
                  </a:lnTo>
                  <a:lnTo>
                    <a:pt x="299" y="533"/>
                  </a:lnTo>
                  <a:lnTo>
                    <a:pt x="287" y="544"/>
                  </a:lnTo>
                  <a:lnTo>
                    <a:pt x="275" y="552"/>
                  </a:lnTo>
                  <a:lnTo>
                    <a:pt x="262" y="560"/>
                  </a:lnTo>
                  <a:lnTo>
                    <a:pt x="249" y="567"/>
                  </a:lnTo>
                  <a:lnTo>
                    <a:pt x="235" y="573"/>
                  </a:lnTo>
                  <a:lnTo>
                    <a:pt x="220" y="578"/>
                  </a:lnTo>
                  <a:lnTo>
                    <a:pt x="206" y="582"/>
                  </a:lnTo>
                  <a:lnTo>
                    <a:pt x="190" y="585"/>
                  </a:lnTo>
                  <a:lnTo>
                    <a:pt x="174" y="589"/>
                  </a:lnTo>
                  <a:lnTo>
                    <a:pt x="158" y="590"/>
                  </a:lnTo>
                  <a:lnTo>
                    <a:pt x="138" y="591"/>
                  </a:lnTo>
                  <a:lnTo>
                    <a:pt x="119" y="590"/>
                  </a:lnTo>
                  <a:lnTo>
                    <a:pt x="102" y="587"/>
                  </a:lnTo>
                  <a:lnTo>
                    <a:pt x="87" y="581"/>
                  </a:lnTo>
                  <a:lnTo>
                    <a:pt x="72" y="575"/>
                  </a:lnTo>
                  <a:lnTo>
                    <a:pt x="59" y="568"/>
                  </a:lnTo>
                  <a:lnTo>
                    <a:pt x="46" y="558"/>
                  </a:lnTo>
                  <a:lnTo>
                    <a:pt x="35" y="547"/>
                  </a:lnTo>
                  <a:lnTo>
                    <a:pt x="25" y="534"/>
                  </a:lnTo>
                  <a:lnTo>
                    <a:pt x="17" y="521"/>
                  </a:lnTo>
                  <a:lnTo>
                    <a:pt x="11" y="506"/>
                  </a:lnTo>
                  <a:lnTo>
                    <a:pt x="5" y="491"/>
                  </a:lnTo>
                  <a:lnTo>
                    <a:pt x="2" y="473"/>
                  </a:lnTo>
                  <a:lnTo>
                    <a:pt x="0" y="454"/>
                  </a:lnTo>
                  <a:lnTo>
                    <a:pt x="0" y="434"/>
                  </a:lnTo>
                  <a:lnTo>
                    <a:pt x="2" y="412"/>
                  </a:lnTo>
                  <a:lnTo>
                    <a:pt x="5" y="389"/>
                  </a:lnTo>
                  <a:lnTo>
                    <a:pt x="11" y="369"/>
                  </a:lnTo>
                  <a:lnTo>
                    <a:pt x="18" y="348"/>
                  </a:lnTo>
                  <a:lnTo>
                    <a:pt x="25" y="329"/>
                  </a:lnTo>
                  <a:lnTo>
                    <a:pt x="35" y="310"/>
                  </a:lnTo>
                  <a:lnTo>
                    <a:pt x="46" y="293"/>
                  </a:lnTo>
                  <a:lnTo>
                    <a:pt x="59" y="278"/>
                  </a:lnTo>
                  <a:lnTo>
                    <a:pt x="72" y="263"/>
                  </a:lnTo>
                  <a:lnTo>
                    <a:pt x="86" y="251"/>
                  </a:lnTo>
                  <a:lnTo>
                    <a:pt x="101" y="239"/>
                  </a:lnTo>
                  <a:lnTo>
                    <a:pt x="117" y="230"/>
                  </a:lnTo>
                  <a:lnTo>
                    <a:pt x="134" y="221"/>
                  </a:lnTo>
                  <a:lnTo>
                    <a:pt x="152" y="214"/>
                  </a:lnTo>
                  <a:lnTo>
                    <a:pt x="170" y="209"/>
                  </a:lnTo>
                  <a:lnTo>
                    <a:pt x="190" y="205"/>
                  </a:lnTo>
                  <a:lnTo>
                    <a:pt x="211" y="203"/>
                  </a:lnTo>
                  <a:lnTo>
                    <a:pt x="230" y="202"/>
                  </a:lnTo>
                  <a:lnTo>
                    <a:pt x="247" y="202"/>
                  </a:lnTo>
                  <a:lnTo>
                    <a:pt x="264" y="204"/>
                  </a:lnTo>
                  <a:lnTo>
                    <a:pt x="280" y="207"/>
                  </a:lnTo>
                  <a:lnTo>
                    <a:pt x="295" y="212"/>
                  </a:lnTo>
                  <a:lnTo>
                    <a:pt x="310" y="218"/>
                  </a:lnTo>
                  <a:lnTo>
                    <a:pt x="323" y="226"/>
                  </a:lnTo>
                  <a:lnTo>
                    <a:pt x="335" y="234"/>
                  </a:lnTo>
                  <a:lnTo>
                    <a:pt x="342" y="239"/>
                  </a:lnTo>
                  <a:lnTo>
                    <a:pt x="348" y="245"/>
                  </a:lnTo>
                  <a:lnTo>
                    <a:pt x="353" y="253"/>
                  </a:lnTo>
                  <a:lnTo>
                    <a:pt x="358" y="261"/>
                  </a:lnTo>
                  <a:lnTo>
                    <a:pt x="362" y="269"/>
                  </a:lnTo>
                  <a:lnTo>
                    <a:pt x="365" y="279"/>
                  </a:lnTo>
                  <a:lnTo>
                    <a:pt x="369" y="289"/>
                  </a:lnTo>
                  <a:lnTo>
                    <a:pt x="371" y="300"/>
                  </a:lnTo>
                  <a:lnTo>
                    <a:pt x="360" y="302"/>
                  </a:lnTo>
                  <a:lnTo>
                    <a:pt x="349" y="305"/>
                  </a:lnTo>
                  <a:lnTo>
                    <a:pt x="338" y="308"/>
                  </a:lnTo>
                  <a:lnTo>
                    <a:pt x="328" y="311"/>
                  </a:lnTo>
                  <a:lnTo>
                    <a:pt x="317" y="314"/>
                  </a:lnTo>
                  <a:lnTo>
                    <a:pt x="307" y="317"/>
                  </a:lnTo>
                  <a:lnTo>
                    <a:pt x="297" y="321"/>
                  </a:lnTo>
                  <a:lnTo>
                    <a:pt x="287" y="323"/>
                  </a:lnTo>
                  <a:lnTo>
                    <a:pt x="285" y="316"/>
                  </a:lnTo>
                  <a:lnTo>
                    <a:pt x="283" y="309"/>
                  </a:lnTo>
                  <a:lnTo>
                    <a:pt x="281" y="304"/>
                  </a:lnTo>
                  <a:lnTo>
                    <a:pt x="278" y="298"/>
                  </a:lnTo>
                  <a:lnTo>
                    <a:pt x="275" y="292"/>
                  </a:lnTo>
                  <a:lnTo>
                    <a:pt x="270" y="288"/>
                  </a:lnTo>
                  <a:lnTo>
                    <a:pt x="266" y="283"/>
                  </a:lnTo>
                  <a:lnTo>
                    <a:pt x="261" y="280"/>
                  </a:lnTo>
                  <a:lnTo>
                    <a:pt x="256" y="276"/>
                  </a:lnTo>
                  <a:lnTo>
                    <a:pt x="250" y="274"/>
                  </a:lnTo>
                  <a:lnTo>
                    <a:pt x="243" y="270"/>
                  </a:lnTo>
                  <a:lnTo>
                    <a:pt x="237" y="268"/>
                  </a:lnTo>
                  <a:lnTo>
                    <a:pt x="230" y="267"/>
                  </a:lnTo>
                  <a:lnTo>
                    <a:pt x="222" y="267"/>
                  </a:lnTo>
                  <a:lnTo>
                    <a:pt x="215" y="266"/>
                  </a:lnTo>
                  <a:lnTo>
                    <a:pt x="207" y="267"/>
                  </a:lnTo>
                  <a:lnTo>
                    <a:pt x="195" y="268"/>
                  </a:lnTo>
                  <a:lnTo>
                    <a:pt x="185" y="270"/>
                  </a:lnTo>
                  <a:lnTo>
                    <a:pt x="174" y="274"/>
                  </a:lnTo>
                  <a:lnTo>
                    <a:pt x="164" y="277"/>
                  </a:lnTo>
                  <a:lnTo>
                    <a:pt x="155" y="282"/>
                  </a:lnTo>
                  <a:lnTo>
                    <a:pt x="145" y="288"/>
                  </a:lnTo>
                  <a:lnTo>
                    <a:pt x="137" y="294"/>
                  </a:lnTo>
                  <a:lnTo>
                    <a:pt x="129" y="302"/>
                  </a:lnTo>
                  <a:lnTo>
                    <a:pt x="120" y="311"/>
                  </a:lnTo>
                  <a:lnTo>
                    <a:pt x="114" y="321"/>
                  </a:lnTo>
                  <a:lnTo>
                    <a:pt x="108" y="331"/>
                  </a:lnTo>
                  <a:lnTo>
                    <a:pt x="101" y="342"/>
                  </a:lnTo>
                  <a:lnTo>
                    <a:pt x="97" y="355"/>
                  </a:lnTo>
                  <a:lnTo>
                    <a:pt x="93" y="370"/>
                  </a:lnTo>
                  <a:lnTo>
                    <a:pt x="89" y="384"/>
                  </a:lnTo>
                  <a:lnTo>
                    <a:pt x="87" y="400"/>
                  </a:lnTo>
                  <a:lnTo>
                    <a:pt x="85" y="418"/>
                  </a:lnTo>
                  <a:lnTo>
                    <a:pt x="85" y="433"/>
                  </a:lnTo>
                  <a:lnTo>
                    <a:pt x="86" y="448"/>
                  </a:lnTo>
                  <a:lnTo>
                    <a:pt x="87" y="460"/>
                  </a:lnTo>
                  <a:lnTo>
                    <a:pt x="90" y="472"/>
                  </a:lnTo>
                  <a:lnTo>
                    <a:pt x="93" y="482"/>
                  </a:lnTo>
                  <a:lnTo>
                    <a:pt x="98" y="492"/>
                  </a:lnTo>
                  <a:lnTo>
                    <a:pt x="104" y="499"/>
                  </a:lnTo>
                  <a:lnTo>
                    <a:pt x="109" y="506"/>
                  </a:lnTo>
                  <a:lnTo>
                    <a:pt x="116" y="511"/>
                  </a:lnTo>
                  <a:lnTo>
                    <a:pt x="124" y="517"/>
                  </a:lnTo>
                  <a:lnTo>
                    <a:pt x="133" y="520"/>
                  </a:lnTo>
                  <a:lnTo>
                    <a:pt x="142" y="523"/>
                  </a:lnTo>
                  <a:lnTo>
                    <a:pt x="152" y="524"/>
                  </a:lnTo>
                  <a:lnTo>
                    <a:pt x="162" y="525"/>
                  </a:lnTo>
                  <a:lnTo>
                    <a:pt x="172" y="524"/>
                  </a:lnTo>
                  <a:lnTo>
                    <a:pt x="181" y="524"/>
                  </a:lnTo>
                  <a:lnTo>
                    <a:pt x="189" y="522"/>
                  </a:lnTo>
                  <a:lnTo>
                    <a:pt x="196" y="520"/>
                  </a:lnTo>
                  <a:lnTo>
                    <a:pt x="204" y="518"/>
                  </a:lnTo>
                  <a:lnTo>
                    <a:pt x="211" y="515"/>
                  </a:lnTo>
                  <a:lnTo>
                    <a:pt x="217" y="510"/>
                  </a:lnTo>
                  <a:lnTo>
                    <a:pt x="225" y="506"/>
                  </a:lnTo>
                  <a:lnTo>
                    <a:pt x="232" y="501"/>
                  </a:lnTo>
                  <a:lnTo>
                    <a:pt x="238" y="496"/>
                  </a:lnTo>
                  <a:lnTo>
                    <a:pt x="244" y="490"/>
                  </a:lnTo>
                  <a:lnTo>
                    <a:pt x="250" y="482"/>
                  </a:lnTo>
                  <a:lnTo>
                    <a:pt x="255" y="475"/>
                  </a:lnTo>
                  <a:lnTo>
                    <a:pt x="260" y="467"/>
                  </a:lnTo>
                  <a:lnTo>
                    <a:pt x="265" y="458"/>
                  </a:lnTo>
                  <a:lnTo>
                    <a:pt x="269" y="448"/>
                  </a:lnTo>
                  <a:lnTo>
                    <a:pt x="274" y="438"/>
                  </a:lnTo>
                  <a:close/>
                  <a:moveTo>
                    <a:pt x="772" y="534"/>
                  </a:moveTo>
                  <a:lnTo>
                    <a:pt x="761" y="535"/>
                  </a:lnTo>
                  <a:lnTo>
                    <a:pt x="750" y="536"/>
                  </a:lnTo>
                  <a:lnTo>
                    <a:pt x="739" y="538"/>
                  </a:lnTo>
                  <a:lnTo>
                    <a:pt x="727" y="539"/>
                  </a:lnTo>
                  <a:lnTo>
                    <a:pt x="716" y="540"/>
                  </a:lnTo>
                  <a:lnTo>
                    <a:pt x="704" y="541"/>
                  </a:lnTo>
                  <a:lnTo>
                    <a:pt x="693" y="542"/>
                  </a:lnTo>
                  <a:lnTo>
                    <a:pt x="683" y="543"/>
                  </a:lnTo>
                  <a:lnTo>
                    <a:pt x="679" y="532"/>
                  </a:lnTo>
                  <a:lnTo>
                    <a:pt x="677" y="522"/>
                  </a:lnTo>
                  <a:lnTo>
                    <a:pt x="675" y="511"/>
                  </a:lnTo>
                  <a:lnTo>
                    <a:pt x="673" y="501"/>
                  </a:lnTo>
                  <a:lnTo>
                    <a:pt x="671" y="491"/>
                  </a:lnTo>
                  <a:lnTo>
                    <a:pt x="669" y="480"/>
                  </a:lnTo>
                  <a:lnTo>
                    <a:pt x="666" y="470"/>
                  </a:lnTo>
                  <a:lnTo>
                    <a:pt x="663" y="459"/>
                  </a:lnTo>
                  <a:lnTo>
                    <a:pt x="642" y="461"/>
                  </a:lnTo>
                  <a:lnTo>
                    <a:pt x="621" y="463"/>
                  </a:lnTo>
                  <a:lnTo>
                    <a:pt x="600" y="465"/>
                  </a:lnTo>
                  <a:lnTo>
                    <a:pt x="579" y="467"/>
                  </a:lnTo>
                  <a:lnTo>
                    <a:pt x="559" y="468"/>
                  </a:lnTo>
                  <a:lnTo>
                    <a:pt x="539" y="470"/>
                  </a:lnTo>
                  <a:lnTo>
                    <a:pt x="519" y="472"/>
                  </a:lnTo>
                  <a:lnTo>
                    <a:pt x="499" y="473"/>
                  </a:lnTo>
                  <a:lnTo>
                    <a:pt x="494" y="484"/>
                  </a:lnTo>
                  <a:lnTo>
                    <a:pt x="487" y="495"/>
                  </a:lnTo>
                  <a:lnTo>
                    <a:pt x="482" y="506"/>
                  </a:lnTo>
                  <a:lnTo>
                    <a:pt x="476" y="517"/>
                  </a:lnTo>
                  <a:lnTo>
                    <a:pt x="469" y="528"/>
                  </a:lnTo>
                  <a:lnTo>
                    <a:pt x="462" y="539"/>
                  </a:lnTo>
                  <a:lnTo>
                    <a:pt x="455" y="550"/>
                  </a:lnTo>
                  <a:lnTo>
                    <a:pt x="448" y="562"/>
                  </a:lnTo>
                  <a:lnTo>
                    <a:pt x="437" y="563"/>
                  </a:lnTo>
                  <a:lnTo>
                    <a:pt x="426" y="563"/>
                  </a:lnTo>
                  <a:lnTo>
                    <a:pt x="414" y="564"/>
                  </a:lnTo>
                  <a:lnTo>
                    <a:pt x="404" y="565"/>
                  </a:lnTo>
                  <a:lnTo>
                    <a:pt x="393" y="565"/>
                  </a:lnTo>
                  <a:lnTo>
                    <a:pt x="381" y="566"/>
                  </a:lnTo>
                  <a:lnTo>
                    <a:pt x="371" y="567"/>
                  </a:lnTo>
                  <a:lnTo>
                    <a:pt x="359" y="568"/>
                  </a:lnTo>
                  <a:lnTo>
                    <a:pt x="387" y="520"/>
                  </a:lnTo>
                  <a:lnTo>
                    <a:pt x="414" y="471"/>
                  </a:lnTo>
                  <a:lnTo>
                    <a:pt x="440" y="423"/>
                  </a:lnTo>
                  <a:lnTo>
                    <a:pt x="467" y="375"/>
                  </a:lnTo>
                  <a:lnTo>
                    <a:pt x="492" y="327"/>
                  </a:lnTo>
                  <a:lnTo>
                    <a:pt x="517" y="279"/>
                  </a:lnTo>
                  <a:lnTo>
                    <a:pt x="541" y="231"/>
                  </a:lnTo>
                  <a:lnTo>
                    <a:pt x="565" y="183"/>
                  </a:lnTo>
                  <a:lnTo>
                    <a:pt x="576" y="182"/>
                  </a:lnTo>
                  <a:lnTo>
                    <a:pt x="587" y="181"/>
                  </a:lnTo>
                  <a:lnTo>
                    <a:pt x="597" y="181"/>
                  </a:lnTo>
                  <a:lnTo>
                    <a:pt x="608" y="180"/>
                  </a:lnTo>
                  <a:lnTo>
                    <a:pt x="619" y="179"/>
                  </a:lnTo>
                  <a:lnTo>
                    <a:pt x="630" y="178"/>
                  </a:lnTo>
                  <a:lnTo>
                    <a:pt x="642" y="177"/>
                  </a:lnTo>
                  <a:lnTo>
                    <a:pt x="652" y="176"/>
                  </a:lnTo>
                  <a:lnTo>
                    <a:pt x="669" y="220"/>
                  </a:lnTo>
                  <a:lnTo>
                    <a:pt x="686" y="265"/>
                  </a:lnTo>
                  <a:lnTo>
                    <a:pt x="701" y="310"/>
                  </a:lnTo>
                  <a:lnTo>
                    <a:pt x="717" y="355"/>
                  </a:lnTo>
                  <a:lnTo>
                    <a:pt x="732" y="400"/>
                  </a:lnTo>
                  <a:lnTo>
                    <a:pt x="746" y="445"/>
                  </a:lnTo>
                  <a:lnTo>
                    <a:pt x="760" y="490"/>
                  </a:lnTo>
                  <a:lnTo>
                    <a:pt x="772" y="534"/>
                  </a:lnTo>
                  <a:close/>
                  <a:moveTo>
                    <a:pt x="644" y="400"/>
                  </a:moveTo>
                  <a:lnTo>
                    <a:pt x="639" y="383"/>
                  </a:lnTo>
                  <a:lnTo>
                    <a:pt x="635" y="366"/>
                  </a:lnTo>
                  <a:lnTo>
                    <a:pt x="629" y="350"/>
                  </a:lnTo>
                  <a:lnTo>
                    <a:pt x="625" y="333"/>
                  </a:lnTo>
                  <a:lnTo>
                    <a:pt x="620" y="316"/>
                  </a:lnTo>
                  <a:lnTo>
                    <a:pt x="615" y="299"/>
                  </a:lnTo>
                  <a:lnTo>
                    <a:pt x="610" y="282"/>
                  </a:lnTo>
                  <a:lnTo>
                    <a:pt x="603" y="265"/>
                  </a:lnTo>
                  <a:lnTo>
                    <a:pt x="595" y="283"/>
                  </a:lnTo>
                  <a:lnTo>
                    <a:pt x="586" y="302"/>
                  </a:lnTo>
                  <a:lnTo>
                    <a:pt x="577" y="320"/>
                  </a:lnTo>
                  <a:lnTo>
                    <a:pt x="568" y="337"/>
                  </a:lnTo>
                  <a:lnTo>
                    <a:pt x="559" y="355"/>
                  </a:lnTo>
                  <a:lnTo>
                    <a:pt x="550" y="373"/>
                  </a:lnTo>
                  <a:lnTo>
                    <a:pt x="542" y="390"/>
                  </a:lnTo>
                  <a:lnTo>
                    <a:pt x="532" y="408"/>
                  </a:lnTo>
                  <a:lnTo>
                    <a:pt x="546" y="407"/>
                  </a:lnTo>
                  <a:lnTo>
                    <a:pt x="559" y="406"/>
                  </a:lnTo>
                  <a:lnTo>
                    <a:pt x="573" y="405"/>
                  </a:lnTo>
                  <a:lnTo>
                    <a:pt x="588" y="403"/>
                  </a:lnTo>
                  <a:lnTo>
                    <a:pt x="601" y="402"/>
                  </a:lnTo>
                  <a:lnTo>
                    <a:pt x="616" y="401"/>
                  </a:lnTo>
                  <a:lnTo>
                    <a:pt x="629" y="400"/>
                  </a:lnTo>
                  <a:lnTo>
                    <a:pt x="644" y="400"/>
                  </a:lnTo>
                  <a:close/>
                  <a:moveTo>
                    <a:pt x="955" y="400"/>
                  </a:moveTo>
                  <a:lnTo>
                    <a:pt x="965" y="398"/>
                  </a:lnTo>
                  <a:lnTo>
                    <a:pt x="976" y="396"/>
                  </a:lnTo>
                  <a:lnTo>
                    <a:pt x="986" y="394"/>
                  </a:lnTo>
                  <a:lnTo>
                    <a:pt x="996" y="391"/>
                  </a:lnTo>
                  <a:lnTo>
                    <a:pt x="1006" y="389"/>
                  </a:lnTo>
                  <a:lnTo>
                    <a:pt x="1016" y="388"/>
                  </a:lnTo>
                  <a:lnTo>
                    <a:pt x="1026" y="386"/>
                  </a:lnTo>
                  <a:lnTo>
                    <a:pt x="1036" y="384"/>
                  </a:lnTo>
                  <a:lnTo>
                    <a:pt x="1037" y="394"/>
                  </a:lnTo>
                  <a:lnTo>
                    <a:pt x="1038" y="402"/>
                  </a:lnTo>
                  <a:lnTo>
                    <a:pt x="1040" y="409"/>
                  </a:lnTo>
                  <a:lnTo>
                    <a:pt x="1043" y="415"/>
                  </a:lnTo>
                  <a:lnTo>
                    <a:pt x="1047" y="422"/>
                  </a:lnTo>
                  <a:lnTo>
                    <a:pt x="1051" y="428"/>
                  </a:lnTo>
                  <a:lnTo>
                    <a:pt x="1055" y="432"/>
                  </a:lnTo>
                  <a:lnTo>
                    <a:pt x="1060" y="436"/>
                  </a:lnTo>
                  <a:lnTo>
                    <a:pt x="1065" y="439"/>
                  </a:lnTo>
                  <a:lnTo>
                    <a:pt x="1072" y="443"/>
                  </a:lnTo>
                  <a:lnTo>
                    <a:pt x="1078" y="445"/>
                  </a:lnTo>
                  <a:lnTo>
                    <a:pt x="1085" y="447"/>
                  </a:lnTo>
                  <a:lnTo>
                    <a:pt x="1093" y="448"/>
                  </a:lnTo>
                  <a:lnTo>
                    <a:pt x="1101" y="449"/>
                  </a:lnTo>
                  <a:lnTo>
                    <a:pt x="1109" y="449"/>
                  </a:lnTo>
                  <a:lnTo>
                    <a:pt x="1119" y="448"/>
                  </a:lnTo>
                  <a:lnTo>
                    <a:pt x="1129" y="447"/>
                  </a:lnTo>
                  <a:lnTo>
                    <a:pt x="1137" y="446"/>
                  </a:lnTo>
                  <a:lnTo>
                    <a:pt x="1146" y="444"/>
                  </a:lnTo>
                  <a:lnTo>
                    <a:pt x="1154" y="442"/>
                  </a:lnTo>
                  <a:lnTo>
                    <a:pt x="1161" y="438"/>
                  </a:lnTo>
                  <a:lnTo>
                    <a:pt x="1168" y="435"/>
                  </a:lnTo>
                  <a:lnTo>
                    <a:pt x="1174" y="432"/>
                  </a:lnTo>
                  <a:lnTo>
                    <a:pt x="1180" y="428"/>
                  </a:lnTo>
                  <a:lnTo>
                    <a:pt x="1184" y="424"/>
                  </a:lnTo>
                  <a:lnTo>
                    <a:pt x="1190" y="420"/>
                  </a:lnTo>
                  <a:lnTo>
                    <a:pt x="1193" y="414"/>
                  </a:lnTo>
                  <a:lnTo>
                    <a:pt x="1197" y="409"/>
                  </a:lnTo>
                  <a:lnTo>
                    <a:pt x="1199" y="404"/>
                  </a:lnTo>
                  <a:lnTo>
                    <a:pt x="1202" y="399"/>
                  </a:lnTo>
                  <a:lnTo>
                    <a:pt x="1203" y="394"/>
                  </a:lnTo>
                  <a:lnTo>
                    <a:pt x="1205" y="388"/>
                  </a:lnTo>
                  <a:lnTo>
                    <a:pt x="1205" y="385"/>
                  </a:lnTo>
                  <a:lnTo>
                    <a:pt x="1205" y="383"/>
                  </a:lnTo>
                  <a:lnTo>
                    <a:pt x="1205" y="380"/>
                  </a:lnTo>
                  <a:lnTo>
                    <a:pt x="1204" y="377"/>
                  </a:lnTo>
                  <a:lnTo>
                    <a:pt x="1203" y="375"/>
                  </a:lnTo>
                  <a:lnTo>
                    <a:pt x="1201" y="372"/>
                  </a:lnTo>
                  <a:lnTo>
                    <a:pt x="1200" y="370"/>
                  </a:lnTo>
                  <a:lnTo>
                    <a:pt x="1198" y="366"/>
                  </a:lnTo>
                  <a:lnTo>
                    <a:pt x="1196" y="365"/>
                  </a:lnTo>
                  <a:lnTo>
                    <a:pt x="1193" y="363"/>
                  </a:lnTo>
                  <a:lnTo>
                    <a:pt x="1190" y="361"/>
                  </a:lnTo>
                  <a:lnTo>
                    <a:pt x="1186" y="360"/>
                  </a:lnTo>
                  <a:lnTo>
                    <a:pt x="1183" y="358"/>
                  </a:lnTo>
                  <a:lnTo>
                    <a:pt x="1179" y="357"/>
                  </a:lnTo>
                  <a:lnTo>
                    <a:pt x="1174" y="356"/>
                  </a:lnTo>
                  <a:lnTo>
                    <a:pt x="1170" y="354"/>
                  </a:lnTo>
                  <a:lnTo>
                    <a:pt x="1166" y="354"/>
                  </a:lnTo>
                  <a:lnTo>
                    <a:pt x="1160" y="353"/>
                  </a:lnTo>
                  <a:lnTo>
                    <a:pt x="1154" y="351"/>
                  </a:lnTo>
                  <a:lnTo>
                    <a:pt x="1147" y="350"/>
                  </a:lnTo>
                  <a:lnTo>
                    <a:pt x="1138" y="349"/>
                  </a:lnTo>
                  <a:lnTo>
                    <a:pt x="1129" y="347"/>
                  </a:lnTo>
                  <a:lnTo>
                    <a:pt x="1118" y="346"/>
                  </a:lnTo>
                  <a:lnTo>
                    <a:pt x="1106" y="344"/>
                  </a:lnTo>
                  <a:lnTo>
                    <a:pt x="1090" y="341"/>
                  </a:lnTo>
                  <a:lnTo>
                    <a:pt x="1077" y="338"/>
                  </a:lnTo>
                  <a:lnTo>
                    <a:pt x="1063" y="336"/>
                  </a:lnTo>
                  <a:lnTo>
                    <a:pt x="1052" y="332"/>
                  </a:lnTo>
                  <a:lnTo>
                    <a:pt x="1041" y="329"/>
                  </a:lnTo>
                  <a:lnTo>
                    <a:pt x="1032" y="325"/>
                  </a:lnTo>
                  <a:lnTo>
                    <a:pt x="1024" y="321"/>
                  </a:lnTo>
                  <a:lnTo>
                    <a:pt x="1016" y="315"/>
                  </a:lnTo>
                  <a:lnTo>
                    <a:pt x="1009" y="308"/>
                  </a:lnTo>
                  <a:lnTo>
                    <a:pt x="1003" y="301"/>
                  </a:lnTo>
                  <a:lnTo>
                    <a:pt x="997" y="292"/>
                  </a:lnTo>
                  <a:lnTo>
                    <a:pt x="993" y="284"/>
                  </a:lnTo>
                  <a:lnTo>
                    <a:pt x="990" y="275"/>
                  </a:lnTo>
                  <a:lnTo>
                    <a:pt x="988" y="264"/>
                  </a:lnTo>
                  <a:lnTo>
                    <a:pt x="988" y="255"/>
                  </a:lnTo>
                  <a:lnTo>
                    <a:pt x="988" y="243"/>
                  </a:lnTo>
                  <a:lnTo>
                    <a:pt x="990" y="237"/>
                  </a:lnTo>
                  <a:lnTo>
                    <a:pt x="991" y="230"/>
                  </a:lnTo>
                  <a:lnTo>
                    <a:pt x="993" y="223"/>
                  </a:lnTo>
                  <a:lnTo>
                    <a:pt x="997" y="215"/>
                  </a:lnTo>
                  <a:lnTo>
                    <a:pt x="1000" y="208"/>
                  </a:lnTo>
                  <a:lnTo>
                    <a:pt x="1003" y="202"/>
                  </a:lnTo>
                  <a:lnTo>
                    <a:pt x="1007" y="194"/>
                  </a:lnTo>
                  <a:lnTo>
                    <a:pt x="1011" y="188"/>
                  </a:lnTo>
                  <a:lnTo>
                    <a:pt x="1015" y="182"/>
                  </a:lnTo>
                  <a:lnTo>
                    <a:pt x="1021" y="176"/>
                  </a:lnTo>
                  <a:lnTo>
                    <a:pt x="1027" y="170"/>
                  </a:lnTo>
                  <a:lnTo>
                    <a:pt x="1033" y="165"/>
                  </a:lnTo>
                  <a:lnTo>
                    <a:pt x="1040" y="160"/>
                  </a:lnTo>
                  <a:lnTo>
                    <a:pt x="1048" y="156"/>
                  </a:lnTo>
                  <a:lnTo>
                    <a:pt x="1055" y="152"/>
                  </a:lnTo>
                  <a:lnTo>
                    <a:pt x="1062" y="147"/>
                  </a:lnTo>
                  <a:lnTo>
                    <a:pt x="1071" y="144"/>
                  </a:lnTo>
                  <a:lnTo>
                    <a:pt x="1080" y="140"/>
                  </a:lnTo>
                  <a:lnTo>
                    <a:pt x="1088" y="137"/>
                  </a:lnTo>
                  <a:lnTo>
                    <a:pt x="1099" y="135"/>
                  </a:lnTo>
                  <a:lnTo>
                    <a:pt x="1108" y="132"/>
                  </a:lnTo>
                  <a:lnTo>
                    <a:pt x="1119" y="130"/>
                  </a:lnTo>
                  <a:lnTo>
                    <a:pt x="1130" y="129"/>
                  </a:lnTo>
                  <a:lnTo>
                    <a:pt x="1142" y="127"/>
                  </a:lnTo>
                  <a:lnTo>
                    <a:pt x="1160" y="126"/>
                  </a:lnTo>
                  <a:lnTo>
                    <a:pt x="1178" y="126"/>
                  </a:lnTo>
                  <a:lnTo>
                    <a:pt x="1194" y="126"/>
                  </a:lnTo>
                  <a:lnTo>
                    <a:pt x="1209" y="128"/>
                  </a:lnTo>
                  <a:lnTo>
                    <a:pt x="1223" y="131"/>
                  </a:lnTo>
                  <a:lnTo>
                    <a:pt x="1235" y="135"/>
                  </a:lnTo>
                  <a:lnTo>
                    <a:pt x="1248" y="139"/>
                  </a:lnTo>
                  <a:lnTo>
                    <a:pt x="1258" y="145"/>
                  </a:lnTo>
                  <a:lnTo>
                    <a:pt x="1268" y="153"/>
                  </a:lnTo>
                  <a:lnTo>
                    <a:pt x="1275" y="161"/>
                  </a:lnTo>
                  <a:lnTo>
                    <a:pt x="1281" y="169"/>
                  </a:lnTo>
                  <a:lnTo>
                    <a:pt x="1286" y="179"/>
                  </a:lnTo>
                  <a:lnTo>
                    <a:pt x="1289" y="189"/>
                  </a:lnTo>
                  <a:lnTo>
                    <a:pt x="1292" y="201"/>
                  </a:lnTo>
                  <a:lnTo>
                    <a:pt x="1292" y="212"/>
                  </a:lnTo>
                  <a:lnTo>
                    <a:pt x="1292" y="224"/>
                  </a:lnTo>
                  <a:lnTo>
                    <a:pt x="1282" y="226"/>
                  </a:lnTo>
                  <a:lnTo>
                    <a:pt x="1272" y="228"/>
                  </a:lnTo>
                  <a:lnTo>
                    <a:pt x="1262" y="229"/>
                  </a:lnTo>
                  <a:lnTo>
                    <a:pt x="1251" y="230"/>
                  </a:lnTo>
                  <a:lnTo>
                    <a:pt x="1241" y="232"/>
                  </a:lnTo>
                  <a:lnTo>
                    <a:pt x="1230" y="233"/>
                  </a:lnTo>
                  <a:lnTo>
                    <a:pt x="1220" y="234"/>
                  </a:lnTo>
                  <a:lnTo>
                    <a:pt x="1209" y="236"/>
                  </a:lnTo>
                  <a:lnTo>
                    <a:pt x="1209" y="229"/>
                  </a:lnTo>
                  <a:lnTo>
                    <a:pt x="1208" y="223"/>
                  </a:lnTo>
                  <a:lnTo>
                    <a:pt x="1206" y="216"/>
                  </a:lnTo>
                  <a:lnTo>
                    <a:pt x="1204" y="211"/>
                  </a:lnTo>
                  <a:lnTo>
                    <a:pt x="1201" y="206"/>
                  </a:lnTo>
                  <a:lnTo>
                    <a:pt x="1198" y="202"/>
                  </a:lnTo>
                  <a:lnTo>
                    <a:pt x="1195" y="199"/>
                  </a:lnTo>
                  <a:lnTo>
                    <a:pt x="1190" y="195"/>
                  </a:lnTo>
                  <a:lnTo>
                    <a:pt x="1186" y="193"/>
                  </a:lnTo>
                  <a:lnTo>
                    <a:pt x="1182" y="191"/>
                  </a:lnTo>
                  <a:lnTo>
                    <a:pt x="1177" y="190"/>
                  </a:lnTo>
                  <a:lnTo>
                    <a:pt x="1171" y="189"/>
                  </a:lnTo>
                  <a:lnTo>
                    <a:pt x="1165" y="188"/>
                  </a:lnTo>
                  <a:lnTo>
                    <a:pt x="1157" y="188"/>
                  </a:lnTo>
                  <a:lnTo>
                    <a:pt x="1150" y="188"/>
                  </a:lnTo>
                  <a:lnTo>
                    <a:pt x="1142" y="189"/>
                  </a:lnTo>
                  <a:lnTo>
                    <a:pt x="1132" y="190"/>
                  </a:lnTo>
                  <a:lnTo>
                    <a:pt x="1124" y="191"/>
                  </a:lnTo>
                  <a:lnTo>
                    <a:pt x="1115" y="192"/>
                  </a:lnTo>
                  <a:lnTo>
                    <a:pt x="1108" y="194"/>
                  </a:lnTo>
                  <a:lnTo>
                    <a:pt x="1101" y="197"/>
                  </a:lnTo>
                  <a:lnTo>
                    <a:pt x="1094" y="200"/>
                  </a:lnTo>
                  <a:lnTo>
                    <a:pt x="1087" y="203"/>
                  </a:lnTo>
                  <a:lnTo>
                    <a:pt x="1082" y="207"/>
                  </a:lnTo>
                  <a:lnTo>
                    <a:pt x="1079" y="209"/>
                  </a:lnTo>
                  <a:lnTo>
                    <a:pt x="1077" y="212"/>
                  </a:lnTo>
                  <a:lnTo>
                    <a:pt x="1075" y="215"/>
                  </a:lnTo>
                  <a:lnTo>
                    <a:pt x="1073" y="218"/>
                  </a:lnTo>
                  <a:lnTo>
                    <a:pt x="1072" y="221"/>
                  </a:lnTo>
                  <a:lnTo>
                    <a:pt x="1071" y="225"/>
                  </a:lnTo>
                  <a:lnTo>
                    <a:pt x="1070" y="229"/>
                  </a:lnTo>
                  <a:lnTo>
                    <a:pt x="1069" y="232"/>
                  </a:lnTo>
                  <a:lnTo>
                    <a:pt x="1069" y="235"/>
                  </a:lnTo>
                  <a:lnTo>
                    <a:pt x="1069" y="238"/>
                  </a:lnTo>
                  <a:lnTo>
                    <a:pt x="1070" y="240"/>
                  </a:lnTo>
                  <a:lnTo>
                    <a:pt x="1071" y="243"/>
                  </a:lnTo>
                  <a:lnTo>
                    <a:pt x="1072" y="245"/>
                  </a:lnTo>
                  <a:lnTo>
                    <a:pt x="1074" y="249"/>
                  </a:lnTo>
                  <a:lnTo>
                    <a:pt x="1076" y="251"/>
                  </a:lnTo>
                  <a:lnTo>
                    <a:pt x="1079" y="253"/>
                  </a:lnTo>
                  <a:lnTo>
                    <a:pt x="1083" y="255"/>
                  </a:lnTo>
                  <a:lnTo>
                    <a:pt x="1088" y="258"/>
                  </a:lnTo>
                  <a:lnTo>
                    <a:pt x="1096" y="260"/>
                  </a:lnTo>
                  <a:lnTo>
                    <a:pt x="1104" y="262"/>
                  </a:lnTo>
                  <a:lnTo>
                    <a:pt x="1113" y="264"/>
                  </a:lnTo>
                  <a:lnTo>
                    <a:pt x="1124" y="266"/>
                  </a:lnTo>
                  <a:lnTo>
                    <a:pt x="1136" y="268"/>
                  </a:lnTo>
                  <a:lnTo>
                    <a:pt x="1150" y="270"/>
                  </a:lnTo>
                  <a:lnTo>
                    <a:pt x="1165" y="273"/>
                  </a:lnTo>
                  <a:lnTo>
                    <a:pt x="1177" y="275"/>
                  </a:lnTo>
                  <a:lnTo>
                    <a:pt x="1190" y="277"/>
                  </a:lnTo>
                  <a:lnTo>
                    <a:pt x="1201" y="279"/>
                  </a:lnTo>
                  <a:lnTo>
                    <a:pt x="1211" y="281"/>
                  </a:lnTo>
                  <a:lnTo>
                    <a:pt x="1221" y="284"/>
                  </a:lnTo>
                  <a:lnTo>
                    <a:pt x="1230" y="286"/>
                  </a:lnTo>
                  <a:lnTo>
                    <a:pt x="1238" y="289"/>
                  </a:lnTo>
                  <a:lnTo>
                    <a:pt x="1244" y="292"/>
                  </a:lnTo>
                  <a:lnTo>
                    <a:pt x="1249" y="296"/>
                  </a:lnTo>
                  <a:lnTo>
                    <a:pt x="1255" y="300"/>
                  </a:lnTo>
                  <a:lnTo>
                    <a:pt x="1260" y="304"/>
                  </a:lnTo>
                  <a:lnTo>
                    <a:pt x="1265" y="308"/>
                  </a:lnTo>
                  <a:lnTo>
                    <a:pt x="1270" y="313"/>
                  </a:lnTo>
                  <a:lnTo>
                    <a:pt x="1274" y="318"/>
                  </a:lnTo>
                  <a:lnTo>
                    <a:pt x="1277" y="324"/>
                  </a:lnTo>
                  <a:lnTo>
                    <a:pt x="1280" y="330"/>
                  </a:lnTo>
                  <a:lnTo>
                    <a:pt x="1283" y="335"/>
                  </a:lnTo>
                  <a:lnTo>
                    <a:pt x="1286" y="342"/>
                  </a:lnTo>
                  <a:lnTo>
                    <a:pt x="1287" y="349"/>
                  </a:lnTo>
                  <a:lnTo>
                    <a:pt x="1288" y="356"/>
                  </a:lnTo>
                  <a:lnTo>
                    <a:pt x="1289" y="364"/>
                  </a:lnTo>
                  <a:lnTo>
                    <a:pt x="1289" y="373"/>
                  </a:lnTo>
                  <a:lnTo>
                    <a:pt x="1288" y="381"/>
                  </a:lnTo>
                  <a:lnTo>
                    <a:pt x="1287" y="389"/>
                  </a:lnTo>
                  <a:lnTo>
                    <a:pt x="1286" y="397"/>
                  </a:lnTo>
                  <a:lnTo>
                    <a:pt x="1282" y="405"/>
                  </a:lnTo>
                  <a:lnTo>
                    <a:pt x="1280" y="413"/>
                  </a:lnTo>
                  <a:lnTo>
                    <a:pt x="1276" y="421"/>
                  </a:lnTo>
                  <a:lnTo>
                    <a:pt x="1272" y="428"/>
                  </a:lnTo>
                  <a:lnTo>
                    <a:pt x="1267" y="436"/>
                  </a:lnTo>
                  <a:lnTo>
                    <a:pt x="1262" y="444"/>
                  </a:lnTo>
                  <a:lnTo>
                    <a:pt x="1254" y="451"/>
                  </a:lnTo>
                  <a:lnTo>
                    <a:pt x="1247" y="457"/>
                  </a:lnTo>
                  <a:lnTo>
                    <a:pt x="1240" y="465"/>
                  </a:lnTo>
                  <a:lnTo>
                    <a:pt x="1232" y="471"/>
                  </a:lnTo>
                  <a:lnTo>
                    <a:pt x="1224" y="476"/>
                  </a:lnTo>
                  <a:lnTo>
                    <a:pt x="1215" y="481"/>
                  </a:lnTo>
                  <a:lnTo>
                    <a:pt x="1206" y="486"/>
                  </a:lnTo>
                  <a:lnTo>
                    <a:pt x="1196" y="491"/>
                  </a:lnTo>
                  <a:lnTo>
                    <a:pt x="1186" y="495"/>
                  </a:lnTo>
                  <a:lnTo>
                    <a:pt x="1176" y="499"/>
                  </a:lnTo>
                  <a:lnTo>
                    <a:pt x="1165" y="502"/>
                  </a:lnTo>
                  <a:lnTo>
                    <a:pt x="1153" y="504"/>
                  </a:lnTo>
                  <a:lnTo>
                    <a:pt x="1142" y="507"/>
                  </a:lnTo>
                  <a:lnTo>
                    <a:pt x="1130" y="508"/>
                  </a:lnTo>
                  <a:lnTo>
                    <a:pt x="1118" y="510"/>
                  </a:lnTo>
                  <a:lnTo>
                    <a:pt x="1104" y="511"/>
                  </a:lnTo>
                  <a:lnTo>
                    <a:pt x="1085" y="512"/>
                  </a:lnTo>
                  <a:lnTo>
                    <a:pt x="1069" y="512"/>
                  </a:lnTo>
                  <a:lnTo>
                    <a:pt x="1052" y="511"/>
                  </a:lnTo>
                  <a:lnTo>
                    <a:pt x="1037" y="509"/>
                  </a:lnTo>
                  <a:lnTo>
                    <a:pt x="1024" y="506"/>
                  </a:lnTo>
                  <a:lnTo>
                    <a:pt x="1012" y="502"/>
                  </a:lnTo>
                  <a:lnTo>
                    <a:pt x="1002" y="496"/>
                  </a:lnTo>
                  <a:lnTo>
                    <a:pt x="993" y="490"/>
                  </a:lnTo>
                  <a:lnTo>
                    <a:pt x="985" y="481"/>
                  </a:lnTo>
                  <a:lnTo>
                    <a:pt x="978" y="473"/>
                  </a:lnTo>
                  <a:lnTo>
                    <a:pt x="970" y="462"/>
                  </a:lnTo>
                  <a:lnTo>
                    <a:pt x="965" y="452"/>
                  </a:lnTo>
                  <a:lnTo>
                    <a:pt x="961" y="441"/>
                  </a:lnTo>
                  <a:lnTo>
                    <a:pt x="957" y="428"/>
                  </a:lnTo>
                  <a:lnTo>
                    <a:pt x="955" y="414"/>
                  </a:lnTo>
                  <a:lnTo>
                    <a:pt x="955" y="400"/>
                  </a:lnTo>
                  <a:close/>
                  <a:moveTo>
                    <a:pt x="1378" y="177"/>
                  </a:moveTo>
                  <a:lnTo>
                    <a:pt x="1378" y="168"/>
                  </a:lnTo>
                  <a:lnTo>
                    <a:pt x="1379" y="160"/>
                  </a:lnTo>
                  <a:lnTo>
                    <a:pt x="1379" y="152"/>
                  </a:lnTo>
                  <a:lnTo>
                    <a:pt x="1379" y="144"/>
                  </a:lnTo>
                  <a:lnTo>
                    <a:pt x="1379" y="136"/>
                  </a:lnTo>
                  <a:lnTo>
                    <a:pt x="1379" y="128"/>
                  </a:lnTo>
                  <a:lnTo>
                    <a:pt x="1379" y="119"/>
                  </a:lnTo>
                  <a:lnTo>
                    <a:pt x="1379" y="112"/>
                  </a:lnTo>
                  <a:lnTo>
                    <a:pt x="1389" y="111"/>
                  </a:lnTo>
                  <a:lnTo>
                    <a:pt x="1398" y="110"/>
                  </a:lnTo>
                  <a:lnTo>
                    <a:pt x="1408" y="109"/>
                  </a:lnTo>
                  <a:lnTo>
                    <a:pt x="1418" y="108"/>
                  </a:lnTo>
                  <a:lnTo>
                    <a:pt x="1427" y="107"/>
                  </a:lnTo>
                  <a:lnTo>
                    <a:pt x="1437" y="106"/>
                  </a:lnTo>
                  <a:lnTo>
                    <a:pt x="1446" y="105"/>
                  </a:lnTo>
                  <a:lnTo>
                    <a:pt x="1457" y="104"/>
                  </a:lnTo>
                  <a:lnTo>
                    <a:pt x="1457" y="112"/>
                  </a:lnTo>
                  <a:lnTo>
                    <a:pt x="1457" y="120"/>
                  </a:lnTo>
                  <a:lnTo>
                    <a:pt x="1457" y="129"/>
                  </a:lnTo>
                  <a:lnTo>
                    <a:pt x="1458" y="137"/>
                  </a:lnTo>
                  <a:lnTo>
                    <a:pt x="1458" y="144"/>
                  </a:lnTo>
                  <a:lnTo>
                    <a:pt x="1458" y="153"/>
                  </a:lnTo>
                  <a:lnTo>
                    <a:pt x="1457" y="160"/>
                  </a:lnTo>
                  <a:lnTo>
                    <a:pt x="1457" y="168"/>
                  </a:lnTo>
                  <a:lnTo>
                    <a:pt x="1446" y="169"/>
                  </a:lnTo>
                  <a:lnTo>
                    <a:pt x="1437" y="170"/>
                  </a:lnTo>
                  <a:lnTo>
                    <a:pt x="1426" y="171"/>
                  </a:lnTo>
                  <a:lnTo>
                    <a:pt x="1417" y="172"/>
                  </a:lnTo>
                  <a:lnTo>
                    <a:pt x="1407" y="173"/>
                  </a:lnTo>
                  <a:lnTo>
                    <a:pt x="1397" y="175"/>
                  </a:lnTo>
                  <a:lnTo>
                    <a:pt x="1388" y="176"/>
                  </a:lnTo>
                  <a:lnTo>
                    <a:pt x="1378" y="177"/>
                  </a:lnTo>
                  <a:close/>
                  <a:moveTo>
                    <a:pt x="1340" y="484"/>
                  </a:moveTo>
                  <a:lnTo>
                    <a:pt x="1345" y="450"/>
                  </a:lnTo>
                  <a:lnTo>
                    <a:pt x="1350" y="417"/>
                  </a:lnTo>
                  <a:lnTo>
                    <a:pt x="1354" y="382"/>
                  </a:lnTo>
                  <a:lnTo>
                    <a:pt x="1359" y="349"/>
                  </a:lnTo>
                  <a:lnTo>
                    <a:pt x="1363" y="314"/>
                  </a:lnTo>
                  <a:lnTo>
                    <a:pt x="1366" y="281"/>
                  </a:lnTo>
                  <a:lnTo>
                    <a:pt x="1370" y="247"/>
                  </a:lnTo>
                  <a:lnTo>
                    <a:pt x="1374" y="213"/>
                  </a:lnTo>
                  <a:lnTo>
                    <a:pt x="1384" y="212"/>
                  </a:lnTo>
                  <a:lnTo>
                    <a:pt x="1393" y="211"/>
                  </a:lnTo>
                  <a:lnTo>
                    <a:pt x="1402" y="210"/>
                  </a:lnTo>
                  <a:lnTo>
                    <a:pt x="1413" y="210"/>
                  </a:lnTo>
                  <a:lnTo>
                    <a:pt x="1422" y="209"/>
                  </a:lnTo>
                  <a:lnTo>
                    <a:pt x="1433" y="208"/>
                  </a:lnTo>
                  <a:lnTo>
                    <a:pt x="1442" y="207"/>
                  </a:lnTo>
                  <a:lnTo>
                    <a:pt x="1452" y="206"/>
                  </a:lnTo>
                  <a:lnTo>
                    <a:pt x="1448" y="240"/>
                  </a:lnTo>
                  <a:lnTo>
                    <a:pt x="1444" y="274"/>
                  </a:lnTo>
                  <a:lnTo>
                    <a:pt x="1440" y="307"/>
                  </a:lnTo>
                  <a:lnTo>
                    <a:pt x="1436" y="341"/>
                  </a:lnTo>
                  <a:lnTo>
                    <a:pt x="1432" y="375"/>
                  </a:lnTo>
                  <a:lnTo>
                    <a:pt x="1427" y="409"/>
                  </a:lnTo>
                  <a:lnTo>
                    <a:pt x="1422" y="443"/>
                  </a:lnTo>
                  <a:lnTo>
                    <a:pt x="1417" y="476"/>
                  </a:lnTo>
                  <a:lnTo>
                    <a:pt x="1408" y="477"/>
                  </a:lnTo>
                  <a:lnTo>
                    <a:pt x="1397" y="478"/>
                  </a:lnTo>
                  <a:lnTo>
                    <a:pt x="1388" y="479"/>
                  </a:lnTo>
                  <a:lnTo>
                    <a:pt x="1378" y="480"/>
                  </a:lnTo>
                  <a:lnTo>
                    <a:pt x="1368" y="481"/>
                  </a:lnTo>
                  <a:lnTo>
                    <a:pt x="1359" y="482"/>
                  </a:lnTo>
                  <a:lnTo>
                    <a:pt x="1349" y="483"/>
                  </a:lnTo>
                  <a:lnTo>
                    <a:pt x="1340" y="484"/>
                  </a:lnTo>
                  <a:close/>
                  <a:moveTo>
                    <a:pt x="1488" y="486"/>
                  </a:moveTo>
                  <a:lnTo>
                    <a:pt x="1498" y="486"/>
                  </a:lnTo>
                  <a:lnTo>
                    <a:pt x="1509" y="487"/>
                  </a:lnTo>
                  <a:lnTo>
                    <a:pt x="1520" y="487"/>
                  </a:lnTo>
                  <a:lnTo>
                    <a:pt x="1531" y="487"/>
                  </a:lnTo>
                  <a:lnTo>
                    <a:pt x="1542" y="488"/>
                  </a:lnTo>
                  <a:lnTo>
                    <a:pt x="1553" y="488"/>
                  </a:lnTo>
                  <a:lnTo>
                    <a:pt x="1564" y="488"/>
                  </a:lnTo>
                  <a:lnTo>
                    <a:pt x="1576" y="490"/>
                  </a:lnTo>
                  <a:lnTo>
                    <a:pt x="1575" y="493"/>
                  </a:lnTo>
                  <a:lnTo>
                    <a:pt x="1575" y="496"/>
                  </a:lnTo>
                  <a:lnTo>
                    <a:pt x="1576" y="499"/>
                  </a:lnTo>
                  <a:lnTo>
                    <a:pt x="1577" y="501"/>
                  </a:lnTo>
                  <a:lnTo>
                    <a:pt x="1578" y="503"/>
                  </a:lnTo>
                  <a:lnTo>
                    <a:pt x="1579" y="505"/>
                  </a:lnTo>
                  <a:lnTo>
                    <a:pt x="1581" y="506"/>
                  </a:lnTo>
                  <a:lnTo>
                    <a:pt x="1583" y="508"/>
                  </a:lnTo>
                  <a:lnTo>
                    <a:pt x="1585" y="509"/>
                  </a:lnTo>
                  <a:lnTo>
                    <a:pt x="1588" y="510"/>
                  </a:lnTo>
                  <a:lnTo>
                    <a:pt x="1591" y="511"/>
                  </a:lnTo>
                  <a:lnTo>
                    <a:pt x="1595" y="512"/>
                  </a:lnTo>
                  <a:lnTo>
                    <a:pt x="1600" y="512"/>
                  </a:lnTo>
                  <a:lnTo>
                    <a:pt x="1605" y="512"/>
                  </a:lnTo>
                  <a:lnTo>
                    <a:pt x="1611" y="512"/>
                  </a:lnTo>
                  <a:lnTo>
                    <a:pt x="1616" y="511"/>
                  </a:lnTo>
                  <a:lnTo>
                    <a:pt x="1624" y="510"/>
                  </a:lnTo>
                  <a:lnTo>
                    <a:pt x="1631" y="509"/>
                  </a:lnTo>
                  <a:lnTo>
                    <a:pt x="1637" y="508"/>
                  </a:lnTo>
                  <a:lnTo>
                    <a:pt x="1642" y="507"/>
                  </a:lnTo>
                  <a:lnTo>
                    <a:pt x="1648" y="505"/>
                  </a:lnTo>
                  <a:lnTo>
                    <a:pt x="1653" y="503"/>
                  </a:lnTo>
                  <a:lnTo>
                    <a:pt x="1657" y="501"/>
                  </a:lnTo>
                  <a:lnTo>
                    <a:pt x="1661" y="499"/>
                  </a:lnTo>
                  <a:lnTo>
                    <a:pt x="1664" y="497"/>
                  </a:lnTo>
                  <a:lnTo>
                    <a:pt x="1667" y="495"/>
                  </a:lnTo>
                  <a:lnTo>
                    <a:pt x="1670" y="493"/>
                  </a:lnTo>
                  <a:lnTo>
                    <a:pt x="1673" y="491"/>
                  </a:lnTo>
                  <a:lnTo>
                    <a:pt x="1676" y="488"/>
                  </a:lnTo>
                  <a:lnTo>
                    <a:pt x="1678" y="486"/>
                  </a:lnTo>
                  <a:lnTo>
                    <a:pt x="1681" y="483"/>
                  </a:lnTo>
                  <a:lnTo>
                    <a:pt x="1683" y="480"/>
                  </a:lnTo>
                  <a:lnTo>
                    <a:pt x="1685" y="478"/>
                  </a:lnTo>
                  <a:lnTo>
                    <a:pt x="1686" y="475"/>
                  </a:lnTo>
                  <a:lnTo>
                    <a:pt x="1687" y="471"/>
                  </a:lnTo>
                  <a:lnTo>
                    <a:pt x="1688" y="468"/>
                  </a:lnTo>
                  <a:lnTo>
                    <a:pt x="1688" y="462"/>
                  </a:lnTo>
                  <a:lnTo>
                    <a:pt x="1689" y="458"/>
                  </a:lnTo>
                  <a:lnTo>
                    <a:pt x="1690" y="453"/>
                  </a:lnTo>
                  <a:lnTo>
                    <a:pt x="1692" y="447"/>
                  </a:lnTo>
                  <a:lnTo>
                    <a:pt x="1693" y="442"/>
                  </a:lnTo>
                  <a:lnTo>
                    <a:pt x="1694" y="436"/>
                  </a:lnTo>
                  <a:lnTo>
                    <a:pt x="1696" y="432"/>
                  </a:lnTo>
                  <a:lnTo>
                    <a:pt x="1697" y="427"/>
                  </a:lnTo>
                  <a:lnTo>
                    <a:pt x="1698" y="422"/>
                  </a:lnTo>
                  <a:lnTo>
                    <a:pt x="1699" y="417"/>
                  </a:lnTo>
                  <a:lnTo>
                    <a:pt x="1700" y="411"/>
                  </a:lnTo>
                  <a:lnTo>
                    <a:pt x="1701" y="406"/>
                  </a:lnTo>
                  <a:lnTo>
                    <a:pt x="1689" y="418"/>
                  </a:lnTo>
                  <a:lnTo>
                    <a:pt x="1678" y="428"/>
                  </a:lnTo>
                  <a:lnTo>
                    <a:pt x="1666" y="436"/>
                  </a:lnTo>
                  <a:lnTo>
                    <a:pt x="1654" y="444"/>
                  </a:lnTo>
                  <a:lnTo>
                    <a:pt x="1641" y="450"/>
                  </a:lnTo>
                  <a:lnTo>
                    <a:pt x="1629" y="454"/>
                  </a:lnTo>
                  <a:lnTo>
                    <a:pt x="1616" y="457"/>
                  </a:lnTo>
                  <a:lnTo>
                    <a:pt x="1604" y="459"/>
                  </a:lnTo>
                  <a:lnTo>
                    <a:pt x="1589" y="460"/>
                  </a:lnTo>
                  <a:lnTo>
                    <a:pt x="1576" y="459"/>
                  </a:lnTo>
                  <a:lnTo>
                    <a:pt x="1563" y="457"/>
                  </a:lnTo>
                  <a:lnTo>
                    <a:pt x="1553" y="453"/>
                  </a:lnTo>
                  <a:lnTo>
                    <a:pt x="1542" y="447"/>
                  </a:lnTo>
                  <a:lnTo>
                    <a:pt x="1533" y="439"/>
                  </a:lnTo>
                  <a:lnTo>
                    <a:pt x="1524" y="431"/>
                  </a:lnTo>
                  <a:lnTo>
                    <a:pt x="1517" y="421"/>
                  </a:lnTo>
                  <a:lnTo>
                    <a:pt x="1512" y="412"/>
                  </a:lnTo>
                  <a:lnTo>
                    <a:pt x="1508" y="403"/>
                  </a:lnTo>
                  <a:lnTo>
                    <a:pt x="1505" y="393"/>
                  </a:lnTo>
                  <a:lnTo>
                    <a:pt x="1503" y="382"/>
                  </a:lnTo>
                  <a:lnTo>
                    <a:pt x="1500" y="371"/>
                  </a:lnTo>
                  <a:lnTo>
                    <a:pt x="1499" y="358"/>
                  </a:lnTo>
                  <a:lnTo>
                    <a:pt x="1499" y="346"/>
                  </a:lnTo>
                  <a:lnTo>
                    <a:pt x="1501" y="333"/>
                  </a:lnTo>
                  <a:lnTo>
                    <a:pt x="1504" y="316"/>
                  </a:lnTo>
                  <a:lnTo>
                    <a:pt x="1508" y="301"/>
                  </a:lnTo>
                  <a:lnTo>
                    <a:pt x="1512" y="286"/>
                  </a:lnTo>
                  <a:lnTo>
                    <a:pt x="1517" y="273"/>
                  </a:lnTo>
                  <a:lnTo>
                    <a:pt x="1523" y="260"/>
                  </a:lnTo>
                  <a:lnTo>
                    <a:pt x="1531" y="248"/>
                  </a:lnTo>
                  <a:lnTo>
                    <a:pt x="1539" y="237"/>
                  </a:lnTo>
                  <a:lnTo>
                    <a:pt x="1548" y="227"/>
                  </a:lnTo>
                  <a:lnTo>
                    <a:pt x="1558" y="217"/>
                  </a:lnTo>
                  <a:lnTo>
                    <a:pt x="1568" y="210"/>
                  </a:lnTo>
                  <a:lnTo>
                    <a:pt x="1579" y="203"/>
                  </a:lnTo>
                  <a:lnTo>
                    <a:pt x="1590" y="195"/>
                  </a:lnTo>
                  <a:lnTo>
                    <a:pt x="1602" y="190"/>
                  </a:lnTo>
                  <a:lnTo>
                    <a:pt x="1614" y="186"/>
                  </a:lnTo>
                  <a:lnTo>
                    <a:pt x="1626" y="184"/>
                  </a:lnTo>
                  <a:lnTo>
                    <a:pt x="1639" y="182"/>
                  </a:lnTo>
                  <a:lnTo>
                    <a:pt x="1653" y="181"/>
                  </a:lnTo>
                  <a:lnTo>
                    <a:pt x="1666" y="182"/>
                  </a:lnTo>
                  <a:lnTo>
                    <a:pt x="1679" y="185"/>
                  </a:lnTo>
                  <a:lnTo>
                    <a:pt x="1690" y="188"/>
                  </a:lnTo>
                  <a:lnTo>
                    <a:pt x="1701" y="193"/>
                  </a:lnTo>
                  <a:lnTo>
                    <a:pt x="1710" y="201"/>
                  </a:lnTo>
                  <a:lnTo>
                    <a:pt x="1720" y="208"/>
                  </a:lnTo>
                  <a:lnTo>
                    <a:pt x="1728" y="217"/>
                  </a:lnTo>
                  <a:lnTo>
                    <a:pt x="1728" y="213"/>
                  </a:lnTo>
                  <a:lnTo>
                    <a:pt x="1728" y="209"/>
                  </a:lnTo>
                  <a:lnTo>
                    <a:pt x="1728" y="204"/>
                  </a:lnTo>
                  <a:lnTo>
                    <a:pt x="1729" y="200"/>
                  </a:lnTo>
                  <a:lnTo>
                    <a:pt x="1729" y="194"/>
                  </a:lnTo>
                  <a:lnTo>
                    <a:pt x="1730" y="190"/>
                  </a:lnTo>
                  <a:lnTo>
                    <a:pt x="1730" y="185"/>
                  </a:lnTo>
                  <a:lnTo>
                    <a:pt x="1731" y="180"/>
                  </a:lnTo>
                  <a:lnTo>
                    <a:pt x="1740" y="179"/>
                  </a:lnTo>
                  <a:lnTo>
                    <a:pt x="1749" y="179"/>
                  </a:lnTo>
                  <a:lnTo>
                    <a:pt x="1758" y="178"/>
                  </a:lnTo>
                  <a:lnTo>
                    <a:pt x="1766" y="177"/>
                  </a:lnTo>
                  <a:lnTo>
                    <a:pt x="1776" y="176"/>
                  </a:lnTo>
                  <a:lnTo>
                    <a:pt x="1785" y="175"/>
                  </a:lnTo>
                  <a:lnTo>
                    <a:pt x="1794" y="173"/>
                  </a:lnTo>
                  <a:lnTo>
                    <a:pt x="1803" y="172"/>
                  </a:lnTo>
                  <a:lnTo>
                    <a:pt x="1801" y="204"/>
                  </a:lnTo>
                  <a:lnTo>
                    <a:pt x="1798" y="234"/>
                  </a:lnTo>
                  <a:lnTo>
                    <a:pt x="1795" y="264"/>
                  </a:lnTo>
                  <a:lnTo>
                    <a:pt x="1792" y="294"/>
                  </a:lnTo>
                  <a:lnTo>
                    <a:pt x="1788" y="326"/>
                  </a:lnTo>
                  <a:lnTo>
                    <a:pt x="1785" y="355"/>
                  </a:lnTo>
                  <a:lnTo>
                    <a:pt x="1781" y="385"/>
                  </a:lnTo>
                  <a:lnTo>
                    <a:pt x="1777" y="415"/>
                  </a:lnTo>
                  <a:lnTo>
                    <a:pt x="1775" y="427"/>
                  </a:lnTo>
                  <a:lnTo>
                    <a:pt x="1772" y="438"/>
                  </a:lnTo>
                  <a:lnTo>
                    <a:pt x="1769" y="449"/>
                  </a:lnTo>
                  <a:lnTo>
                    <a:pt x="1766" y="458"/>
                  </a:lnTo>
                  <a:lnTo>
                    <a:pt x="1763" y="467"/>
                  </a:lnTo>
                  <a:lnTo>
                    <a:pt x="1759" y="474"/>
                  </a:lnTo>
                  <a:lnTo>
                    <a:pt x="1756" y="481"/>
                  </a:lnTo>
                  <a:lnTo>
                    <a:pt x="1753" y="488"/>
                  </a:lnTo>
                  <a:lnTo>
                    <a:pt x="1750" y="495"/>
                  </a:lnTo>
                  <a:lnTo>
                    <a:pt x="1746" y="501"/>
                  </a:lnTo>
                  <a:lnTo>
                    <a:pt x="1741" y="506"/>
                  </a:lnTo>
                  <a:lnTo>
                    <a:pt x="1737" y="511"/>
                  </a:lnTo>
                  <a:lnTo>
                    <a:pt x="1733" y="517"/>
                  </a:lnTo>
                  <a:lnTo>
                    <a:pt x="1729" y="521"/>
                  </a:lnTo>
                  <a:lnTo>
                    <a:pt x="1725" y="525"/>
                  </a:lnTo>
                  <a:lnTo>
                    <a:pt x="1721" y="529"/>
                  </a:lnTo>
                  <a:lnTo>
                    <a:pt x="1715" y="532"/>
                  </a:lnTo>
                  <a:lnTo>
                    <a:pt x="1711" y="535"/>
                  </a:lnTo>
                  <a:lnTo>
                    <a:pt x="1705" y="539"/>
                  </a:lnTo>
                  <a:lnTo>
                    <a:pt x="1700" y="542"/>
                  </a:lnTo>
                  <a:lnTo>
                    <a:pt x="1693" y="545"/>
                  </a:lnTo>
                  <a:lnTo>
                    <a:pt x="1687" y="548"/>
                  </a:lnTo>
                  <a:lnTo>
                    <a:pt x="1681" y="551"/>
                  </a:lnTo>
                  <a:lnTo>
                    <a:pt x="1675" y="553"/>
                  </a:lnTo>
                  <a:lnTo>
                    <a:pt x="1667" y="555"/>
                  </a:lnTo>
                  <a:lnTo>
                    <a:pt x="1660" y="557"/>
                  </a:lnTo>
                  <a:lnTo>
                    <a:pt x="1652" y="559"/>
                  </a:lnTo>
                  <a:lnTo>
                    <a:pt x="1643" y="562"/>
                  </a:lnTo>
                  <a:lnTo>
                    <a:pt x="1635" y="563"/>
                  </a:lnTo>
                  <a:lnTo>
                    <a:pt x="1627" y="565"/>
                  </a:lnTo>
                  <a:lnTo>
                    <a:pt x="1617" y="566"/>
                  </a:lnTo>
                  <a:lnTo>
                    <a:pt x="1608" y="567"/>
                  </a:lnTo>
                  <a:lnTo>
                    <a:pt x="1589" y="568"/>
                  </a:lnTo>
                  <a:lnTo>
                    <a:pt x="1572" y="569"/>
                  </a:lnTo>
                  <a:lnTo>
                    <a:pt x="1557" y="569"/>
                  </a:lnTo>
                  <a:lnTo>
                    <a:pt x="1543" y="568"/>
                  </a:lnTo>
                  <a:lnTo>
                    <a:pt x="1531" y="566"/>
                  </a:lnTo>
                  <a:lnTo>
                    <a:pt x="1520" y="563"/>
                  </a:lnTo>
                  <a:lnTo>
                    <a:pt x="1511" y="558"/>
                  </a:lnTo>
                  <a:lnTo>
                    <a:pt x="1504" y="554"/>
                  </a:lnTo>
                  <a:lnTo>
                    <a:pt x="1497" y="548"/>
                  </a:lnTo>
                  <a:lnTo>
                    <a:pt x="1492" y="542"/>
                  </a:lnTo>
                  <a:lnTo>
                    <a:pt x="1489" y="535"/>
                  </a:lnTo>
                  <a:lnTo>
                    <a:pt x="1486" y="528"/>
                  </a:lnTo>
                  <a:lnTo>
                    <a:pt x="1484" y="521"/>
                  </a:lnTo>
                  <a:lnTo>
                    <a:pt x="1483" y="514"/>
                  </a:lnTo>
                  <a:lnTo>
                    <a:pt x="1484" y="504"/>
                  </a:lnTo>
                  <a:lnTo>
                    <a:pt x="1485" y="496"/>
                  </a:lnTo>
                  <a:lnTo>
                    <a:pt x="1485" y="495"/>
                  </a:lnTo>
                  <a:lnTo>
                    <a:pt x="1485" y="494"/>
                  </a:lnTo>
                  <a:lnTo>
                    <a:pt x="1486" y="493"/>
                  </a:lnTo>
                  <a:lnTo>
                    <a:pt x="1486" y="492"/>
                  </a:lnTo>
                  <a:lnTo>
                    <a:pt x="1486" y="491"/>
                  </a:lnTo>
                  <a:lnTo>
                    <a:pt x="1487" y="490"/>
                  </a:lnTo>
                  <a:lnTo>
                    <a:pt x="1487" y="487"/>
                  </a:lnTo>
                  <a:lnTo>
                    <a:pt x="1488" y="486"/>
                  </a:lnTo>
                  <a:close/>
                  <a:moveTo>
                    <a:pt x="1581" y="322"/>
                  </a:moveTo>
                  <a:lnTo>
                    <a:pt x="1581" y="332"/>
                  </a:lnTo>
                  <a:lnTo>
                    <a:pt x="1581" y="341"/>
                  </a:lnTo>
                  <a:lnTo>
                    <a:pt x="1581" y="351"/>
                  </a:lnTo>
                  <a:lnTo>
                    <a:pt x="1583" y="358"/>
                  </a:lnTo>
                  <a:lnTo>
                    <a:pt x="1584" y="365"/>
                  </a:lnTo>
                  <a:lnTo>
                    <a:pt x="1587" y="372"/>
                  </a:lnTo>
                  <a:lnTo>
                    <a:pt x="1589" y="378"/>
                  </a:lnTo>
                  <a:lnTo>
                    <a:pt x="1593" y="382"/>
                  </a:lnTo>
                  <a:lnTo>
                    <a:pt x="1596" y="386"/>
                  </a:lnTo>
                  <a:lnTo>
                    <a:pt x="1602" y="390"/>
                  </a:lnTo>
                  <a:lnTo>
                    <a:pt x="1606" y="394"/>
                  </a:lnTo>
                  <a:lnTo>
                    <a:pt x="1611" y="396"/>
                  </a:lnTo>
                  <a:lnTo>
                    <a:pt x="1617" y="398"/>
                  </a:lnTo>
                  <a:lnTo>
                    <a:pt x="1623" y="399"/>
                  </a:lnTo>
                  <a:lnTo>
                    <a:pt x="1630" y="400"/>
                  </a:lnTo>
                  <a:lnTo>
                    <a:pt x="1636" y="400"/>
                  </a:lnTo>
                  <a:lnTo>
                    <a:pt x="1643" y="399"/>
                  </a:lnTo>
                  <a:lnTo>
                    <a:pt x="1650" y="397"/>
                  </a:lnTo>
                  <a:lnTo>
                    <a:pt x="1656" y="395"/>
                  </a:lnTo>
                  <a:lnTo>
                    <a:pt x="1663" y="391"/>
                  </a:lnTo>
                  <a:lnTo>
                    <a:pt x="1668" y="388"/>
                  </a:lnTo>
                  <a:lnTo>
                    <a:pt x="1675" y="384"/>
                  </a:lnTo>
                  <a:lnTo>
                    <a:pt x="1681" y="380"/>
                  </a:lnTo>
                  <a:lnTo>
                    <a:pt x="1686" y="374"/>
                  </a:lnTo>
                  <a:lnTo>
                    <a:pt x="1691" y="369"/>
                  </a:lnTo>
                  <a:lnTo>
                    <a:pt x="1697" y="361"/>
                  </a:lnTo>
                  <a:lnTo>
                    <a:pt x="1701" y="355"/>
                  </a:lnTo>
                  <a:lnTo>
                    <a:pt x="1704" y="347"/>
                  </a:lnTo>
                  <a:lnTo>
                    <a:pt x="1707" y="339"/>
                  </a:lnTo>
                  <a:lnTo>
                    <a:pt x="1709" y="330"/>
                  </a:lnTo>
                  <a:lnTo>
                    <a:pt x="1711" y="321"/>
                  </a:lnTo>
                  <a:lnTo>
                    <a:pt x="1713" y="311"/>
                  </a:lnTo>
                  <a:lnTo>
                    <a:pt x="1713" y="301"/>
                  </a:lnTo>
                  <a:lnTo>
                    <a:pt x="1713" y="292"/>
                  </a:lnTo>
                  <a:lnTo>
                    <a:pt x="1713" y="283"/>
                  </a:lnTo>
                  <a:lnTo>
                    <a:pt x="1711" y="276"/>
                  </a:lnTo>
                  <a:lnTo>
                    <a:pt x="1709" y="268"/>
                  </a:lnTo>
                  <a:lnTo>
                    <a:pt x="1707" y="262"/>
                  </a:lnTo>
                  <a:lnTo>
                    <a:pt x="1704" y="256"/>
                  </a:lnTo>
                  <a:lnTo>
                    <a:pt x="1700" y="250"/>
                  </a:lnTo>
                  <a:lnTo>
                    <a:pt x="1696" y="245"/>
                  </a:lnTo>
                  <a:lnTo>
                    <a:pt x="1691" y="242"/>
                  </a:lnTo>
                  <a:lnTo>
                    <a:pt x="1686" y="239"/>
                  </a:lnTo>
                  <a:lnTo>
                    <a:pt x="1681" y="237"/>
                  </a:lnTo>
                  <a:lnTo>
                    <a:pt x="1675" y="236"/>
                  </a:lnTo>
                  <a:lnTo>
                    <a:pt x="1668" y="235"/>
                  </a:lnTo>
                  <a:lnTo>
                    <a:pt x="1662" y="234"/>
                  </a:lnTo>
                  <a:lnTo>
                    <a:pt x="1655" y="235"/>
                  </a:lnTo>
                  <a:lnTo>
                    <a:pt x="1648" y="236"/>
                  </a:lnTo>
                  <a:lnTo>
                    <a:pt x="1641" y="237"/>
                  </a:lnTo>
                  <a:lnTo>
                    <a:pt x="1634" y="239"/>
                  </a:lnTo>
                  <a:lnTo>
                    <a:pt x="1628" y="242"/>
                  </a:lnTo>
                  <a:lnTo>
                    <a:pt x="1621" y="245"/>
                  </a:lnTo>
                  <a:lnTo>
                    <a:pt x="1616" y="250"/>
                  </a:lnTo>
                  <a:lnTo>
                    <a:pt x="1610" y="254"/>
                  </a:lnTo>
                  <a:lnTo>
                    <a:pt x="1605" y="259"/>
                  </a:lnTo>
                  <a:lnTo>
                    <a:pt x="1601" y="264"/>
                  </a:lnTo>
                  <a:lnTo>
                    <a:pt x="1596" y="270"/>
                  </a:lnTo>
                  <a:lnTo>
                    <a:pt x="1592" y="278"/>
                  </a:lnTo>
                  <a:lnTo>
                    <a:pt x="1589" y="285"/>
                  </a:lnTo>
                  <a:lnTo>
                    <a:pt x="1586" y="293"/>
                  </a:lnTo>
                  <a:lnTo>
                    <a:pt x="1584" y="302"/>
                  </a:lnTo>
                  <a:lnTo>
                    <a:pt x="1582" y="311"/>
                  </a:lnTo>
                  <a:lnTo>
                    <a:pt x="1581" y="322"/>
                  </a:lnTo>
                  <a:close/>
                  <a:moveTo>
                    <a:pt x="2119" y="410"/>
                  </a:moveTo>
                  <a:lnTo>
                    <a:pt x="2109" y="411"/>
                  </a:lnTo>
                  <a:lnTo>
                    <a:pt x="2099" y="412"/>
                  </a:lnTo>
                  <a:lnTo>
                    <a:pt x="2089" y="413"/>
                  </a:lnTo>
                  <a:lnTo>
                    <a:pt x="2079" y="414"/>
                  </a:lnTo>
                  <a:lnTo>
                    <a:pt x="2070" y="415"/>
                  </a:lnTo>
                  <a:lnTo>
                    <a:pt x="2060" y="417"/>
                  </a:lnTo>
                  <a:lnTo>
                    <a:pt x="2050" y="418"/>
                  </a:lnTo>
                  <a:lnTo>
                    <a:pt x="2040" y="419"/>
                  </a:lnTo>
                  <a:lnTo>
                    <a:pt x="2044" y="401"/>
                  </a:lnTo>
                  <a:lnTo>
                    <a:pt x="2047" y="384"/>
                  </a:lnTo>
                  <a:lnTo>
                    <a:pt x="2049" y="366"/>
                  </a:lnTo>
                  <a:lnTo>
                    <a:pt x="2051" y="350"/>
                  </a:lnTo>
                  <a:lnTo>
                    <a:pt x="2053" y="332"/>
                  </a:lnTo>
                  <a:lnTo>
                    <a:pt x="2054" y="314"/>
                  </a:lnTo>
                  <a:lnTo>
                    <a:pt x="2056" y="298"/>
                  </a:lnTo>
                  <a:lnTo>
                    <a:pt x="2058" y="280"/>
                  </a:lnTo>
                  <a:lnTo>
                    <a:pt x="2059" y="269"/>
                  </a:lnTo>
                  <a:lnTo>
                    <a:pt x="2060" y="260"/>
                  </a:lnTo>
                  <a:lnTo>
                    <a:pt x="2061" y="252"/>
                  </a:lnTo>
                  <a:lnTo>
                    <a:pt x="2061" y="244"/>
                  </a:lnTo>
                  <a:lnTo>
                    <a:pt x="2061" y="237"/>
                  </a:lnTo>
                  <a:lnTo>
                    <a:pt x="2061" y="232"/>
                  </a:lnTo>
                  <a:lnTo>
                    <a:pt x="2061" y="228"/>
                  </a:lnTo>
                  <a:lnTo>
                    <a:pt x="2060" y="224"/>
                  </a:lnTo>
                  <a:lnTo>
                    <a:pt x="2059" y="221"/>
                  </a:lnTo>
                  <a:lnTo>
                    <a:pt x="2056" y="218"/>
                  </a:lnTo>
                  <a:lnTo>
                    <a:pt x="2054" y="215"/>
                  </a:lnTo>
                  <a:lnTo>
                    <a:pt x="2053" y="213"/>
                  </a:lnTo>
                  <a:lnTo>
                    <a:pt x="2051" y="211"/>
                  </a:lnTo>
                  <a:lnTo>
                    <a:pt x="2049" y="209"/>
                  </a:lnTo>
                  <a:lnTo>
                    <a:pt x="2047" y="207"/>
                  </a:lnTo>
                  <a:lnTo>
                    <a:pt x="2045" y="206"/>
                  </a:lnTo>
                  <a:lnTo>
                    <a:pt x="2042" y="205"/>
                  </a:lnTo>
                  <a:lnTo>
                    <a:pt x="2039" y="203"/>
                  </a:lnTo>
                  <a:lnTo>
                    <a:pt x="2036" y="202"/>
                  </a:lnTo>
                  <a:lnTo>
                    <a:pt x="2032" y="201"/>
                  </a:lnTo>
                  <a:lnTo>
                    <a:pt x="2029" y="200"/>
                  </a:lnTo>
                  <a:lnTo>
                    <a:pt x="2026" y="200"/>
                  </a:lnTo>
                  <a:lnTo>
                    <a:pt x="2022" y="200"/>
                  </a:lnTo>
                  <a:lnTo>
                    <a:pt x="2018" y="200"/>
                  </a:lnTo>
                  <a:lnTo>
                    <a:pt x="2013" y="201"/>
                  </a:lnTo>
                  <a:lnTo>
                    <a:pt x="2009" y="202"/>
                  </a:lnTo>
                  <a:lnTo>
                    <a:pt x="2003" y="203"/>
                  </a:lnTo>
                  <a:lnTo>
                    <a:pt x="1999" y="204"/>
                  </a:lnTo>
                  <a:lnTo>
                    <a:pt x="1994" y="206"/>
                  </a:lnTo>
                  <a:lnTo>
                    <a:pt x="1990" y="208"/>
                  </a:lnTo>
                  <a:lnTo>
                    <a:pt x="1986" y="210"/>
                  </a:lnTo>
                  <a:lnTo>
                    <a:pt x="1981" y="213"/>
                  </a:lnTo>
                  <a:lnTo>
                    <a:pt x="1976" y="216"/>
                  </a:lnTo>
                  <a:lnTo>
                    <a:pt x="1973" y="219"/>
                  </a:lnTo>
                  <a:lnTo>
                    <a:pt x="1969" y="224"/>
                  </a:lnTo>
                  <a:lnTo>
                    <a:pt x="1966" y="228"/>
                  </a:lnTo>
                  <a:lnTo>
                    <a:pt x="1963" y="231"/>
                  </a:lnTo>
                  <a:lnTo>
                    <a:pt x="1961" y="236"/>
                  </a:lnTo>
                  <a:lnTo>
                    <a:pt x="1958" y="240"/>
                  </a:lnTo>
                  <a:lnTo>
                    <a:pt x="1955" y="244"/>
                  </a:lnTo>
                  <a:lnTo>
                    <a:pt x="1954" y="250"/>
                  </a:lnTo>
                  <a:lnTo>
                    <a:pt x="1952" y="255"/>
                  </a:lnTo>
                  <a:lnTo>
                    <a:pt x="1951" y="261"/>
                  </a:lnTo>
                  <a:lnTo>
                    <a:pt x="1949" y="268"/>
                  </a:lnTo>
                  <a:lnTo>
                    <a:pt x="1948" y="276"/>
                  </a:lnTo>
                  <a:lnTo>
                    <a:pt x="1946" y="285"/>
                  </a:lnTo>
                  <a:lnTo>
                    <a:pt x="1945" y="296"/>
                  </a:lnTo>
                  <a:lnTo>
                    <a:pt x="1944" y="306"/>
                  </a:lnTo>
                  <a:lnTo>
                    <a:pt x="1942" y="322"/>
                  </a:lnTo>
                  <a:lnTo>
                    <a:pt x="1941" y="336"/>
                  </a:lnTo>
                  <a:lnTo>
                    <a:pt x="1939" y="352"/>
                  </a:lnTo>
                  <a:lnTo>
                    <a:pt x="1937" y="368"/>
                  </a:lnTo>
                  <a:lnTo>
                    <a:pt x="1934" y="383"/>
                  </a:lnTo>
                  <a:lnTo>
                    <a:pt x="1932" y="398"/>
                  </a:lnTo>
                  <a:lnTo>
                    <a:pt x="1929" y="413"/>
                  </a:lnTo>
                  <a:lnTo>
                    <a:pt x="1926" y="429"/>
                  </a:lnTo>
                  <a:lnTo>
                    <a:pt x="1916" y="430"/>
                  </a:lnTo>
                  <a:lnTo>
                    <a:pt x="1906" y="431"/>
                  </a:lnTo>
                  <a:lnTo>
                    <a:pt x="1897" y="432"/>
                  </a:lnTo>
                  <a:lnTo>
                    <a:pt x="1886" y="433"/>
                  </a:lnTo>
                  <a:lnTo>
                    <a:pt x="1877" y="433"/>
                  </a:lnTo>
                  <a:lnTo>
                    <a:pt x="1868" y="434"/>
                  </a:lnTo>
                  <a:lnTo>
                    <a:pt x="1857" y="435"/>
                  </a:lnTo>
                  <a:lnTo>
                    <a:pt x="1848" y="436"/>
                  </a:lnTo>
                  <a:lnTo>
                    <a:pt x="1852" y="403"/>
                  </a:lnTo>
                  <a:lnTo>
                    <a:pt x="1857" y="369"/>
                  </a:lnTo>
                  <a:lnTo>
                    <a:pt x="1861" y="335"/>
                  </a:lnTo>
                  <a:lnTo>
                    <a:pt x="1866" y="301"/>
                  </a:lnTo>
                  <a:lnTo>
                    <a:pt x="1870" y="267"/>
                  </a:lnTo>
                  <a:lnTo>
                    <a:pt x="1873" y="233"/>
                  </a:lnTo>
                  <a:lnTo>
                    <a:pt x="1877" y="200"/>
                  </a:lnTo>
                  <a:lnTo>
                    <a:pt x="1880" y="165"/>
                  </a:lnTo>
                  <a:lnTo>
                    <a:pt x="1890" y="165"/>
                  </a:lnTo>
                  <a:lnTo>
                    <a:pt x="1899" y="164"/>
                  </a:lnTo>
                  <a:lnTo>
                    <a:pt x="1908" y="163"/>
                  </a:lnTo>
                  <a:lnTo>
                    <a:pt x="1918" y="163"/>
                  </a:lnTo>
                  <a:lnTo>
                    <a:pt x="1926" y="162"/>
                  </a:lnTo>
                  <a:lnTo>
                    <a:pt x="1935" y="161"/>
                  </a:lnTo>
                  <a:lnTo>
                    <a:pt x="1945" y="160"/>
                  </a:lnTo>
                  <a:lnTo>
                    <a:pt x="1954" y="159"/>
                  </a:lnTo>
                  <a:lnTo>
                    <a:pt x="1953" y="164"/>
                  </a:lnTo>
                  <a:lnTo>
                    <a:pt x="1952" y="169"/>
                  </a:lnTo>
                  <a:lnTo>
                    <a:pt x="1952" y="175"/>
                  </a:lnTo>
                  <a:lnTo>
                    <a:pt x="1951" y="179"/>
                  </a:lnTo>
                  <a:lnTo>
                    <a:pt x="1951" y="184"/>
                  </a:lnTo>
                  <a:lnTo>
                    <a:pt x="1951" y="188"/>
                  </a:lnTo>
                  <a:lnTo>
                    <a:pt x="1950" y="193"/>
                  </a:lnTo>
                  <a:lnTo>
                    <a:pt x="1950" y="197"/>
                  </a:lnTo>
                  <a:lnTo>
                    <a:pt x="1961" y="186"/>
                  </a:lnTo>
                  <a:lnTo>
                    <a:pt x="1972" y="177"/>
                  </a:lnTo>
                  <a:lnTo>
                    <a:pt x="1983" y="167"/>
                  </a:lnTo>
                  <a:lnTo>
                    <a:pt x="1996" y="160"/>
                  </a:lnTo>
                  <a:lnTo>
                    <a:pt x="2010" y="154"/>
                  </a:lnTo>
                  <a:lnTo>
                    <a:pt x="2022" y="148"/>
                  </a:lnTo>
                  <a:lnTo>
                    <a:pt x="2037" y="145"/>
                  </a:lnTo>
                  <a:lnTo>
                    <a:pt x="2050" y="143"/>
                  </a:lnTo>
                  <a:lnTo>
                    <a:pt x="2058" y="142"/>
                  </a:lnTo>
                  <a:lnTo>
                    <a:pt x="2064" y="142"/>
                  </a:lnTo>
                  <a:lnTo>
                    <a:pt x="2070" y="142"/>
                  </a:lnTo>
                  <a:lnTo>
                    <a:pt x="2075" y="143"/>
                  </a:lnTo>
                  <a:lnTo>
                    <a:pt x="2082" y="143"/>
                  </a:lnTo>
                  <a:lnTo>
                    <a:pt x="2087" y="144"/>
                  </a:lnTo>
                  <a:lnTo>
                    <a:pt x="2093" y="146"/>
                  </a:lnTo>
                  <a:lnTo>
                    <a:pt x="2098" y="147"/>
                  </a:lnTo>
                  <a:lnTo>
                    <a:pt x="2102" y="150"/>
                  </a:lnTo>
                  <a:lnTo>
                    <a:pt x="2108" y="152"/>
                  </a:lnTo>
                  <a:lnTo>
                    <a:pt x="2112" y="154"/>
                  </a:lnTo>
                  <a:lnTo>
                    <a:pt x="2115" y="156"/>
                  </a:lnTo>
                  <a:lnTo>
                    <a:pt x="2119" y="158"/>
                  </a:lnTo>
                  <a:lnTo>
                    <a:pt x="2122" y="161"/>
                  </a:lnTo>
                  <a:lnTo>
                    <a:pt x="2125" y="164"/>
                  </a:lnTo>
                  <a:lnTo>
                    <a:pt x="2127" y="166"/>
                  </a:lnTo>
                  <a:lnTo>
                    <a:pt x="2130" y="169"/>
                  </a:lnTo>
                  <a:lnTo>
                    <a:pt x="2132" y="172"/>
                  </a:lnTo>
                  <a:lnTo>
                    <a:pt x="2134" y="176"/>
                  </a:lnTo>
                  <a:lnTo>
                    <a:pt x="2136" y="180"/>
                  </a:lnTo>
                  <a:lnTo>
                    <a:pt x="2137" y="183"/>
                  </a:lnTo>
                  <a:lnTo>
                    <a:pt x="2139" y="186"/>
                  </a:lnTo>
                  <a:lnTo>
                    <a:pt x="2140" y="190"/>
                  </a:lnTo>
                  <a:lnTo>
                    <a:pt x="2141" y="194"/>
                  </a:lnTo>
                  <a:lnTo>
                    <a:pt x="2142" y="199"/>
                  </a:lnTo>
                  <a:lnTo>
                    <a:pt x="2142" y="204"/>
                  </a:lnTo>
                  <a:lnTo>
                    <a:pt x="2143" y="209"/>
                  </a:lnTo>
                  <a:lnTo>
                    <a:pt x="2143" y="214"/>
                  </a:lnTo>
                  <a:lnTo>
                    <a:pt x="2142" y="220"/>
                  </a:lnTo>
                  <a:lnTo>
                    <a:pt x="2142" y="227"/>
                  </a:lnTo>
                  <a:lnTo>
                    <a:pt x="2142" y="234"/>
                  </a:lnTo>
                  <a:lnTo>
                    <a:pt x="2141" y="242"/>
                  </a:lnTo>
                  <a:lnTo>
                    <a:pt x="2139" y="263"/>
                  </a:lnTo>
                  <a:lnTo>
                    <a:pt x="2137" y="284"/>
                  </a:lnTo>
                  <a:lnTo>
                    <a:pt x="2134" y="305"/>
                  </a:lnTo>
                  <a:lnTo>
                    <a:pt x="2132" y="327"/>
                  </a:lnTo>
                  <a:lnTo>
                    <a:pt x="2128" y="348"/>
                  </a:lnTo>
                  <a:lnTo>
                    <a:pt x="2125" y="369"/>
                  </a:lnTo>
                  <a:lnTo>
                    <a:pt x="2122" y="389"/>
                  </a:lnTo>
                  <a:lnTo>
                    <a:pt x="2119" y="410"/>
                  </a:lnTo>
                  <a:close/>
                  <a:moveTo>
                    <a:pt x="2280" y="210"/>
                  </a:moveTo>
                  <a:lnTo>
                    <a:pt x="2270" y="209"/>
                  </a:lnTo>
                  <a:lnTo>
                    <a:pt x="2261" y="209"/>
                  </a:lnTo>
                  <a:lnTo>
                    <a:pt x="2253" y="208"/>
                  </a:lnTo>
                  <a:lnTo>
                    <a:pt x="2243" y="208"/>
                  </a:lnTo>
                  <a:lnTo>
                    <a:pt x="2234" y="207"/>
                  </a:lnTo>
                  <a:lnTo>
                    <a:pt x="2225" y="207"/>
                  </a:lnTo>
                  <a:lnTo>
                    <a:pt x="2216" y="206"/>
                  </a:lnTo>
                  <a:lnTo>
                    <a:pt x="2208" y="205"/>
                  </a:lnTo>
                  <a:lnTo>
                    <a:pt x="2213" y="195"/>
                  </a:lnTo>
                  <a:lnTo>
                    <a:pt x="2218" y="185"/>
                  </a:lnTo>
                  <a:lnTo>
                    <a:pt x="2223" y="177"/>
                  </a:lnTo>
                  <a:lnTo>
                    <a:pt x="2229" y="168"/>
                  </a:lnTo>
                  <a:lnTo>
                    <a:pt x="2235" y="161"/>
                  </a:lnTo>
                  <a:lnTo>
                    <a:pt x="2242" y="154"/>
                  </a:lnTo>
                  <a:lnTo>
                    <a:pt x="2248" y="147"/>
                  </a:lnTo>
                  <a:lnTo>
                    <a:pt x="2257" y="142"/>
                  </a:lnTo>
                  <a:lnTo>
                    <a:pt x="2265" y="137"/>
                  </a:lnTo>
                  <a:lnTo>
                    <a:pt x="2275" y="132"/>
                  </a:lnTo>
                  <a:lnTo>
                    <a:pt x="2284" y="129"/>
                  </a:lnTo>
                  <a:lnTo>
                    <a:pt x="2294" y="124"/>
                  </a:lnTo>
                  <a:lnTo>
                    <a:pt x="2306" y="121"/>
                  </a:lnTo>
                  <a:lnTo>
                    <a:pt x="2318" y="119"/>
                  </a:lnTo>
                  <a:lnTo>
                    <a:pt x="2332" y="117"/>
                  </a:lnTo>
                  <a:lnTo>
                    <a:pt x="2347" y="115"/>
                  </a:lnTo>
                  <a:lnTo>
                    <a:pt x="2359" y="114"/>
                  </a:lnTo>
                  <a:lnTo>
                    <a:pt x="2369" y="114"/>
                  </a:lnTo>
                  <a:lnTo>
                    <a:pt x="2380" y="114"/>
                  </a:lnTo>
                  <a:lnTo>
                    <a:pt x="2390" y="114"/>
                  </a:lnTo>
                  <a:lnTo>
                    <a:pt x="2399" y="115"/>
                  </a:lnTo>
                  <a:lnTo>
                    <a:pt x="2408" y="116"/>
                  </a:lnTo>
                  <a:lnTo>
                    <a:pt x="2415" y="117"/>
                  </a:lnTo>
                  <a:lnTo>
                    <a:pt x="2423" y="119"/>
                  </a:lnTo>
                  <a:lnTo>
                    <a:pt x="2428" y="122"/>
                  </a:lnTo>
                  <a:lnTo>
                    <a:pt x="2433" y="124"/>
                  </a:lnTo>
                  <a:lnTo>
                    <a:pt x="2438" y="128"/>
                  </a:lnTo>
                  <a:lnTo>
                    <a:pt x="2442" y="131"/>
                  </a:lnTo>
                  <a:lnTo>
                    <a:pt x="2447" y="134"/>
                  </a:lnTo>
                  <a:lnTo>
                    <a:pt x="2450" y="137"/>
                  </a:lnTo>
                  <a:lnTo>
                    <a:pt x="2453" y="141"/>
                  </a:lnTo>
                  <a:lnTo>
                    <a:pt x="2455" y="145"/>
                  </a:lnTo>
                  <a:lnTo>
                    <a:pt x="2457" y="150"/>
                  </a:lnTo>
                  <a:lnTo>
                    <a:pt x="2458" y="156"/>
                  </a:lnTo>
                  <a:lnTo>
                    <a:pt x="2460" y="162"/>
                  </a:lnTo>
                  <a:lnTo>
                    <a:pt x="2461" y="169"/>
                  </a:lnTo>
                  <a:lnTo>
                    <a:pt x="2461" y="178"/>
                  </a:lnTo>
                  <a:lnTo>
                    <a:pt x="2461" y="187"/>
                  </a:lnTo>
                  <a:lnTo>
                    <a:pt x="2461" y="197"/>
                  </a:lnTo>
                  <a:lnTo>
                    <a:pt x="2460" y="209"/>
                  </a:lnTo>
                  <a:lnTo>
                    <a:pt x="2460" y="219"/>
                  </a:lnTo>
                  <a:lnTo>
                    <a:pt x="2459" y="230"/>
                  </a:lnTo>
                  <a:lnTo>
                    <a:pt x="2458" y="240"/>
                  </a:lnTo>
                  <a:lnTo>
                    <a:pt x="2456" y="251"/>
                  </a:lnTo>
                  <a:lnTo>
                    <a:pt x="2455" y="261"/>
                  </a:lnTo>
                  <a:lnTo>
                    <a:pt x="2454" y="272"/>
                  </a:lnTo>
                  <a:lnTo>
                    <a:pt x="2453" y="282"/>
                  </a:lnTo>
                  <a:lnTo>
                    <a:pt x="2452" y="292"/>
                  </a:lnTo>
                  <a:lnTo>
                    <a:pt x="2451" y="301"/>
                  </a:lnTo>
                  <a:lnTo>
                    <a:pt x="2451" y="309"/>
                  </a:lnTo>
                  <a:lnTo>
                    <a:pt x="2451" y="316"/>
                  </a:lnTo>
                  <a:lnTo>
                    <a:pt x="2451" y="323"/>
                  </a:lnTo>
                  <a:lnTo>
                    <a:pt x="2450" y="329"/>
                  </a:lnTo>
                  <a:lnTo>
                    <a:pt x="2450" y="335"/>
                  </a:lnTo>
                  <a:lnTo>
                    <a:pt x="2451" y="340"/>
                  </a:lnTo>
                  <a:lnTo>
                    <a:pt x="2451" y="345"/>
                  </a:lnTo>
                  <a:lnTo>
                    <a:pt x="2451" y="349"/>
                  </a:lnTo>
                  <a:lnTo>
                    <a:pt x="2451" y="353"/>
                  </a:lnTo>
                  <a:lnTo>
                    <a:pt x="2452" y="357"/>
                  </a:lnTo>
                  <a:lnTo>
                    <a:pt x="2452" y="361"/>
                  </a:lnTo>
                  <a:lnTo>
                    <a:pt x="2454" y="365"/>
                  </a:lnTo>
                  <a:lnTo>
                    <a:pt x="2455" y="371"/>
                  </a:lnTo>
                  <a:lnTo>
                    <a:pt x="2456" y="375"/>
                  </a:lnTo>
                  <a:lnTo>
                    <a:pt x="2458" y="380"/>
                  </a:lnTo>
                  <a:lnTo>
                    <a:pt x="2448" y="381"/>
                  </a:lnTo>
                  <a:lnTo>
                    <a:pt x="2437" y="381"/>
                  </a:lnTo>
                  <a:lnTo>
                    <a:pt x="2428" y="382"/>
                  </a:lnTo>
                  <a:lnTo>
                    <a:pt x="2417" y="383"/>
                  </a:lnTo>
                  <a:lnTo>
                    <a:pt x="2408" y="384"/>
                  </a:lnTo>
                  <a:lnTo>
                    <a:pt x="2399" y="385"/>
                  </a:lnTo>
                  <a:lnTo>
                    <a:pt x="2389" y="386"/>
                  </a:lnTo>
                  <a:lnTo>
                    <a:pt x="2379" y="386"/>
                  </a:lnTo>
                  <a:lnTo>
                    <a:pt x="2379" y="384"/>
                  </a:lnTo>
                  <a:lnTo>
                    <a:pt x="2379" y="382"/>
                  </a:lnTo>
                  <a:lnTo>
                    <a:pt x="2378" y="380"/>
                  </a:lnTo>
                  <a:lnTo>
                    <a:pt x="2378" y="377"/>
                  </a:lnTo>
                  <a:lnTo>
                    <a:pt x="2378" y="375"/>
                  </a:lnTo>
                  <a:lnTo>
                    <a:pt x="2377" y="372"/>
                  </a:lnTo>
                  <a:lnTo>
                    <a:pt x="2377" y="369"/>
                  </a:lnTo>
                  <a:lnTo>
                    <a:pt x="2377" y="365"/>
                  </a:lnTo>
                  <a:lnTo>
                    <a:pt x="2376" y="364"/>
                  </a:lnTo>
                  <a:lnTo>
                    <a:pt x="2376" y="362"/>
                  </a:lnTo>
                  <a:lnTo>
                    <a:pt x="2376" y="361"/>
                  </a:lnTo>
                  <a:lnTo>
                    <a:pt x="2376" y="360"/>
                  </a:lnTo>
                  <a:lnTo>
                    <a:pt x="2375" y="359"/>
                  </a:lnTo>
                  <a:lnTo>
                    <a:pt x="2375" y="358"/>
                  </a:lnTo>
                  <a:lnTo>
                    <a:pt x="2375" y="358"/>
                  </a:lnTo>
                  <a:lnTo>
                    <a:pt x="2375" y="357"/>
                  </a:lnTo>
                  <a:lnTo>
                    <a:pt x="2368" y="362"/>
                  </a:lnTo>
                  <a:lnTo>
                    <a:pt x="2363" y="366"/>
                  </a:lnTo>
                  <a:lnTo>
                    <a:pt x="2357" y="371"/>
                  </a:lnTo>
                  <a:lnTo>
                    <a:pt x="2351" y="375"/>
                  </a:lnTo>
                  <a:lnTo>
                    <a:pt x="2344" y="378"/>
                  </a:lnTo>
                  <a:lnTo>
                    <a:pt x="2339" y="382"/>
                  </a:lnTo>
                  <a:lnTo>
                    <a:pt x="2333" y="385"/>
                  </a:lnTo>
                  <a:lnTo>
                    <a:pt x="2326" y="387"/>
                  </a:lnTo>
                  <a:lnTo>
                    <a:pt x="2319" y="390"/>
                  </a:lnTo>
                  <a:lnTo>
                    <a:pt x="2313" y="393"/>
                  </a:lnTo>
                  <a:lnTo>
                    <a:pt x="2307" y="395"/>
                  </a:lnTo>
                  <a:lnTo>
                    <a:pt x="2301" y="397"/>
                  </a:lnTo>
                  <a:lnTo>
                    <a:pt x="2294" y="399"/>
                  </a:lnTo>
                  <a:lnTo>
                    <a:pt x="2287" y="400"/>
                  </a:lnTo>
                  <a:lnTo>
                    <a:pt x="2281" y="401"/>
                  </a:lnTo>
                  <a:lnTo>
                    <a:pt x="2275" y="402"/>
                  </a:lnTo>
                  <a:lnTo>
                    <a:pt x="2264" y="403"/>
                  </a:lnTo>
                  <a:lnTo>
                    <a:pt x="2254" y="403"/>
                  </a:lnTo>
                  <a:lnTo>
                    <a:pt x="2245" y="402"/>
                  </a:lnTo>
                  <a:lnTo>
                    <a:pt x="2236" y="401"/>
                  </a:lnTo>
                  <a:lnTo>
                    <a:pt x="2229" y="399"/>
                  </a:lnTo>
                  <a:lnTo>
                    <a:pt x="2221" y="396"/>
                  </a:lnTo>
                  <a:lnTo>
                    <a:pt x="2215" y="391"/>
                  </a:lnTo>
                  <a:lnTo>
                    <a:pt x="2209" y="386"/>
                  </a:lnTo>
                  <a:lnTo>
                    <a:pt x="2204" y="381"/>
                  </a:lnTo>
                  <a:lnTo>
                    <a:pt x="2199" y="375"/>
                  </a:lnTo>
                  <a:lnTo>
                    <a:pt x="2195" y="369"/>
                  </a:lnTo>
                  <a:lnTo>
                    <a:pt x="2193" y="361"/>
                  </a:lnTo>
                  <a:lnTo>
                    <a:pt x="2191" y="355"/>
                  </a:lnTo>
                  <a:lnTo>
                    <a:pt x="2190" y="347"/>
                  </a:lnTo>
                  <a:lnTo>
                    <a:pt x="2189" y="339"/>
                  </a:lnTo>
                  <a:lnTo>
                    <a:pt x="2190" y="331"/>
                  </a:lnTo>
                  <a:lnTo>
                    <a:pt x="2190" y="326"/>
                  </a:lnTo>
                  <a:lnTo>
                    <a:pt x="2191" y="320"/>
                  </a:lnTo>
                  <a:lnTo>
                    <a:pt x="2193" y="314"/>
                  </a:lnTo>
                  <a:lnTo>
                    <a:pt x="2195" y="309"/>
                  </a:lnTo>
                  <a:lnTo>
                    <a:pt x="2197" y="304"/>
                  </a:lnTo>
                  <a:lnTo>
                    <a:pt x="2199" y="299"/>
                  </a:lnTo>
                  <a:lnTo>
                    <a:pt x="2203" y="293"/>
                  </a:lnTo>
                  <a:lnTo>
                    <a:pt x="2206" y="288"/>
                  </a:lnTo>
                  <a:lnTo>
                    <a:pt x="2210" y="284"/>
                  </a:lnTo>
                  <a:lnTo>
                    <a:pt x="2214" y="280"/>
                  </a:lnTo>
                  <a:lnTo>
                    <a:pt x="2218" y="276"/>
                  </a:lnTo>
                  <a:lnTo>
                    <a:pt x="2222" y="272"/>
                  </a:lnTo>
                  <a:lnTo>
                    <a:pt x="2227" y="267"/>
                  </a:lnTo>
                  <a:lnTo>
                    <a:pt x="2231" y="264"/>
                  </a:lnTo>
                  <a:lnTo>
                    <a:pt x="2236" y="261"/>
                  </a:lnTo>
                  <a:lnTo>
                    <a:pt x="2241" y="258"/>
                  </a:lnTo>
                  <a:lnTo>
                    <a:pt x="2247" y="255"/>
                  </a:lnTo>
                  <a:lnTo>
                    <a:pt x="2254" y="253"/>
                  </a:lnTo>
                  <a:lnTo>
                    <a:pt x="2261" y="250"/>
                  </a:lnTo>
                  <a:lnTo>
                    <a:pt x="2269" y="247"/>
                  </a:lnTo>
                  <a:lnTo>
                    <a:pt x="2278" y="243"/>
                  </a:lnTo>
                  <a:lnTo>
                    <a:pt x="2286" y="241"/>
                  </a:lnTo>
                  <a:lnTo>
                    <a:pt x="2295" y="238"/>
                  </a:lnTo>
                  <a:lnTo>
                    <a:pt x="2305" y="236"/>
                  </a:lnTo>
                  <a:lnTo>
                    <a:pt x="2319" y="232"/>
                  </a:lnTo>
                  <a:lnTo>
                    <a:pt x="2332" y="229"/>
                  </a:lnTo>
                  <a:lnTo>
                    <a:pt x="2343" y="226"/>
                  </a:lnTo>
                  <a:lnTo>
                    <a:pt x="2354" y="223"/>
                  </a:lnTo>
                  <a:lnTo>
                    <a:pt x="2363" y="219"/>
                  </a:lnTo>
                  <a:lnTo>
                    <a:pt x="2372" y="216"/>
                  </a:lnTo>
                  <a:lnTo>
                    <a:pt x="2379" y="213"/>
                  </a:lnTo>
                  <a:lnTo>
                    <a:pt x="2385" y="210"/>
                  </a:lnTo>
                  <a:lnTo>
                    <a:pt x="2385" y="210"/>
                  </a:lnTo>
                  <a:lnTo>
                    <a:pt x="2385" y="209"/>
                  </a:lnTo>
                  <a:lnTo>
                    <a:pt x="2385" y="208"/>
                  </a:lnTo>
                  <a:lnTo>
                    <a:pt x="2385" y="207"/>
                  </a:lnTo>
                  <a:lnTo>
                    <a:pt x="2385" y="206"/>
                  </a:lnTo>
                  <a:lnTo>
                    <a:pt x="2385" y="206"/>
                  </a:lnTo>
                  <a:lnTo>
                    <a:pt x="2385" y="205"/>
                  </a:lnTo>
                  <a:lnTo>
                    <a:pt x="2385" y="204"/>
                  </a:lnTo>
                  <a:lnTo>
                    <a:pt x="2385" y="199"/>
                  </a:lnTo>
                  <a:lnTo>
                    <a:pt x="2385" y="194"/>
                  </a:lnTo>
                  <a:lnTo>
                    <a:pt x="2384" y="190"/>
                  </a:lnTo>
                  <a:lnTo>
                    <a:pt x="2383" y="186"/>
                  </a:lnTo>
                  <a:lnTo>
                    <a:pt x="2382" y="183"/>
                  </a:lnTo>
                  <a:lnTo>
                    <a:pt x="2380" y="181"/>
                  </a:lnTo>
                  <a:lnTo>
                    <a:pt x="2379" y="179"/>
                  </a:lnTo>
                  <a:lnTo>
                    <a:pt x="2377" y="177"/>
                  </a:lnTo>
                  <a:lnTo>
                    <a:pt x="2374" y="175"/>
                  </a:lnTo>
                  <a:lnTo>
                    <a:pt x="2369" y="172"/>
                  </a:lnTo>
                  <a:lnTo>
                    <a:pt x="2365" y="171"/>
                  </a:lnTo>
                  <a:lnTo>
                    <a:pt x="2361" y="170"/>
                  </a:lnTo>
                  <a:lnTo>
                    <a:pt x="2356" y="170"/>
                  </a:lnTo>
                  <a:lnTo>
                    <a:pt x="2350" y="170"/>
                  </a:lnTo>
                  <a:lnTo>
                    <a:pt x="2342" y="170"/>
                  </a:lnTo>
                  <a:lnTo>
                    <a:pt x="2335" y="171"/>
                  </a:lnTo>
                  <a:lnTo>
                    <a:pt x="2330" y="171"/>
                  </a:lnTo>
                  <a:lnTo>
                    <a:pt x="2325" y="172"/>
                  </a:lnTo>
                  <a:lnTo>
                    <a:pt x="2320" y="173"/>
                  </a:lnTo>
                  <a:lnTo>
                    <a:pt x="2316" y="175"/>
                  </a:lnTo>
                  <a:lnTo>
                    <a:pt x="2312" y="176"/>
                  </a:lnTo>
                  <a:lnTo>
                    <a:pt x="2308" y="178"/>
                  </a:lnTo>
                  <a:lnTo>
                    <a:pt x="2304" y="180"/>
                  </a:lnTo>
                  <a:lnTo>
                    <a:pt x="2301" y="182"/>
                  </a:lnTo>
                  <a:lnTo>
                    <a:pt x="2297" y="184"/>
                  </a:lnTo>
                  <a:lnTo>
                    <a:pt x="2295" y="187"/>
                  </a:lnTo>
                  <a:lnTo>
                    <a:pt x="2292" y="189"/>
                  </a:lnTo>
                  <a:lnTo>
                    <a:pt x="2290" y="193"/>
                  </a:lnTo>
                  <a:lnTo>
                    <a:pt x="2287" y="196"/>
                  </a:lnTo>
                  <a:lnTo>
                    <a:pt x="2285" y="201"/>
                  </a:lnTo>
                  <a:lnTo>
                    <a:pt x="2282" y="205"/>
                  </a:lnTo>
                  <a:lnTo>
                    <a:pt x="2280" y="210"/>
                  </a:lnTo>
                  <a:close/>
                  <a:moveTo>
                    <a:pt x="2379" y="257"/>
                  </a:moveTo>
                  <a:lnTo>
                    <a:pt x="2376" y="259"/>
                  </a:lnTo>
                  <a:lnTo>
                    <a:pt x="2372" y="261"/>
                  </a:lnTo>
                  <a:lnTo>
                    <a:pt x="2366" y="263"/>
                  </a:lnTo>
                  <a:lnTo>
                    <a:pt x="2360" y="265"/>
                  </a:lnTo>
                  <a:lnTo>
                    <a:pt x="2354" y="267"/>
                  </a:lnTo>
                  <a:lnTo>
                    <a:pt x="2347" y="269"/>
                  </a:lnTo>
                  <a:lnTo>
                    <a:pt x="2339" y="272"/>
                  </a:lnTo>
                  <a:lnTo>
                    <a:pt x="2332" y="274"/>
                  </a:lnTo>
                  <a:lnTo>
                    <a:pt x="2324" y="276"/>
                  </a:lnTo>
                  <a:lnTo>
                    <a:pt x="2316" y="278"/>
                  </a:lnTo>
                  <a:lnTo>
                    <a:pt x="2309" y="281"/>
                  </a:lnTo>
                  <a:lnTo>
                    <a:pt x="2303" y="283"/>
                  </a:lnTo>
                  <a:lnTo>
                    <a:pt x="2299" y="285"/>
                  </a:lnTo>
                  <a:lnTo>
                    <a:pt x="2293" y="286"/>
                  </a:lnTo>
                  <a:lnTo>
                    <a:pt x="2290" y="288"/>
                  </a:lnTo>
                  <a:lnTo>
                    <a:pt x="2287" y="289"/>
                  </a:lnTo>
                  <a:lnTo>
                    <a:pt x="2283" y="292"/>
                  </a:lnTo>
                  <a:lnTo>
                    <a:pt x="2279" y="296"/>
                  </a:lnTo>
                  <a:lnTo>
                    <a:pt x="2276" y="299"/>
                  </a:lnTo>
                  <a:lnTo>
                    <a:pt x="2273" y="302"/>
                  </a:lnTo>
                  <a:lnTo>
                    <a:pt x="2271" y="306"/>
                  </a:lnTo>
                  <a:lnTo>
                    <a:pt x="2269" y="309"/>
                  </a:lnTo>
                  <a:lnTo>
                    <a:pt x="2268" y="312"/>
                  </a:lnTo>
                  <a:lnTo>
                    <a:pt x="2268" y="315"/>
                  </a:lnTo>
                  <a:lnTo>
                    <a:pt x="2268" y="320"/>
                  </a:lnTo>
                  <a:lnTo>
                    <a:pt x="2268" y="324"/>
                  </a:lnTo>
                  <a:lnTo>
                    <a:pt x="2269" y="327"/>
                  </a:lnTo>
                  <a:lnTo>
                    <a:pt x="2270" y="330"/>
                  </a:lnTo>
                  <a:lnTo>
                    <a:pt x="2271" y="333"/>
                  </a:lnTo>
                  <a:lnTo>
                    <a:pt x="2273" y="336"/>
                  </a:lnTo>
                  <a:lnTo>
                    <a:pt x="2276" y="339"/>
                  </a:lnTo>
                  <a:lnTo>
                    <a:pt x="2279" y="341"/>
                  </a:lnTo>
                  <a:lnTo>
                    <a:pt x="2282" y="344"/>
                  </a:lnTo>
                  <a:lnTo>
                    <a:pt x="2285" y="346"/>
                  </a:lnTo>
                  <a:lnTo>
                    <a:pt x="2288" y="347"/>
                  </a:lnTo>
                  <a:lnTo>
                    <a:pt x="2292" y="348"/>
                  </a:lnTo>
                  <a:lnTo>
                    <a:pt x="2295" y="348"/>
                  </a:lnTo>
                  <a:lnTo>
                    <a:pt x="2300" y="349"/>
                  </a:lnTo>
                  <a:lnTo>
                    <a:pt x="2304" y="349"/>
                  </a:lnTo>
                  <a:lnTo>
                    <a:pt x="2308" y="348"/>
                  </a:lnTo>
                  <a:lnTo>
                    <a:pt x="2314" y="348"/>
                  </a:lnTo>
                  <a:lnTo>
                    <a:pt x="2319" y="347"/>
                  </a:lnTo>
                  <a:lnTo>
                    <a:pt x="2325" y="346"/>
                  </a:lnTo>
                  <a:lnTo>
                    <a:pt x="2331" y="344"/>
                  </a:lnTo>
                  <a:lnTo>
                    <a:pt x="2336" y="341"/>
                  </a:lnTo>
                  <a:lnTo>
                    <a:pt x="2341" y="339"/>
                  </a:lnTo>
                  <a:lnTo>
                    <a:pt x="2347" y="336"/>
                  </a:lnTo>
                  <a:lnTo>
                    <a:pt x="2351" y="333"/>
                  </a:lnTo>
                  <a:lnTo>
                    <a:pt x="2355" y="330"/>
                  </a:lnTo>
                  <a:lnTo>
                    <a:pt x="2358" y="327"/>
                  </a:lnTo>
                  <a:lnTo>
                    <a:pt x="2361" y="324"/>
                  </a:lnTo>
                  <a:lnTo>
                    <a:pt x="2364" y="321"/>
                  </a:lnTo>
                  <a:lnTo>
                    <a:pt x="2366" y="317"/>
                  </a:lnTo>
                  <a:lnTo>
                    <a:pt x="2368" y="314"/>
                  </a:lnTo>
                  <a:lnTo>
                    <a:pt x="2371" y="310"/>
                  </a:lnTo>
                  <a:lnTo>
                    <a:pt x="2372" y="307"/>
                  </a:lnTo>
                  <a:lnTo>
                    <a:pt x="2373" y="304"/>
                  </a:lnTo>
                  <a:lnTo>
                    <a:pt x="2374" y="301"/>
                  </a:lnTo>
                  <a:lnTo>
                    <a:pt x="2375" y="298"/>
                  </a:lnTo>
                  <a:lnTo>
                    <a:pt x="2376" y="293"/>
                  </a:lnTo>
                  <a:lnTo>
                    <a:pt x="2377" y="288"/>
                  </a:lnTo>
                  <a:lnTo>
                    <a:pt x="2378" y="283"/>
                  </a:lnTo>
                  <a:lnTo>
                    <a:pt x="2379" y="278"/>
                  </a:lnTo>
                  <a:lnTo>
                    <a:pt x="2379" y="272"/>
                  </a:lnTo>
                  <a:lnTo>
                    <a:pt x="2380" y="270"/>
                  </a:lnTo>
                  <a:lnTo>
                    <a:pt x="2380" y="268"/>
                  </a:lnTo>
                  <a:lnTo>
                    <a:pt x="2380" y="267"/>
                  </a:lnTo>
                  <a:lnTo>
                    <a:pt x="2380" y="265"/>
                  </a:lnTo>
                  <a:lnTo>
                    <a:pt x="2380" y="263"/>
                  </a:lnTo>
                  <a:lnTo>
                    <a:pt x="2379" y="261"/>
                  </a:lnTo>
                  <a:lnTo>
                    <a:pt x="2379" y="259"/>
                  </a:lnTo>
                  <a:lnTo>
                    <a:pt x="2379" y="257"/>
                  </a:lnTo>
                  <a:close/>
                  <a:moveTo>
                    <a:pt x="2681" y="92"/>
                  </a:moveTo>
                  <a:lnTo>
                    <a:pt x="2680" y="98"/>
                  </a:lnTo>
                  <a:lnTo>
                    <a:pt x="2680" y="106"/>
                  </a:lnTo>
                  <a:lnTo>
                    <a:pt x="2679" y="113"/>
                  </a:lnTo>
                  <a:lnTo>
                    <a:pt x="2679" y="119"/>
                  </a:lnTo>
                  <a:lnTo>
                    <a:pt x="2678" y="127"/>
                  </a:lnTo>
                  <a:lnTo>
                    <a:pt x="2678" y="134"/>
                  </a:lnTo>
                  <a:lnTo>
                    <a:pt x="2677" y="140"/>
                  </a:lnTo>
                  <a:lnTo>
                    <a:pt x="2677" y="147"/>
                  </a:lnTo>
                  <a:lnTo>
                    <a:pt x="2670" y="148"/>
                  </a:lnTo>
                  <a:lnTo>
                    <a:pt x="2664" y="148"/>
                  </a:lnTo>
                  <a:lnTo>
                    <a:pt x="2657" y="150"/>
                  </a:lnTo>
                  <a:lnTo>
                    <a:pt x="2650" y="151"/>
                  </a:lnTo>
                  <a:lnTo>
                    <a:pt x="2644" y="151"/>
                  </a:lnTo>
                  <a:lnTo>
                    <a:pt x="2637" y="152"/>
                  </a:lnTo>
                  <a:lnTo>
                    <a:pt x="2630" y="153"/>
                  </a:lnTo>
                  <a:lnTo>
                    <a:pt x="2624" y="153"/>
                  </a:lnTo>
                  <a:lnTo>
                    <a:pt x="2622" y="166"/>
                  </a:lnTo>
                  <a:lnTo>
                    <a:pt x="2621" y="180"/>
                  </a:lnTo>
                  <a:lnTo>
                    <a:pt x="2620" y="193"/>
                  </a:lnTo>
                  <a:lnTo>
                    <a:pt x="2619" y="207"/>
                  </a:lnTo>
                  <a:lnTo>
                    <a:pt x="2618" y="221"/>
                  </a:lnTo>
                  <a:lnTo>
                    <a:pt x="2617" y="235"/>
                  </a:lnTo>
                  <a:lnTo>
                    <a:pt x="2616" y="249"/>
                  </a:lnTo>
                  <a:lnTo>
                    <a:pt x="2615" y="262"/>
                  </a:lnTo>
                  <a:lnTo>
                    <a:pt x="2614" y="269"/>
                  </a:lnTo>
                  <a:lnTo>
                    <a:pt x="2614" y="277"/>
                  </a:lnTo>
                  <a:lnTo>
                    <a:pt x="2614" y="282"/>
                  </a:lnTo>
                  <a:lnTo>
                    <a:pt x="2613" y="287"/>
                  </a:lnTo>
                  <a:lnTo>
                    <a:pt x="2613" y="291"/>
                  </a:lnTo>
                  <a:lnTo>
                    <a:pt x="2613" y="296"/>
                  </a:lnTo>
                  <a:lnTo>
                    <a:pt x="2613" y="298"/>
                  </a:lnTo>
                  <a:lnTo>
                    <a:pt x="2614" y="300"/>
                  </a:lnTo>
                  <a:lnTo>
                    <a:pt x="2614" y="301"/>
                  </a:lnTo>
                  <a:lnTo>
                    <a:pt x="2614" y="302"/>
                  </a:lnTo>
                  <a:lnTo>
                    <a:pt x="2615" y="303"/>
                  </a:lnTo>
                  <a:lnTo>
                    <a:pt x="2615" y="304"/>
                  </a:lnTo>
                  <a:lnTo>
                    <a:pt x="2616" y="305"/>
                  </a:lnTo>
                  <a:lnTo>
                    <a:pt x="2616" y="306"/>
                  </a:lnTo>
                  <a:lnTo>
                    <a:pt x="2617" y="307"/>
                  </a:lnTo>
                  <a:lnTo>
                    <a:pt x="2618" y="308"/>
                  </a:lnTo>
                  <a:lnTo>
                    <a:pt x="2619" y="309"/>
                  </a:lnTo>
                  <a:lnTo>
                    <a:pt x="2621" y="309"/>
                  </a:lnTo>
                  <a:lnTo>
                    <a:pt x="2622" y="310"/>
                  </a:lnTo>
                  <a:lnTo>
                    <a:pt x="2623" y="311"/>
                  </a:lnTo>
                  <a:lnTo>
                    <a:pt x="2625" y="311"/>
                  </a:lnTo>
                  <a:lnTo>
                    <a:pt x="2627" y="311"/>
                  </a:lnTo>
                  <a:lnTo>
                    <a:pt x="2629" y="311"/>
                  </a:lnTo>
                  <a:lnTo>
                    <a:pt x="2631" y="311"/>
                  </a:lnTo>
                  <a:lnTo>
                    <a:pt x="2634" y="311"/>
                  </a:lnTo>
                  <a:lnTo>
                    <a:pt x="2638" y="310"/>
                  </a:lnTo>
                  <a:lnTo>
                    <a:pt x="2641" y="309"/>
                  </a:lnTo>
                  <a:lnTo>
                    <a:pt x="2645" y="308"/>
                  </a:lnTo>
                  <a:lnTo>
                    <a:pt x="2649" y="307"/>
                  </a:lnTo>
                  <a:lnTo>
                    <a:pt x="2653" y="305"/>
                  </a:lnTo>
                  <a:lnTo>
                    <a:pt x="2658" y="303"/>
                  </a:lnTo>
                  <a:lnTo>
                    <a:pt x="2664" y="302"/>
                  </a:lnTo>
                  <a:lnTo>
                    <a:pt x="2664" y="308"/>
                  </a:lnTo>
                  <a:lnTo>
                    <a:pt x="2664" y="315"/>
                  </a:lnTo>
                  <a:lnTo>
                    <a:pt x="2664" y="322"/>
                  </a:lnTo>
                  <a:lnTo>
                    <a:pt x="2664" y="329"/>
                  </a:lnTo>
                  <a:lnTo>
                    <a:pt x="2663" y="335"/>
                  </a:lnTo>
                  <a:lnTo>
                    <a:pt x="2663" y="341"/>
                  </a:lnTo>
                  <a:lnTo>
                    <a:pt x="2663" y="349"/>
                  </a:lnTo>
                  <a:lnTo>
                    <a:pt x="2663" y="355"/>
                  </a:lnTo>
                  <a:lnTo>
                    <a:pt x="2654" y="359"/>
                  </a:lnTo>
                  <a:lnTo>
                    <a:pt x="2647" y="362"/>
                  </a:lnTo>
                  <a:lnTo>
                    <a:pt x="2639" y="365"/>
                  </a:lnTo>
                  <a:lnTo>
                    <a:pt x="2630" y="368"/>
                  </a:lnTo>
                  <a:lnTo>
                    <a:pt x="2623" y="370"/>
                  </a:lnTo>
                  <a:lnTo>
                    <a:pt x="2615" y="371"/>
                  </a:lnTo>
                  <a:lnTo>
                    <a:pt x="2605" y="372"/>
                  </a:lnTo>
                  <a:lnTo>
                    <a:pt x="2597" y="373"/>
                  </a:lnTo>
                  <a:lnTo>
                    <a:pt x="2592" y="373"/>
                  </a:lnTo>
                  <a:lnTo>
                    <a:pt x="2586" y="373"/>
                  </a:lnTo>
                  <a:lnTo>
                    <a:pt x="2581" y="373"/>
                  </a:lnTo>
                  <a:lnTo>
                    <a:pt x="2577" y="373"/>
                  </a:lnTo>
                  <a:lnTo>
                    <a:pt x="2572" y="372"/>
                  </a:lnTo>
                  <a:lnTo>
                    <a:pt x="2568" y="371"/>
                  </a:lnTo>
                  <a:lnTo>
                    <a:pt x="2564" y="370"/>
                  </a:lnTo>
                  <a:lnTo>
                    <a:pt x="2560" y="369"/>
                  </a:lnTo>
                  <a:lnTo>
                    <a:pt x="2556" y="368"/>
                  </a:lnTo>
                  <a:lnTo>
                    <a:pt x="2553" y="366"/>
                  </a:lnTo>
                  <a:lnTo>
                    <a:pt x="2549" y="364"/>
                  </a:lnTo>
                  <a:lnTo>
                    <a:pt x="2546" y="363"/>
                  </a:lnTo>
                  <a:lnTo>
                    <a:pt x="2544" y="361"/>
                  </a:lnTo>
                  <a:lnTo>
                    <a:pt x="2542" y="359"/>
                  </a:lnTo>
                  <a:lnTo>
                    <a:pt x="2540" y="357"/>
                  </a:lnTo>
                  <a:lnTo>
                    <a:pt x="2537" y="355"/>
                  </a:lnTo>
                  <a:lnTo>
                    <a:pt x="2536" y="353"/>
                  </a:lnTo>
                  <a:lnTo>
                    <a:pt x="2535" y="350"/>
                  </a:lnTo>
                  <a:lnTo>
                    <a:pt x="2534" y="347"/>
                  </a:lnTo>
                  <a:lnTo>
                    <a:pt x="2533" y="344"/>
                  </a:lnTo>
                  <a:lnTo>
                    <a:pt x="2532" y="339"/>
                  </a:lnTo>
                  <a:lnTo>
                    <a:pt x="2532" y="335"/>
                  </a:lnTo>
                  <a:lnTo>
                    <a:pt x="2531" y="331"/>
                  </a:lnTo>
                  <a:lnTo>
                    <a:pt x="2532" y="327"/>
                  </a:lnTo>
                  <a:lnTo>
                    <a:pt x="2532" y="324"/>
                  </a:lnTo>
                  <a:lnTo>
                    <a:pt x="2532" y="320"/>
                  </a:lnTo>
                  <a:lnTo>
                    <a:pt x="2532" y="314"/>
                  </a:lnTo>
                  <a:lnTo>
                    <a:pt x="2532" y="309"/>
                  </a:lnTo>
                  <a:lnTo>
                    <a:pt x="2532" y="302"/>
                  </a:lnTo>
                  <a:lnTo>
                    <a:pt x="2532" y="294"/>
                  </a:lnTo>
                  <a:lnTo>
                    <a:pt x="2532" y="287"/>
                  </a:lnTo>
                  <a:lnTo>
                    <a:pt x="2533" y="278"/>
                  </a:lnTo>
                  <a:lnTo>
                    <a:pt x="2534" y="263"/>
                  </a:lnTo>
                  <a:lnTo>
                    <a:pt x="2536" y="249"/>
                  </a:lnTo>
                  <a:lnTo>
                    <a:pt x="2537" y="233"/>
                  </a:lnTo>
                  <a:lnTo>
                    <a:pt x="2540" y="218"/>
                  </a:lnTo>
                  <a:lnTo>
                    <a:pt x="2541" y="204"/>
                  </a:lnTo>
                  <a:lnTo>
                    <a:pt x="2543" y="189"/>
                  </a:lnTo>
                  <a:lnTo>
                    <a:pt x="2544" y="175"/>
                  </a:lnTo>
                  <a:lnTo>
                    <a:pt x="2545" y="160"/>
                  </a:lnTo>
                  <a:lnTo>
                    <a:pt x="2541" y="161"/>
                  </a:lnTo>
                  <a:lnTo>
                    <a:pt x="2536" y="161"/>
                  </a:lnTo>
                  <a:lnTo>
                    <a:pt x="2531" y="161"/>
                  </a:lnTo>
                  <a:lnTo>
                    <a:pt x="2527" y="161"/>
                  </a:lnTo>
                  <a:lnTo>
                    <a:pt x="2522" y="162"/>
                  </a:lnTo>
                  <a:lnTo>
                    <a:pt x="2518" y="162"/>
                  </a:lnTo>
                  <a:lnTo>
                    <a:pt x="2513" y="162"/>
                  </a:lnTo>
                  <a:lnTo>
                    <a:pt x="2509" y="163"/>
                  </a:lnTo>
                  <a:lnTo>
                    <a:pt x="2510" y="156"/>
                  </a:lnTo>
                  <a:lnTo>
                    <a:pt x="2510" y="148"/>
                  </a:lnTo>
                  <a:lnTo>
                    <a:pt x="2511" y="141"/>
                  </a:lnTo>
                  <a:lnTo>
                    <a:pt x="2511" y="134"/>
                  </a:lnTo>
                  <a:lnTo>
                    <a:pt x="2512" y="128"/>
                  </a:lnTo>
                  <a:lnTo>
                    <a:pt x="2513" y="120"/>
                  </a:lnTo>
                  <a:lnTo>
                    <a:pt x="2513" y="113"/>
                  </a:lnTo>
                  <a:lnTo>
                    <a:pt x="2514" y="106"/>
                  </a:lnTo>
                  <a:lnTo>
                    <a:pt x="2519" y="106"/>
                  </a:lnTo>
                  <a:lnTo>
                    <a:pt x="2523" y="106"/>
                  </a:lnTo>
                  <a:lnTo>
                    <a:pt x="2527" y="105"/>
                  </a:lnTo>
                  <a:lnTo>
                    <a:pt x="2532" y="105"/>
                  </a:lnTo>
                  <a:lnTo>
                    <a:pt x="2536" y="105"/>
                  </a:lnTo>
                  <a:lnTo>
                    <a:pt x="2542" y="104"/>
                  </a:lnTo>
                  <a:lnTo>
                    <a:pt x="2546" y="104"/>
                  </a:lnTo>
                  <a:lnTo>
                    <a:pt x="2551" y="103"/>
                  </a:lnTo>
                  <a:lnTo>
                    <a:pt x="2551" y="96"/>
                  </a:lnTo>
                  <a:lnTo>
                    <a:pt x="2551" y="90"/>
                  </a:lnTo>
                  <a:lnTo>
                    <a:pt x="2552" y="83"/>
                  </a:lnTo>
                  <a:lnTo>
                    <a:pt x="2552" y="76"/>
                  </a:lnTo>
                  <a:lnTo>
                    <a:pt x="2552" y="70"/>
                  </a:lnTo>
                  <a:lnTo>
                    <a:pt x="2553" y="63"/>
                  </a:lnTo>
                  <a:lnTo>
                    <a:pt x="2553" y="57"/>
                  </a:lnTo>
                  <a:lnTo>
                    <a:pt x="2554" y="49"/>
                  </a:lnTo>
                  <a:lnTo>
                    <a:pt x="2564" y="44"/>
                  </a:lnTo>
                  <a:lnTo>
                    <a:pt x="2574" y="38"/>
                  </a:lnTo>
                  <a:lnTo>
                    <a:pt x="2583" y="32"/>
                  </a:lnTo>
                  <a:lnTo>
                    <a:pt x="2594" y="25"/>
                  </a:lnTo>
                  <a:lnTo>
                    <a:pt x="2603" y="19"/>
                  </a:lnTo>
                  <a:lnTo>
                    <a:pt x="2613" y="13"/>
                  </a:lnTo>
                  <a:lnTo>
                    <a:pt x="2623" y="7"/>
                  </a:lnTo>
                  <a:lnTo>
                    <a:pt x="2632" y="0"/>
                  </a:lnTo>
                  <a:lnTo>
                    <a:pt x="2632" y="12"/>
                  </a:lnTo>
                  <a:lnTo>
                    <a:pt x="2632" y="24"/>
                  </a:lnTo>
                  <a:lnTo>
                    <a:pt x="2632" y="36"/>
                  </a:lnTo>
                  <a:lnTo>
                    <a:pt x="2631" y="48"/>
                  </a:lnTo>
                  <a:lnTo>
                    <a:pt x="2630" y="60"/>
                  </a:lnTo>
                  <a:lnTo>
                    <a:pt x="2630" y="71"/>
                  </a:lnTo>
                  <a:lnTo>
                    <a:pt x="2629" y="84"/>
                  </a:lnTo>
                  <a:lnTo>
                    <a:pt x="2628" y="95"/>
                  </a:lnTo>
                  <a:lnTo>
                    <a:pt x="2634" y="95"/>
                  </a:lnTo>
                  <a:lnTo>
                    <a:pt x="2642" y="94"/>
                  </a:lnTo>
                  <a:lnTo>
                    <a:pt x="2648" y="94"/>
                  </a:lnTo>
                  <a:lnTo>
                    <a:pt x="2654" y="93"/>
                  </a:lnTo>
                  <a:lnTo>
                    <a:pt x="2662" y="93"/>
                  </a:lnTo>
                  <a:lnTo>
                    <a:pt x="2668" y="92"/>
                  </a:lnTo>
                  <a:lnTo>
                    <a:pt x="2675" y="92"/>
                  </a:lnTo>
                  <a:lnTo>
                    <a:pt x="2681" y="92"/>
                  </a:lnTo>
                  <a:close/>
                  <a:moveTo>
                    <a:pt x="2905" y="339"/>
                  </a:moveTo>
                  <a:lnTo>
                    <a:pt x="2906" y="334"/>
                  </a:lnTo>
                  <a:lnTo>
                    <a:pt x="2907" y="330"/>
                  </a:lnTo>
                  <a:lnTo>
                    <a:pt x="2908" y="325"/>
                  </a:lnTo>
                  <a:lnTo>
                    <a:pt x="2909" y="320"/>
                  </a:lnTo>
                  <a:lnTo>
                    <a:pt x="2910" y="314"/>
                  </a:lnTo>
                  <a:lnTo>
                    <a:pt x="2911" y="310"/>
                  </a:lnTo>
                  <a:lnTo>
                    <a:pt x="2911" y="305"/>
                  </a:lnTo>
                  <a:lnTo>
                    <a:pt x="2912" y="300"/>
                  </a:lnTo>
                  <a:lnTo>
                    <a:pt x="2908" y="305"/>
                  </a:lnTo>
                  <a:lnTo>
                    <a:pt x="2902" y="310"/>
                  </a:lnTo>
                  <a:lnTo>
                    <a:pt x="2896" y="315"/>
                  </a:lnTo>
                  <a:lnTo>
                    <a:pt x="2890" y="320"/>
                  </a:lnTo>
                  <a:lnTo>
                    <a:pt x="2884" y="325"/>
                  </a:lnTo>
                  <a:lnTo>
                    <a:pt x="2878" y="329"/>
                  </a:lnTo>
                  <a:lnTo>
                    <a:pt x="2870" y="333"/>
                  </a:lnTo>
                  <a:lnTo>
                    <a:pt x="2864" y="336"/>
                  </a:lnTo>
                  <a:lnTo>
                    <a:pt x="2857" y="339"/>
                  </a:lnTo>
                  <a:lnTo>
                    <a:pt x="2848" y="342"/>
                  </a:lnTo>
                  <a:lnTo>
                    <a:pt x="2841" y="346"/>
                  </a:lnTo>
                  <a:lnTo>
                    <a:pt x="2834" y="349"/>
                  </a:lnTo>
                  <a:lnTo>
                    <a:pt x="2826" y="351"/>
                  </a:lnTo>
                  <a:lnTo>
                    <a:pt x="2819" y="352"/>
                  </a:lnTo>
                  <a:lnTo>
                    <a:pt x="2812" y="354"/>
                  </a:lnTo>
                  <a:lnTo>
                    <a:pt x="2805" y="354"/>
                  </a:lnTo>
                  <a:lnTo>
                    <a:pt x="2797" y="355"/>
                  </a:lnTo>
                  <a:lnTo>
                    <a:pt x="2790" y="355"/>
                  </a:lnTo>
                  <a:lnTo>
                    <a:pt x="2783" y="355"/>
                  </a:lnTo>
                  <a:lnTo>
                    <a:pt x="2776" y="354"/>
                  </a:lnTo>
                  <a:lnTo>
                    <a:pt x="2770" y="353"/>
                  </a:lnTo>
                  <a:lnTo>
                    <a:pt x="2764" y="351"/>
                  </a:lnTo>
                  <a:lnTo>
                    <a:pt x="2759" y="350"/>
                  </a:lnTo>
                  <a:lnTo>
                    <a:pt x="2752" y="348"/>
                  </a:lnTo>
                  <a:lnTo>
                    <a:pt x="2747" y="345"/>
                  </a:lnTo>
                  <a:lnTo>
                    <a:pt x="2743" y="341"/>
                  </a:lnTo>
                  <a:lnTo>
                    <a:pt x="2739" y="338"/>
                  </a:lnTo>
                  <a:lnTo>
                    <a:pt x="2735" y="334"/>
                  </a:lnTo>
                  <a:lnTo>
                    <a:pt x="2731" y="330"/>
                  </a:lnTo>
                  <a:lnTo>
                    <a:pt x="2728" y="326"/>
                  </a:lnTo>
                  <a:lnTo>
                    <a:pt x="2726" y="321"/>
                  </a:lnTo>
                  <a:lnTo>
                    <a:pt x="2724" y="315"/>
                  </a:lnTo>
                  <a:lnTo>
                    <a:pt x="2722" y="310"/>
                  </a:lnTo>
                  <a:lnTo>
                    <a:pt x="2721" y="304"/>
                  </a:lnTo>
                  <a:lnTo>
                    <a:pt x="2720" y="298"/>
                  </a:lnTo>
                  <a:lnTo>
                    <a:pt x="2719" y="290"/>
                  </a:lnTo>
                  <a:lnTo>
                    <a:pt x="2719" y="283"/>
                  </a:lnTo>
                  <a:lnTo>
                    <a:pt x="2719" y="275"/>
                  </a:lnTo>
                  <a:lnTo>
                    <a:pt x="2719" y="266"/>
                  </a:lnTo>
                  <a:lnTo>
                    <a:pt x="2720" y="256"/>
                  </a:lnTo>
                  <a:lnTo>
                    <a:pt x="2722" y="235"/>
                  </a:lnTo>
                  <a:lnTo>
                    <a:pt x="2724" y="214"/>
                  </a:lnTo>
                  <a:lnTo>
                    <a:pt x="2726" y="192"/>
                  </a:lnTo>
                  <a:lnTo>
                    <a:pt x="2728" y="171"/>
                  </a:lnTo>
                  <a:lnTo>
                    <a:pt x="2730" y="151"/>
                  </a:lnTo>
                  <a:lnTo>
                    <a:pt x="2731" y="129"/>
                  </a:lnTo>
                  <a:lnTo>
                    <a:pt x="2734" y="108"/>
                  </a:lnTo>
                  <a:lnTo>
                    <a:pt x="2737" y="87"/>
                  </a:lnTo>
                  <a:lnTo>
                    <a:pt x="2746" y="86"/>
                  </a:lnTo>
                  <a:lnTo>
                    <a:pt x="2755" y="85"/>
                  </a:lnTo>
                  <a:lnTo>
                    <a:pt x="2765" y="84"/>
                  </a:lnTo>
                  <a:lnTo>
                    <a:pt x="2774" y="83"/>
                  </a:lnTo>
                  <a:lnTo>
                    <a:pt x="2784" y="82"/>
                  </a:lnTo>
                  <a:lnTo>
                    <a:pt x="2793" y="82"/>
                  </a:lnTo>
                  <a:lnTo>
                    <a:pt x="2802" y="81"/>
                  </a:lnTo>
                  <a:lnTo>
                    <a:pt x="2812" y="80"/>
                  </a:lnTo>
                  <a:lnTo>
                    <a:pt x="2810" y="95"/>
                  </a:lnTo>
                  <a:lnTo>
                    <a:pt x="2809" y="110"/>
                  </a:lnTo>
                  <a:lnTo>
                    <a:pt x="2808" y="126"/>
                  </a:lnTo>
                  <a:lnTo>
                    <a:pt x="2807" y="141"/>
                  </a:lnTo>
                  <a:lnTo>
                    <a:pt x="2807" y="157"/>
                  </a:lnTo>
                  <a:lnTo>
                    <a:pt x="2806" y="172"/>
                  </a:lnTo>
                  <a:lnTo>
                    <a:pt x="2805" y="188"/>
                  </a:lnTo>
                  <a:lnTo>
                    <a:pt x="2802" y="204"/>
                  </a:lnTo>
                  <a:lnTo>
                    <a:pt x="2801" y="217"/>
                  </a:lnTo>
                  <a:lnTo>
                    <a:pt x="2800" y="229"/>
                  </a:lnTo>
                  <a:lnTo>
                    <a:pt x="2800" y="239"/>
                  </a:lnTo>
                  <a:lnTo>
                    <a:pt x="2800" y="249"/>
                  </a:lnTo>
                  <a:lnTo>
                    <a:pt x="2800" y="257"/>
                  </a:lnTo>
                  <a:lnTo>
                    <a:pt x="2800" y="263"/>
                  </a:lnTo>
                  <a:lnTo>
                    <a:pt x="2800" y="268"/>
                  </a:lnTo>
                  <a:lnTo>
                    <a:pt x="2801" y="273"/>
                  </a:lnTo>
                  <a:lnTo>
                    <a:pt x="2802" y="276"/>
                  </a:lnTo>
                  <a:lnTo>
                    <a:pt x="2803" y="279"/>
                  </a:lnTo>
                  <a:lnTo>
                    <a:pt x="2805" y="281"/>
                  </a:lnTo>
                  <a:lnTo>
                    <a:pt x="2806" y="284"/>
                  </a:lnTo>
                  <a:lnTo>
                    <a:pt x="2808" y="286"/>
                  </a:lnTo>
                  <a:lnTo>
                    <a:pt x="2809" y="288"/>
                  </a:lnTo>
                  <a:lnTo>
                    <a:pt x="2811" y="290"/>
                  </a:lnTo>
                  <a:lnTo>
                    <a:pt x="2813" y="291"/>
                  </a:lnTo>
                  <a:lnTo>
                    <a:pt x="2817" y="293"/>
                  </a:lnTo>
                  <a:lnTo>
                    <a:pt x="2820" y="294"/>
                  </a:lnTo>
                  <a:lnTo>
                    <a:pt x="2823" y="296"/>
                  </a:lnTo>
                  <a:lnTo>
                    <a:pt x="2827" y="297"/>
                  </a:lnTo>
                  <a:lnTo>
                    <a:pt x="2832" y="297"/>
                  </a:lnTo>
                  <a:lnTo>
                    <a:pt x="2835" y="297"/>
                  </a:lnTo>
                  <a:lnTo>
                    <a:pt x="2839" y="297"/>
                  </a:lnTo>
                  <a:lnTo>
                    <a:pt x="2843" y="297"/>
                  </a:lnTo>
                  <a:lnTo>
                    <a:pt x="2848" y="297"/>
                  </a:lnTo>
                  <a:lnTo>
                    <a:pt x="2854" y="296"/>
                  </a:lnTo>
                  <a:lnTo>
                    <a:pt x="2858" y="294"/>
                  </a:lnTo>
                  <a:lnTo>
                    <a:pt x="2863" y="293"/>
                  </a:lnTo>
                  <a:lnTo>
                    <a:pt x="2867" y="291"/>
                  </a:lnTo>
                  <a:lnTo>
                    <a:pt x="2871" y="289"/>
                  </a:lnTo>
                  <a:lnTo>
                    <a:pt x="2875" y="287"/>
                  </a:lnTo>
                  <a:lnTo>
                    <a:pt x="2880" y="284"/>
                  </a:lnTo>
                  <a:lnTo>
                    <a:pt x="2884" y="281"/>
                  </a:lnTo>
                  <a:lnTo>
                    <a:pt x="2888" y="278"/>
                  </a:lnTo>
                  <a:lnTo>
                    <a:pt x="2891" y="275"/>
                  </a:lnTo>
                  <a:lnTo>
                    <a:pt x="2893" y="270"/>
                  </a:lnTo>
                  <a:lnTo>
                    <a:pt x="2896" y="267"/>
                  </a:lnTo>
                  <a:lnTo>
                    <a:pt x="2898" y="263"/>
                  </a:lnTo>
                  <a:lnTo>
                    <a:pt x="2900" y="260"/>
                  </a:lnTo>
                  <a:lnTo>
                    <a:pt x="2903" y="256"/>
                  </a:lnTo>
                  <a:lnTo>
                    <a:pt x="2904" y="252"/>
                  </a:lnTo>
                  <a:lnTo>
                    <a:pt x="2906" y="245"/>
                  </a:lnTo>
                  <a:lnTo>
                    <a:pt x="2908" y="238"/>
                  </a:lnTo>
                  <a:lnTo>
                    <a:pt x="2910" y="230"/>
                  </a:lnTo>
                  <a:lnTo>
                    <a:pt x="2911" y="220"/>
                  </a:lnTo>
                  <a:lnTo>
                    <a:pt x="2913" y="210"/>
                  </a:lnTo>
                  <a:lnTo>
                    <a:pt x="2914" y="197"/>
                  </a:lnTo>
                  <a:lnTo>
                    <a:pt x="2915" y="184"/>
                  </a:lnTo>
                  <a:lnTo>
                    <a:pt x="2916" y="169"/>
                  </a:lnTo>
                  <a:lnTo>
                    <a:pt x="2917" y="155"/>
                  </a:lnTo>
                  <a:lnTo>
                    <a:pt x="2919" y="141"/>
                  </a:lnTo>
                  <a:lnTo>
                    <a:pt x="2920" y="127"/>
                  </a:lnTo>
                  <a:lnTo>
                    <a:pt x="2921" y="113"/>
                  </a:lnTo>
                  <a:lnTo>
                    <a:pt x="2922" y="98"/>
                  </a:lnTo>
                  <a:lnTo>
                    <a:pt x="2924" y="85"/>
                  </a:lnTo>
                  <a:lnTo>
                    <a:pt x="2926" y="70"/>
                  </a:lnTo>
                  <a:lnTo>
                    <a:pt x="2936" y="69"/>
                  </a:lnTo>
                  <a:lnTo>
                    <a:pt x="2945" y="68"/>
                  </a:lnTo>
                  <a:lnTo>
                    <a:pt x="2956" y="67"/>
                  </a:lnTo>
                  <a:lnTo>
                    <a:pt x="2965" y="67"/>
                  </a:lnTo>
                  <a:lnTo>
                    <a:pt x="2976" y="66"/>
                  </a:lnTo>
                  <a:lnTo>
                    <a:pt x="2985" y="65"/>
                  </a:lnTo>
                  <a:lnTo>
                    <a:pt x="2994" y="64"/>
                  </a:lnTo>
                  <a:lnTo>
                    <a:pt x="3004" y="63"/>
                  </a:lnTo>
                  <a:lnTo>
                    <a:pt x="3002" y="97"/>
                  </a:lnTo>
                  <a:lnTo>
                    <a:pt x="2999" y="131"/>
                  </a:lnTo>
                  <a:lnTo>
                    <a:pt x="2995" y="165"/>
                  </a:lnTo>
                  <a:lnTo>
                    <a:pt x="2992" y="199"/>
                  </a:lnTo>
                  <a:lnTo>
                    <a:pt x="2988" y="233"/>
                  </a:lnTo>
                  <a:lnTo>
                    <a:pt x="2985" y="266"/>
                  </a:lnTo>
                  <a:lnTo>
                    <a:pt x="2981" y="300"/>
                  </a:lnTo>
                  <a:lnTo>
                    <a:pt x="2977" y="334"/>
                  </a:lnTo>
                  <a:lnTo>
                    <a:pt x="2967" y="335"/>
                  </a:lnTo>
                  <a:lnTo>
                    <a:pt x="2958" y="335"/>
                  </a:lnTo>
                  <a:lnTo>
                    <a:pt x="2950" y="336"/>
                  </a:lnTo>
                  <a:lnTo>
                    <a:pt x="2940" y="337"/>
                  </a:lnTo>
                  <a:lnTo>
                    <a:pt x="2932" y="337"/>
                  </a:lnTo>
                  <a:lnTo>
                    <a:pt x="2922" y="338"/>
                  </a:lnTo>
                  <a:lnTo>
                    <a:pt x="2914" y="338"/>
                  </a:lnTo>
                  <a:lnTo>
                    <a:pt x="2905" y="339"/>
                  </a:lnTo>
                  <a:close/>
                  <a:moveTo>
                    <a:pt x="3134" y="322"/>
                  </a:moveTo>
                  <a:lnTo>
                    <a:pt x="3125" y="322"/>
                  </a:lnTo>
                  <a:lnTo>
                    <a:pt x="3114" y="323"/>
                  </a:lnTo>
                  <a:lnTo>
                    <a:pt x="3105" y="324"/>
                  </a:lnTo>
                  <a:lnTo>
                    <a:pt x="3095" y="325"/>
                  </a:lnTo>
                  <a:lnTo>
                    <a:pt x="3084" y="325"/>
                  </a:lnTo>
                  <a:lnTo>
                    <a:pt x="3075" y="326"/>
                  </a:lnTo>
                  <a:lnTo>
                    <a:pt x="3064" y="327"/>
                  </a:lnTo>
                  <a:lnTo>
                    <a:pt x="3055" y="328"/>
                  </a:lnTo>
                  <a:lnTo>
                    <a:pt x="3059" y="293"/>
                  </a:lnTo>
                  <a:lnTo>
                    <a:pt x="3063" y="260"/>
                  </a:lnTo>
                  <a:lnTo>
                    <a:pt x="3066" y="227"/>
                  </a:lnTo>
                  <a:lnTo>
                    <a:pt x="3071" y="192"/>
                  </a:lnTo>
                  <a:lnTo>
                    <a:pt x="3074" y="159"/>
                  </a:lnTo>
                  <a:lnTo>
                    <a:pt x="3076" y="124"/>
                  </a:lnTo>
                  <a:lnTo>
                    <a:pt x="3079" y="91"/>
                  </a:lnTo>
                  <a:lnTo>
                    <a:pt x="3081" y="57"/>
                  </a:lnTo>
                  <a:lnTo>
                    <a:pt x="3090" y="56"/>
                  </a:lnTo>
                  <a:lnTo>
                    <a:pt x="3099" y="56"/>
                  </a:lnTo>
                  <a:lnTo>
                    <a:pt x="3108" y="55"/>
                  </a:lnTo>
                  <a:lnTo>
                    <a:pt x="3117" y="55"/>
                  </a:lnTo>
                  <a:lnTo>
                    <a:pt x="3126" y="54"/>
                  </a:lnTo>
                  <a:lnTo>
                    <a:pt x="3135" y="54"/>
                  </a:lnTo>
                  <a:lnTo>
                    <a:pt x="3145" y="53"/>
                  </a:lnTo>
                  <a:lnTo>
                    <a:pt x="3154" y="53"/>
                  </a:lnTo>
                  <a:lnTo>
                    <a:pt x="3153" y="57"/>
                  </a:lnTo>
                  <a:lnTo>
                    <a:pt x="3153" y="62"/>
                  </a:lnTo>
                  <a:lnTo>
                    <a:pt x="3153" y="66"/>
                  </a:lnTo>
                  <a:lnTo>
                    <a:pt x="3152" y="71"/>
                  </a:lnTo>
                  <a:lnTo>
                    <a:pt x="3152" y="76"/>
                  </a:lnTo>
                  <a:lnTo>
                    <a:pt x="3152" y="81"/>
                  </a:lnTo>
                  <a:lnTo>
                    <a:pt x="3151" y="86"/>
                  </a:lnTo>
                  <a:lnTo>
                    <a:pt x="3151" y="91"/>
                  </a:lnTo>
                  <a:lnTo>
                    <a:pt x="3156" y="84"/>
                  </a:lnTo>
                  <a:lnTo>
                    <a:pt x="3161" y="78"/>
                  </a:lnTo>
                  <a:lnTo>
                    <a:pt x="3167" y="71"/>
                  </a:lnTo>
                  <a:lnTo>
                    <a:pt x="3171" y="66"/>
                  </a:lnTo>
                  <a:lnTo>
                    <a:pt x="3176" y="62"/>
                  </a:lnTo>
                  <a:lnTo>
                    <a:pt x="3180" y="58"/>
                  </a:lnTo>
                  <a:lnTo>
                    <a:pt x="3184" y="54"/>
                  </a:lnTo>
                  <a:lnTo>
                    <a:pt x="3188" y="51"/>
                  </a:lnTo>
                  <a:lnTo>
                    <a:pt x="3192" y="49"/>
                  </a:lnTo>
                  <a:lnTo>
                    <a:pt x="3196" y="47"/>
                  </a:lnTo>
                  <a:lnTo>
                    <a:pt x="3200" y="45"/>
                  </a:lnTo>
                  <a:lnTo>
                    <a:pt x="3204" y="43"/>
                  </a:lnTo>
                  <a:lnTo>
                    <a:pt x="3208" y="42"/>
                  </a:lnTo>
                  <a:lnTo>
                    <a:pt x="3213" y="41"/>
                  </a:lnTo>
                  <a:lnTo>
                    <a:pt x="3218" y="40"/>
                  </a:lnTo>
                  <a:lnTo>
                    <a:pt x="3222" y="40"/>
                  </a:lnTo>
                  <a:lnTo>
                    <a:pt x="3228" y="39"/>
                  </a:lnTo>
                  <a:lnTo>
                    <a:pt x="3235" y="39"/>
                  </a:lnTo>
                  <a:lnTo>
                    <a:pt x="3242" y="40"/>
                  </a:lnTo>
                  <a:lnTo>
                    <a:pt x="3248" y="41"/>
                  </a:lnTo>
                  <a:lnTo>
                    <a:pt x="3254" y="42"/>
                  </a:lnTo>
                  <a:lnTo>
                    <a:pt x="3260" y="44"/>
                  </a:lnTo>
                  <a:lnTo>
                    <a:pt x="3267" y="46"/>
                  </a:lnTo>
                  <a:lnTo>
                    <a:pt x="3272" y="49"/>
                  </a:lnTo>
                  <a:lnTo>
                    <a:pt x="3269" y="58"/>
                  </a:lnTo>
                  <a:lnTo>
                    <a:pt x="3266" y="66"/>
                  </a:lnTo>
                  <a:lnTo>
                    <a:pt x="3262" y="73"/>
                  </a:lnTo>
                  <a:lnTo>
                    <a:pt x="3258" y="82"/>
                  </a:lnTo>
                  <a:lnTo>
                    <a:pt x="3255" y="90"/>
                  </a:lnTo>
                  <a:lnTo>
                    <a:pt x="3252" y="97"/>
                  </a:lnTo>
                  <a:lnTo>
                    <a:pt x="3248" y="106"/>
                  </a:lnTo>
                  <a:lnTo>
                    <a:pt x="3244" y="114"/>
                  </a:lnTo>
                  <a:lnTo>
                    <a:pt x="3240" y="112"/>
                  </a:lnTo>
                  <a:lnTo>
                    <a:pt x="3234" y="109"/>
                  </a:lnTo>
                  <a:lnTo>
                    <a:pt x="3230" y="107"/>
                  </a:lnTo>
                  <a:lnTo>
                    <a:pt x="3226" y="106"/>
                  </a:lnTo>
                  <a:lnTo>
                    <a:pt x="3222" y="105"/>
                  </a:lnTo>
                  <a:lnTo>
                    <a:pt x="3218" y="104"/>
                  </a:lnTo>
                  <a:lnTo>
                    <a:pt x="3213" y="104"/>
                  </a:lnTo>
                  <a:lnTo>
                    <a:pt x="3208" y="104"/>
                  </a:lnTo>
                  <a:lnTo>
                    <a:pt x="3204" y="104"/>
                  </a:lnTo>
                  <a:lnTo>
                    <a:pt x="3200" y="105"/>
                  </a:lnTo>
                  <a:lnTo>
                    <a:pt x="3196" y="106"/>
                  </a:lnTo>
                  <a:lnTo>
                    <a:pt x="3193" y="107"/>
                  </a:lnTo>
                  <a:lnTo>
                    <a:pt x="3188" y="109"/>
                  </a:lnTo>
                  <a:lnTo>
                    <a:pt x="3185" y="111"/>
                  </a:lnTo>
                  <a:lnTo>
                    <a:pt x="3182" y="113"/>
                  </a:lnTo>
                  <a:lnTo>
                    <a:pt x="3179" y="115"/>
                  </a:lnTo>
                  <a:lnTo>
                    <a:pt x="3176" y="118"/>
                  </a:lnTo>
                  <a:lnTo>
                    <a:pt x="3173" y="121"/>
                  </a:lnTo>
                  <a:lnTo>
                    <a:pt x="3171" y="124"/>
                  </a:lnTo>
                  <a:lnTo>
                    <a:pt x="3168" y="128"/>
                  </a:lnTo>
                  <a:lnTo>
                    <a:pt x="3165" y="132"/>
                  </a:lnTo>
                  <a:lnTo>
                    <a:pt x="3163" y="136"/>
                  </a:lnTo>
                  <a:lnTo>
                    <a:pt x="3160" y="141"/>
                  </a:lnTo>
                  <a:lnTo>
                    <a:pt x="3158" y="146"/>
                  </a:lnTo>
                  <a:lnTo>
                    <a:pt x="3156" y="153"/>
                  </a:lnTo>
                  <a:lnTo>
                    <a:pt x="3154" y="161"/>
                  </a:lnTo>
                  <a:lnTo>
                    <a:pt x="3153" y="169"/>
                  </a:lnTo>
                  <a:lnTo>
                    <a:pt x="3152" y="181"/>
                  </a:lnTo>
                  <a:lnTo>
                    <a:pt x="3150" y="192"/>
                  </a:lnTo>
                  <a:lnTo>
                    <a:pt x="3149" y="206"/>
                  </a:lnTo>
                  <a:lnTo>
                    <a:pt x="3148" y="221"/>
                  </a:lnTo>
                  <a:lnTo>
                    <a:pt x="3147" y="237"/>
                  </a:lnTo>
                  <a:lnTo>
                    <a:pt x="3146" y="249"/>
                  </a:lnTo>
                  <a:lnTo>
                    <a:pt x="3145" y="259"/>
                  </a:lnTo>
                  <a:lnTo>
                    <a:pt x="3144" y="269"/>
                  </a:lnTo>
                  <a:lnTo>
                    <a:pt x="3141" y="280"/>
                  </a:lnTo>
                  <a:lnTo>
                    <a:pt x="3140" y="290"/>
                  </a:lnTo>
                  <a:lnTo>
                    <a:pt x="3138" y="301"/>
                  </a:lnTo>
                  <a:lnTo>
                    <a:pt x="3136" y="311"/>
                  </a:lnTo>
                  <a:lnTo>
                    <a:pt x="3134" y="322"/>
                  </a:lnTo>
                  <a:close/>
                  <a:moveTo>
                    <a:pt x="3465" y="211"/>
                  </a:moveTo>
                  <a:lnTo>
                    <a:pt x="3475" y="212"/>
                  </a:lnTo>
                  <a:lnTo>
                    <a:pt x="3485" y="213"/>
                  </a:lnTo>
                  <a:lnTo>
                    <a:pt x="3495" y="214"/>
                  </a:lnTo>
                  <a:lnTo>
                    <a:pt x="3505" y="215"/>
                  </a:lnTo>
                  <a:lnTo>
                    <a:pt x="3515" y="216"/>
                  </a:lnTo>
                  <a:lnTo>
                    <a:pt x="3524" y="216"/>
                  </a:lnTo>
                  <a:lnTo>
                    <a:pt x="3534" y="217"/>
                  </a:lnTo>
                  <a:lnTo>
                    <a:pt x="3543" y="217"/>
                  </a:lnTo>
                  <a:lnTo>
                    <a:pt x="3539" y="228"/>
                  </a:lnTo>
                  <a:lnTo>
                    <a:pt x="3534" y="237"/>
                  </a:lnTo>
                  <a:lnTo>
                    <a:pt x="3527" y="245"/>
                  </a:lnTo>
                  <a:lnTo>
                    <a:pt x="3521" y="254"/>
                  </a:lnTo>
                  <a:lnTo>
                    <a:pt x="3514" y="261"/>
                  </a:lnTo>
                  <a:lnTo>
                    <a:pt x="3506" y="268"/>
                  </a:lnTo>
                  <a:lnTo>
                    <a:pt x="3497" y="276"/>
                  </a:lnTo>
                  <a:lnTo>
                    <a:pt x="3489" y="282"/>
                  </a:lnTo>
                  <a:lnTo>
                    <a:pt x="3479" y="287"/>
                  </a:lnTo>
                  <a:lnTo>
                    <a:pt x="3469" y="292"/>
                  </a:lnTo>
                  <a:lnTo>
                    <a:pt x="3459" y="297"/>
                  </a:lnTo>
                  <a:lnTo>
                    <a:pt x="3448" y="300"/>
                  </a:lnTo>
                  <a:lnTo>
                    <a:pt x="3438" y="303"/>
                  </a:lnTo>
                  <a:lnTo>
                    <a:pt x="3426" y="305"/>
                  </a:lnTo>
                  <a:lnTo>
                    <a:pt x="3415" y="307"/>
                  </a:lnTo>
                  <a:lnTo>
                    <a:pt x="3402" y="308"/>
                  </a:lnTo>
                  <a:lnTo>
                    <a:pt x="3384" y="308"/>
                  </a:lnTo>
                  <a:lnTo>
                    <a:pt x="3367" y="307"/>
                  </a:lnTo>
                  <a:lnTo>
                    <a:pt x="3351" y="304"/>
                  </a:lnTo>
                  <a:lnTo>
                    <a:pt x="3338" y="300"/>
                  </a:lnTo>
                  <a:lnTo>
                    <a:pt x="3324" y="294"/>
                  </a:lnTo>
                  <a:lnTo>
                    <a:pt x="3314" y="287"/>
                  </a:lnTo>
                  <a:lnTo>
                    <a:pt x="3308" y="283"/>
                  </a:lnTo>
                  <a:lnTo>
                    <a:pt x="3303" y="279"/>
                  </a:lnTo>
                  <a:lnTo>
                    <a:pt x="3299" y="274"/>
                  </a:lnTo>
                  <a:lnTo>
                    <a:pt x="3295" y="268"/>
                  </a:lnTo>
                  <a:lnTo>
                    <a:pt x="3289" y="259"/>
                  </a:lnTo>
                  <a:lnTo>
                    <a:pt x="3284" y="250"/>
                  </a:lnTo>
                  <a:lnTo>
                    <a:pt x="3280" y="240"/>
                  </a:lnTo>
                  <a:lnTo>
                    <a:pt x="3277" y="229"/>
                  </a:lnTo>
                  <a:lnTo>
                    <a:pt x="3275" y="217"/>
                  </a:lnTo>
                  <a:lnTo>
                    <a:pt x="3273" y="205"/>
                  </a:lnTo>
                  <a:lnTo>
                    <a:pt x="3273" y="192"/>
                  </a:lnTo>
                  <a:lnTo>
                    <a:pt x="3274" y="178"/>
                  </a:lnTo>
                  <a:lnTo>
                    <a:pt x="3276" y="162"/>
                  </a:lnTo>
                  <a:lnTo>
                    <a:pt x="3279" y="146"/>
                  </a:lnTo>
                  <a:lnTo>
                    <a:pt x="3283" y="132"/>
                  </a:lnTo>
                  <a:lnTo>
                    <a:pt x="3289" y="118"/>
                  </a:lnTo>
                  <a:lnTo>
                    <a:pt x="3295" y="105"/>
                  </a:lnTo>
                  <a:lnTo>
                    <a:pt x="3303" y="92"/>
                  </a:lnTo>
                  <a:lnTo>
                    <a:pt x="3312" y="81"/>
                  </a:lnTo>
                  <a:lnTo>
                    <a:pt x="3321" y="70"/>
                  </a:lnTo>
                  <a:lnTo>
                    <a:pt x="3331" y="61"/>
                  </a:lnTo>
                  <a:lnTo>
                    <a:pt x="3342" y="53"/>
                  </a:lnTo>
                  <a:lnTo>
                    <a:pt x="3353" y="45"/>
                  </a:lnTo>
                  <a:lnTo>
                    <a:pt x="3366" y="39"/>
                  </a:lnTo>
                  <a:lnTo>
                    <a:pt x="3378" y="34"/>
                  </a:lnTo>
                  <a:lnTo>
                    <a:pt x="3392" y="30"/>
                  </a:lnTo>
                  <a:lnTo>
                    <a:pt x="3405" y="26"/>
                  </a:lnTo>
                  <a:lnTo>
                    <a:pt x="3420" y="25"/>
                  </a:lnTo>
                  <a:lnTo>
                    <a:pt x="3437" y="24"/>
                  </a:lnTo>
                  <a:lnTo>
                    <a:pt x="3451" y="25"/>
                  </a:lnTo>
                  <a:lnTo>
                    <a:pt x="3466" y="27"/>
                  </a:lnTo>
                  <a:lnTo>
                    <a:pt x="3478" y="31"/>
                  </a:lnTo>
                  <a:lnTo>
                    <a:pt x="3491" y="36"/>
                  </a:lnTo>
                  <a:lnTo>
                    <a:pt x="3502" y="41"/>
                  </a:lnTo>
                  <a:lnTo>
                    <a:pt x="3513" y="48"/>
                  </a:lnTo>
                  <a:lnTo>
                    <a:pt x="3522" y="58"/>
                  </a:lnTo>
                  <a:lnTo>
                    <a:pt x="3531" y="67"/>
                  </a:lnTo>
                  <a:lnTo>
                    <a:pt x="3537" y="79"/>
                  </a:lnTo>
                  <a:lnTo>
                    <a:pt x="3543" y="91"/>
                  </a:lnTo>
                  <a:lnTo>
                    <a:pt x="3547" y="106"/>
                  </a:lnTo>
                  <a:lnTo>
                    <a:pt x="3549" y="121"/>
                  </a:lnTo>
                  <a:lnTo>
                    <a:pt x="3551" y="138"/>
                  </a:lnTo>
                  <a:lnTo>
                    <a:pt x="3551" y="157"/>
                  </a:lnTo>
                  <a:lnTo>
                    <a:pt x="3550" y="178"/>
                  </a:lnTo>
                  <a:lnTo>
                    <a:pt x="3525" y="179"/>
                  </a:lnTo>
                  <a:lnTo>
                    <a:pt x="3501" y="181"/>
                  </a:lnTo>
                  <a:lnTo>
                    <a:pt x="3476" y="182"/>
                  </a:lnTo>
                  <a:lnTo>
                    <a:pt x="3451" y="184"/>
                  </a:lnTo>
                  <a:lnTo>
                    <a:pt x="3427" y="186"/>
                  </a:lnTo>
                  <a:lnTo>
                    <a:pt x="3402" y="188"/>
                  </a:lnTo>
                  <a:lnTo>
                    <a:pt x="3378" y="189"/>
                  </a:lnTo>
                  <a:lnTo>
                    <a:pt x="3353" y="191"/>
                  </a:lnTo>
                  <a:lnTo>
                    <a:pt x="3353" y="199"/>
                  </a:lnTo>
                  <a:lnTo>
                    <a:pt x="3354" y="206"/>
                  </a:lnTo>
                  <a:lnTo>
                    <a:pt x="3354" y="212"/>
                  </a:lnTo>
                  <a:lnTo>
                    <a:pt x="3356" y="218"/>
                  </a:lnTo>
                  <a:lnTo>
                    <a:pt x="3358" y="225"/>
                  </a:lnTo>
                  <a:lnTo>
                    <a:pt x="3361" y="230"/>
                  </a:lnTo>
                  <a:lnTo>
                    <a:pt x="3364" y="234"/>
                  </a:lnTo>
                  <a:lnTo>
                    <a:pt x="3367" y="238"/>
                  </a:lnTo>
                  <a:lnTo>
                    <a:pt x="3372" y="242"/>
                  </a:lnTo>
                  <a:lnTo>
                    <a:pt x="3376" y="247"/>
                  </a:lnTo>
                  <a:lnTo>
                    <a:pt x="3381" y="249"/>
                  </a:lnTo>
                  <a:lnTo>
                    <a:pt x="3388" y="252"/>
                  </a:lnTo>
                  <a:lnTo>
                    <a:pt x="3394" y="253"/>
                  </a:lnTo>
                  <a:lnTo>
                    <a:pt x="3400" y="254"/>
                  </a:lnTo>
                  <a:lnTo>
                    <a:pt x="3406" y="254"/>
                  </a:lnTo>
                  <a:lnTo>
                    <a:pt x="3413" y="254"/>
                  </a:lnTo>
                  <a:lnTo>
                    <a:pt x="3417" y="253"/>
                  </a:lnTo>
                  <a:lnTo>
                    <a:pt x="3421" y="253"/>
                  </a:lnTo>
                  <a:lnTo>
                    <a:pt x="3425" y="252"/>
                  </a:lnTo>
                  <a:lnTo>
                    <a:pt x="3429" y="250"/>
                  </a:lnTo>
                  <a:lnTo>
                    <a:pt x="3434" y="249"/>
                  </a:lnTo>
                  <a:lnTo>
                    <a:pt x="3437" y="247"/>
                  </a:lnTo>
                  <a:lnTo>
                    <a:pt x="3441" y="244"/>
                  </a:lnTo>
                  <a:lnTo>
                    <a:pt x="3444" y="242"/>
                  </a:lnTo>
                  <a:lnTo>
                    <a:pt x="3447" y="239"/>
                  </a:lnTo>
                  <a:lnTo>
                    <a:pt x="3450" y="236"/>
                  </a:lnTo>
                  <a:lnTo>
                    <a:pt x="3453" y="233"/>
                  </a:lnTo>
                  <a:lnTo>
                    <a:pt x="3457" y="230"/>
                  </a:lnTo>
                  <a:lnTo>
                    <a:pt x="3459" y="226"/>
                  </a:lnTo>
                  <a:lnTo>
                    <a:pt x="3461" y="221"/>
                  </a:lnTo>
                  <a:lnTo>
                    <a:pt x="3463" y="216"/>
                  </a:lnTo>
                  <a:lnTo>
                    <a:pt x="3465" y="211"/>
                  </a:lnTo>
                  <a:close/>
                  <a:moveTo>
                    <a:pt x="3473" y="139"/>
                  </a:moveTo>
                  <a:lnTo>
                    <a:pt x="3474" y="131"/>
                  </a:lnTo>
                  <a:lnTo>
                    <a:pt x="3474" y="124"/>
                  </a:lnTo>
                  <a:lnTo>
                    <a:pt x="3473" y="117"/>
                  </a:lnTo>
                  <a:lnTo>
                    <a:pt x="3472" y="111"/>
                  </a:lnTo>
                  <a:lnTo>
                    <a:pt x="3470" y="106"/>
                  </a:lnTo>
                  <a:lnTo>
                    <a:pt x="3467" y="100"/>
                  </a:lnTo>
                  <a:lnTo>
                    <a:pt x="3464" y="96"/>
                  </a:lnTo>
                  <a:lnTo>
                    <a:pt x="3461" y="92"/>
                  </a:lnTo>
                  <a:lnTo>
                    <a:pt x="3457" y="89"/>
                  </a:lnTo>
                  <a:lnTo>
                    <a:pt x="3452" y="86"/>
                  </a:lnTo>
                  <a:lnTo>
                    <a:pt x="3448" y="84"/>
                  </a:lnTo>
                  <a:lnTo>
                    <a:pt x="3444" y="82"/>
                  </a:lnTo>
                  <a:lnTo>
                    <a:pt x="3439" y="81"/>
                  </a:lnTo>
                  <a:lnTo>
                    <a:pt x="3434" y="80"/>
                  </a:lnTo>
                  <a:lnTo>
                    <a:pt x="3427" y="79"/>
                  </a:lnTo>
                  <a:lnTo>
                    <a:pt x="3422" y="80"/>
                  </a:lnTo>
                  <a:lnTo>
                    <a:pt x="3416" y="80"/>
                  </a:lnTo>
                  <a:lnTo>
                    <a:pt x="3410" y="82"/>
                  </a:lnTo>
                  <a:lnTo>
                    <a:pt x="3403" y="83"/>
                  </a:lnTo>
                  <a:lnTo>
                    <a:pt x="3398" y="86"/>
                  </a:lnTo>
                  <a:lnTo>
                    <a:pt x="3392" y="88"/>
                  </a:lnTo>
                  <a:lnTo>
                    <a:pt x="3387" y="91"/>
                  </a:lnTo>
                  <a:lnTo>
                    <a:pt x="3382" y="95"/>
                  </a:lnTo>
                  <a:lnTo>
                    <a:pt x="3377" y="99"/>
                  </a:lnTo>
                  <a:lnTo>
                    <a:pt x="3373" y="104"/>
                  </a:lnTo>
                  <a:lnTo>
                    <a:pt x="3369" y="109"/>
                  </a:lnTo>
                  <a:lnTo>
                    <a:pt x="3366" y="114"/>
                  </a:lnTo>
                  <a:lnTo>
                    <a:pt x="3364" y="120"/>
                  </a:lnTo>
                  <a:lnTo>
                    <a:pt x="3362" y="127"/>
                  </a:lnTo>
                  <a:lnTo>
                    <a:pt x="3360" y="133"/>
                  </a:lnTo>
                  <a:lnTo>
                    <a:pt x="3357" y="140"/>
                  </a:lnTo>
                  <a:lnTo>
                    <a:pt x="3356" y="147"/>
                  </a:lnTo>
                  <a:lnTo>
                    <a:pt x="3371" y="146"/>
                  </a:lnTo>
                  <a:lnTo>
                    <a:pt x="3386" y="145"/>
                  </a:lnTo>
                  <a:lnTo>
                    <a:pt x="3400" y="144"/>
                  </a:lnTo>
                  <a:lnTo>
                    <a:pt x="3415" y="142"/>
                  </a:lnTo>
                  <a:lnTo>
                    <a:pt x="3429" y="141"/>
                  </a:lnTo>
                  <a:lnTo>
                    <a:pt x="3444" y="140"/>
                  </a:lnTo>
                  <a:lnTo>
                    <a:pt x="3459" y="139"/>
                  </a:lnTo>
                  <a:lnTo>
                    <a:pt x="3473" y="139"/>
                  </a:lnTo>
                  <a:close/>
                </a:path>
              </a:pathLst>
            </a:custGeom>
            <a:solidFill>
              <a:srgbClr val="2838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23"/>
            <p:cNvGrpSpPr>
              <a:grpSpLocks/>
            </p:cNvGrpSpPr>
            <p:nvPr/>
          </p:nvGrpSpPr>
          <p:grpSpPr bwMode="auto">
            <a:xfrm>
              <a:off x="4062" y="928"/>
              <a:ext cx="1144" cy="2921"/>
              <a:chOff x="4062" y="928"/>
              <a:chExt cx="1144" cy="2921"/>
            </a:xfrm>
          </p:grpSpPr>
          <p:sp>
            <p:nvSpPr>
              <p:cNvPr id="122280" name="Freeform 424"/>
              <p:cNvSpPr>
                <a:spLocks/>
              </p:cNvSpPr>
              <p:nvPr/>
            </p:nvSpPr>
            <p:spPr bwMode="auto">
              <a:xfrm>
                <a:off x="4840" y="1140"/>
                <a:ext cx="16" cy="8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0" y="18"/>
                  </a:cxn>
                  <a:cxn ang="0">
                    <a:pos x="33" y="335"/>
                  </a:cxn>
                  <a:cxn ang="0">
                    <a:pos x="65" y="326"/>
                  </a:cxn>
                  <a:cxn ang="0">
                    <a:pos x="33" y="9"/>
                  </a:cxn>
                  <a:cxn ang="0">
                    <a:pos x="31" y="0"/>
                  </a:cxn>
                  <a:cxn ang="0">
                    <a:pos x="33" y="9"/>
                  </a:cxn>
                  <a:cxn ang="0">
                    <a:pos x="32" y="4"/>
                  </a:cxn>
                  <a:cxn ang="0">
                    <a:pos x="31" y="0"/>
                  </a:cxn>
                </a:cxnLst>
                <a:rect l="0" t="0" r="r" b="b"/>
                <a:pathLst>
                  <a:path w="65" h="335">
                    <a:moveTo>
                      <a:pt x="31" y="0"/>
                    </a:moveTo>
                    <a:lnTo>
                      <a:pt x="0" y="18"/>
                    </a:lnTo>
                    <a:lnTo>
                      <a:pt x="33" y="335"/>
                    </a:lnTo>
                    <a:lnTo>
                      <a:pt x="65" y="326"/>
                    </a:lnTo>
                    <a:lnTo>
                      <a:pt x="33" y="9"/>
                    </a:lnTo>
                    <a:lnTo>
                      <a:pt x="31" y="0"/>
                    </a:lnTo>
                    <a:lnTo>
                      <a:pt x="33" y="9"/>
                    </a:lnTo>
                    <a:lnTo>
                      <a:pt x="32" y="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1" name="Freeform 425"/>
              <p:cNvSpPr>
                <a:spLocks/>
              </p:cNvSpPr>
              <p:nvPr/>
            </p:nvSpPr>
            <p:spPr bwMode="auto">
              <a:xfrm>
                <a:off x="4823" y="1087"/>
                <a:ext cx="2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0"/>
                  </a:cxn>
                  <a:cxn ang="0">
                    <a:pos x="69" y="237"/>
                  </a:cxn>
                  <a:cxn ang="0">
                    <a:pos x="98" y="210"/>
                  </a:cxn>
                  <a:cxn ang="0">
                    <a:pos x="28" y="3"/>
                  </a:cxn>
                  <a:cxn ang="0">
                    <a:pos x="27" y="0"/>
                  </a:cxn>
                  <a:cxn ang="0">
                    <a:pos x="28" y="3"/>
                  </a:cxn>
                  <a:cxn ang="0">
                    <a:pos x="28" y="2"/>
                  </a:cxn>
                  <a:cxn ang="0">
                    <a:pos x="27" y="0"/>
                  </a:cxn>
                </a:cxnLst>
                <a:rect l="0" t="0" r="r" b="b"/>
                <a:pathLst>
                  <a:path w="98" h="237">
                    <a:moveTo>
                      <a:pt x="27" y="0"/>
                    </a:moveTo>
                    <a:lnTo>
                      <a:pt x="0" y="30"/>
                    </a:lnTo>
                    <a:lnTo>
                      <a:pt x="69" y="237"/>
                    </a:lnTo>
                    <a:lnTo>
                      <a:pt x="98" y="210"/>
                    </a:lnTo>
                    <a:lnTo>
                      <a:pt x="28" y="3"/>
                    </a:lnTo>
                    <a:lnTo>
                      <a:pt x="27" y="0"/>
                    </a:lnTo>
                    <a:lnTo>
                      <a:pt x="28" y="3"/>
                    </a:lnTo>
                    <a:lnTo>
                      <a:pt x="28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2" name="Freeform 426"/>
              <p:cNvSpPr>
                <a:spLocks/>
              </p:cNvSpPr>
              <p:nvPr/>
            </p:nvSpPr>
            <p:spPr bwMode="auto">
              <a:xfrm>
                <a:off x="4799" y="1033"/>
                <a:ext cx="31" cy="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38"/>
                  </a:cxn>
                  <a:cxn ang="0">
                    <a:pos x="98" y="252"/>
                  </a:cxn>
                  <a:cxn ang="0">
                    <a:pos x="124" y="218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26" y="4"/>
                  </a:cxn>
                  <a:cxn ang="0">
                    <a:pos x="25" y="2"/>
                  </a:cxn>
                  <a:cxn ang="0">
                    <a:pos x="22" y="0"/>
                  </a:cxn>
                </a:cxnLst>
                <a:rect l="0" t="0" r="r" b="b"/>
                <a:pathLst>
                  <a:path w="124" h="252">
                    <a:moveTo>
                      <a:pt x="22" y="0"/>
                    </a:moveTo>
                    <a:lnTo>
                      <a:pt x="0" y="38"/>
                    </a:lnTo>
                    <a:lnTo>
                      <a:pt x="98" y="252"/>
                    </a:lnTo>
                    <a:lnTo>
                      <a:pt x="124" y="218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26" y="4"/>
                    </a:lnTo>
                    <a:lnTo>
                      <a:pt x="2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3" name="Freeform 427"/>
              <p:cNvSpPr>
                <a:spLocks/>
              </p:cNvSpPr>
              <p:nvPr/>
            </p:nvSpPr>
            <p:spPr bwMode="auto">
              <a:xfrm>
                <a:off x="4776" y="1000"/>
                <a:ext cx="28" cy="4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45"/>
                  </a:cxn>
                  <a:cxn ang="0">
                    <a:pos x="94" y="176"/>
                  </a:cxn>
                  <a:cxn ang="0">
                    <a:pos x="114" y="134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21" y="2"/>
                  </a:cxn>
                  <a:cxn ang="0">
                    <a:pos x="20" y="1"/>
                  </a:cxn>
                  <a:cxn ang="0">
                    <a:pos x="19" y="0"/>
                  </a:cxn>
                </a:cxnLst>
                <a:rect l="0" t="0" r="r" b="b"/>
                <a:pathLst>
                  <a:path w="114" h="176">
                    <a:moveTo>
                      <a:pt x="19" y="0"/>
                    </a:moveTo>
                    <a:lnTo>
                      <a:pt x="0" y="45"/>
                    </a:lnTo>
                    <a:lnTo>
                      <a:pt x="94" y="176"/>
                    </a:lnTo>
                    <a:lnTo>
                      <a:pt x="114" y="134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4" name="Freeform 428"/>
              <p:cNvSpPr>
                <a:spLocks/>
              </p:cNvSpPr>
              <p:nvPr/>
            </p:nvSpPr>
            <p:spPr bwMode="auto">
              <a:xfrm>
                <a:off x="4749" y="972"/>
                <a:ext cx="31" cy="4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0" y="49"/>
                  </a:cxn>
                  <a:cxn ang="0">
                    <a:pos x="111" y="160"/>
                  </a:cxn>
                  <a:cxn ang="0">
                    <a:pos x="128" y="112"/>
                  </a:cxn>
                  <a:cxn ang="0">
                    <a:pos x="17" y="2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5" y="0"/>
                  </a:cxn>
                </a:cxnLst>
                <a:rect l="0" t="0" r="r" b="b"/>
                <a:pathLst>
                  <a:path w="128" h="160">
                    <a:moveTo>
                      <a:pt x="15" y="0"/>
                    </a:moveTo>
                    <a:lnTo>
                      <a:pt x="0" y="49"/>
                    </a:lnTo>
                    <a:lnTo>
                      <a:pt x="111" y="160"/>
                    </a:lnTo>
                    <a:lnTo>
                      <a:pt x="128" y="112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5" name="Freeform 429"/>
              <p:cNvSpPr>
                <a:spLocks/>
              </p:cNvSpPr>
              <p:nvPr/>
            </p:nvSpPr>
            <p:spPr bwMode="auto">
              <a:xfrm>
                <a:off x="4709" y="943"/>
                <a:ext cx="43" cy="4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53"/>
                  </a:cxn>
                  <a:cxn ang="0">
                    <a:pos x="159" y="163"/>
                  </a:cxn>
                  <a:cxn ang="0">
                    <a:pos x="172" y="112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12" y="2"/>
                  </a:cxn>
                  <a:cxn ang="0">
                    <a:pos x="10" y="1"/>
                  </a:cxn>
                  <a:cxn ang="0">
                    <a:pos x="9" y="0"/>
                  </a:cxn>
                </a:cxnLst>
                <a:rect l="0" t="0" r="r" b="b"/>
                <a:pathLst>
                  <a:path w="172" h="163">
                    <a:moveTo>
                      <a:pt x="9" y="0"/>
                    </a:moveTo>
                    <a:lnTo>
                      <a:pt x="0" y="53"/>
                    </a:lnTo>
                    <a:lnTo>
                      <a:pt x="159" y="163"/>
                    </a:lnTo>
                    <a:lnTo>
                      <a:pt x="172" y="112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6" name="Freeform 430"/>
              <p:cNvSpPr>
                <a:spLocks/>
              </p:cNvSpPr>
              <p:nvPr/>
            </p:nvSpPr>
            <p:spPr bwMode="auto">
              <a:xfrm>
                <a:off x="4664" y="928"/>
                <a:ext cx="48" cy="2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6"/>
                  </a:cxn>
                  <a:cxn ang="0">
                    <a:pos x="185" y="117"/>
                  </a:cxn>
                  <a:cxn ang="0">
                    <a:pos x="191" y="63"/>
                  </a:cxn>
                  <a:cxn ang="0">
                    <a:pos x="6" y="1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191" h="117">
                    <a:moveTo>
                      <a:pt x="3" y="0"/>
                    </a:moveTo>
                    <a:lnTo>
                      <a:pt x="0" y="56"/>
                    </a:lnTo>
                    <a:lnTo>
                      <a:pt x="185" y="117"/>
                    </a:lnTo>
                    <a:lnTo>
                      <a:pt x="191" y="63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7" name="Freeform 431"/>
              <p:cNvSpPr>
                <a:spLocks/>
              </p:cNvSpPr>
              <p:nvPr/>
            </p:nvSpPr>
            <p:spPr bwMode="auto">
              <a:xfrm>
                <a:off x="4081" y="3094"/>
                <a:ext cx="1115" cy="739"/>
              </a:xfrm>
              <a:custGeom>
                <a:avLst/>
                <a:gdLst/>
                <a:ahLst/>
                <a:cxnLst>
                  <a:cxn ang="0">
                    <a:pos x="1536" y="151"/>
                  </a:cxn>
                  <a:cxn ang="0">
                    <a:pos x="1098" y="1143"/>
                  </a:cxn>
                  <a:cxn ang="0">
                    <a:pos x="585" y="1991"/>
                  </a:cxn>
                  <a:cxn ang="0">
                    <a:pos x="0" y="2959"/>
                  </a:cxn>
                  <a:cxn ang="0">
                    <a:pos x="495" y="2770"/>
                  </a:cxn>
                  <a:cxn ang="0">
                    <a:pos x="1065" y="2553"/>
                  </a:cxn>
                  <a:cxn ang="0">
                    <a:pos x="1385" y="2450"/>
                  </a:cxn>
                  <a:cxn ang="0">
                    <a:pos x="1639" y="2385"/>
                  </a:cxn>
                  <a:cxn ang="0">
                    <a:pos x="1889" y="2352"/>
                  </a:cxn>
                  <a:cxn ang="0">
                    <a:pos x="2123" y="2335"/>
                  </a:cxn>
                  <a:cxn ang="0">
                    <a:pos x="2450" y="2294"/>
                  </a:cxn>
                  <a:cxn ang="0">
                    <a:pos x="2250" y="1971"/>
                  </a:cxn>
                  <a:cxn ang="0">
                    <a:pos x="2503" y="1950"/>
                  </a:cxn>
                  <a:cxn ang="0">
                    <a:pos x="2807" y="1991"/>
                  </a:cxn>
                  <a:cxn ang="0">
                    <a:pos x="3106" y="2082"/>
                  </a:cxn>
                  <a:cxn ang="0">
                    <a:pos x="3344" y="2167"/>
                  </a:cxn>
                  <a:cxn ang="0">
                    <a:pos x="3545" y="2270"/>
                  </a:cxn>
                  <a:cxn ang="0">
                    <a:pos x="3754" y="2368"/>
                  </a:cxn>
                  <a:cxn ang="0">
                    <a:pos x="4082" y="2553"/>
                  </a:cxn>
                  <a:cxn ang="0">
                    <a:pos x="4459" y="2729"/>
                  </a:cxn>
                  <a:cxn ang="0">
                    <a:pos x="4377" y="2097"/>
                  </a:cxn>
                  <a:cxn ang="0">
                    <a:pos x="4176" y="1593"/>
                  </a:cxn>
                  <a:cxn ang="0">
                    <a:pos x="3963" y="1007"/>
                  </a:cxn>
                  <a:cxn ang="0">
                    <a:pos x="3787" y="582"/>
                  </a:cxn>
                  <a:cxn ang="0">
                    <a:pos x="3672" y="241"/>
                  </a:cxn>
                  <a:cxn ang="0">
                    <a:pos x="3619" y="0"/>
                  </a:cxn>
                  <a:cxn ang="0">
                    <a:pos x="1536" y="151"/>
                  </a:cxn>
                </a:cxnLst>
                <a:rect l="0" t="0" r="r" b="b"/>
                <a:pathLst>
                  <a:path w="4459" h="2959">
                    <a:moveTo>
                      <a:pt x="1536" y="151"/>
                    </a:moveTo>
                    <a:lnTo>
                      <a:pt x="1098" y="1143"/>
                    </a:lnTo>
                    <a:lnTo>
                      <a:pt x="585" y="1991"/>
                    </a:lnTo>
                    <a:lnTo>
                      <a:pt x="0" y="2959"/>
                    </a:lnTo>
                    <a:lnTo>
                      <a:pt x="495" y="2770"/>
                    </a:lnTo>
                    <a:lnTo>
                      <a:pt x="1065" y="2553"/>
                    </a:lnTo>
                    <a:lnTo>
                      <a:pt x="1385" y="2450"/>
                    </a:lnTo>
                    <a:lnTo>
                      <a:pt x="1639" y="2385"/>
                    </a:lnTo>
                    <a:lnTo>
                      <a:pt x="1889" y="2352"/>
                    </a:lnTo>
                    <a:lnTo>
                      <a:pt x="2123" y="2335"/>
                    </a:lnTo>
                    <a:lnTo>
                      <a:pt x="2450" y="2294"/>
                    </a:lnTo>
                    <a:lnTo>
                      <a:pt x="2250" y="1971"/>
                    </a:lnTo>
                    <a:lnTo>
                      <a:pt x="2503" y="1950"/>
                    </a:lnTo>
                    <a:lnTo>
                      <a:pt x="2807" y="1991"/>
                    </a:lnTo>
                    <a:lnTo>
                      <a:pt x="3106" y="2082"/>
                    </a:lnTo>
                    <a:lnTo>
                      <a:pt x="3344" y="2167"/>
                    </a:lnTo>
                    <a:lnTo>
                      <a:pt x="3545" y="2270"/>
                    </a:lnTo>
                    <a:lnTo>
                      <a:pt x="3754" y="2368"/>
                    </a:lnTo>
                    <a:lnTo>
                      <a:pt x="4082" y="2553"/>
                    </a:lnTo>
                    <a:lnTo>
                      <a:pt x="4459" y="2729"/>
                    </a:lnTo>
                    <a:lnTo>
                      <a:pt x="4377" y="2097"/>
                    </a:lnTo>
                    <a:lnTo>
                      <a:pt x="4176" y="1593"/>
                    </a:lnTo>
                    <a:lnTo>
                      <a:pt x="3963" y="1007"/>
                    </a:lnTo>
                    <a:lnTo>
                      <a:pt x="3787" y="582"/>
                    </a:lnTo>
                    <a:lnTo>
                      <a:pt x="3672" y="241"/>
                    </a:lnTo>
                    <a:lnTo>
                      <a:pt x="3619" y="0"/>
                    </a:lnTo>
                    <a:lnTo>
                      <a:pt x="1536" y="151"/>
                    </a:lnTo>
                    <a:close/>
                  </a:path>
                </a:pathLst>
              </a:custGeom>
              <a:solidFill>
                <a:srgbClr val="BA3D5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8" name="Freeform 432"/>
              <p:cNvSpPr>
                <a:spLocks/>
              </p:cNvSpPr>
              <p:nvPr/>
            </p:nvSpPr>
            <p:spPr bwMode="auto">
              <a:xfrm>
                <a:off x="4348" y="3128"/>
                <a:ext cx="125" cy="256"/>
              </a:xfrm>
              <a:custGeom>
                <a:avLst/>
                <a:gdLst/>
                <a:ahLst/>
                <a:cxnLst>
                  <a:cxn ang="0">
                    <a:pos x="57" y="1023"/>
                  </a:cxn>
                  <a:cxn ang="0">
                    <a:pos x="59" y="1019"/>
                  </a:cxn>
                  <a:cxn ang="0">
                    <a:pos x="499" y="27"/>
                  </a:cxn>
                  <a:cxn ang="0">
                    <a:pos x="438" y="0"/>
                  </a:cxn>
                  <a:cxn ang="0">
                    <a:pos x="0" y="992"/>
                  </a:cxn>
                  <a:cxn ang="0">
                    <a:pos x="57" y="1023"/>
                  </a:cxn>
                  <a:cxn ang="0">
                    <a:pos x="57" y="1023"/>
                  </a:cxn>
                  <a:cxn ang="0">
                    <a:pos x="58" y="1020"/>
                  </a:cxn>
                  <a:cxn ang="0">
                    <a:pos x="59" y="1019"/>
                  </a:cxn>
                  <a:cxn ang="0">
                    <a:pos x="57" y="1023"/>
                  </a:cxn>
                </a:cxnLst>
                <a:rect l="0" t="0" r="r" b="b"/>
                <a:pathLst>
                  <a:path w="499" h="1023">
                    <a:moveTo>
                      <a:pt x="57" y="1023"/>
                    </a:moveTo>
                    <a:lnTo>
                      <a:pt x="59" y="1019"/>
                    </a:lnTo>
                    <a:lnTo>
                      <a:pt x="499" y="27"/>
                    </a:lnTo>
                    <a:lnTo>
                      <a:pt x="438" y="0"/>
                    </a:lnTo>
                    <a:lnTo>
                      <a:pt x="0" y="992"/>
                    </a:lnTo>
                    <a:lnTo>
                      <a:pt x="57" y="1023"/>
                    </a:lnTo>
                    <a:lnTo>
                      <a:pt x="57" y="1023"/>
                    </a:lnTo>
                    <a:lnTo>
                      <a:pt x="58" y="1020"/>
                    </a:lnTo>
                    <a:lnTo>
                      <a:pt x="59" y="1019"/>
                    </a:lnTo>
                    <a:lnTo>
                      <a:pt x="57" y="102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89" name="Freeform 433"/>
              <p:cNvSpPr>
                <a:spLocks/>
              </p:cNvSpPr>
              <p:nvPr/>
            </p:nvSpPr>
            <p:spPr bwMode="auto">
              <a:xfrm>
                <a:off x="4221" y="3375"/>
                <a:ext cx="142" cy="221"/>
              </a:xfrm>
              <a:custGeom>
                <a:avLst/>
                <a:gdLst/>
                <a:ahLst/>
                <a:cxnLst>
                  <a:cxn ang="0">
                    <a:pos x="55" y="883"/>
                  </a:cxn>
                  <a:cxn ang="0">
                    <a:pos x="55" y="883"/>
                  </a:cxn>
                  <a:cxn ang="0">
                    <a:pos x="567" y="34"/>
                  </a:cxn>
                  <a:cxn ang="0">
                    <a:pos x="512" y="0"/>
                  </a:cxn>
                  <a:cxn ang="0">
                    <a:pos x="0" y="848"/>
                  </a:cxn>
                  <a:cxn ang="0">
                    <a:pos x="55" y="883"/>
                  </a:cxn>
                  <a:cxn ang="0">
                    <a:pos x="55" y="883"/>
                  </a:cxn>
                  <a:cxn ang="0">
                    <a:pos x="55" y="883"/>
                  </a:cxn>
                  <a:cxn ang="0">
                    <a:pos x="55" y="883"/>
                  </a:cxn>
                </a:cxnLst>
                <a:rect l="0" t="0" r="r" b="b"/>
                <a:pathLst>
                  <a:path w="567" h="883">
                    <a:moveTo>
                      <a:pt x="55" y="883"/>
                    </a:moveTo>
                    <a:lnTo>
                      <a:pt x="55" y="883"/>
                    </a:lnTo>
                    <a:lnTo>
                      <a:pt x="567" y="34"/>
                    </a:lnTo>
                    <a:lnTo>
                      <a:pt x="512" y="0"/>
                    </a:lnTo>
                    <a:lnTo>
                      <a:pt x="0" y="848"/>
                    </a:lnTo>
                    <a:lnTo>
                      <a:pt x="55" y="883"/>
                    </a:lnTo>
                    <a:lnTo>
                      <a:pt x="55" y="883"/>
                    </a:lnTo>
                    <a:lnTo>
                      <a:pt x="55" y="883"/>
                    </a:lnTo>
                    <a:lnTo>
                      <a:pt x="55" y="88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0" name="Freeform 434"/>
              <p:cNvSpPr>
                <a:spLocks/>
              </p:cNvSpPr>
              <p:nvPr/>
            </p:nvSpPr>
            <p:spPr bwMode="auto">
              <a:xfrm>
                <a:off x="4062" y="3587"/>
                <a:ext cx="172" cy="262"/>
              </a:xfrm>
              <a:custGeom>
                <a:avLst/>
                <a:gdLst/>
                <a:ahLst/>
                <a:cxnLst>
                  <a:cxn ang="0">
                    <a:pos x="87" y="1015"/>
                  </a:cxn>
                  <a:cxn ang="0">
                    <a:pos x="103" y="1001"/>
                  </a:cxn>
                  <a:cxn ang="0">
                    <a:pos x="689" y="35"/>
                  </a:cxn>
                  <a:cxn ang="0">
                    <a:pos x="634" y="0"/>
                  </a:cxn>
                  <a:cxn ang="0">
                    <a:pos x="47" y="967"/>
                  </a:cxn>
                  <a:cxn ang="0">
                    <a:pos x="87" y="1015"/>
                  </a:cxn>
                  <a:cxn ang="0">
                    <a:pos x="47" y="967"/>
                  </a:cxn>
                  <a:cxn ang="0">
                    <a:pos x="0" y="1047"/>
                  </a:cxn>
                  <a:cxn ang="0">
                    <a:pos x="87" y="1015"/>
                  </a:cxn>
                </a:cxnLst>
                <a:rect l="0" t="0" r="r" b="b"/>
                <a:pathLst>
                  <a:path w="689" h="1047">
                    <a:moveTo>
                      <a:pt x="87" y="1015"/>
                    </a:moveTo>
                    <a:lnTo>
                      <a:pt x="103" y="1001"/>
                    </a:lnTo>
                    <a:lnTo>
                      <a:pt x="689" y="35"/>
                    </a:lnTo>
                    <a:lnTo>
                      <a:pt x="634" y="0"/>
                    </a:lnTo>
                    <a:lnTo>
                      <a:pt x="47" y="967"/>
                    </a:lnTo>
                    <a:lnTo>
                      <a:pt x="87" y="1015"/>
                    </a:lnTo>
                    <a:lnTo>
                      <a:pt x="47" y="967"/>
                    </a:lnTo>
                    <a:lnTo>
                      <a:pt x="0" y="1047"/>
                    </a:lnTo>
                    <a:lnTo>
                      <a:pt x="87" y="101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1" name="Freeform 435"/>
              <p:cNvSpPr>
                <a:spLocks/>
              </p:cNvSpPr>
              <p:nvPr/>
            </p:nvSpPr>
            <p:spPr bwMode="auto">
              <a:xfrm>
                <a:off x="4078" y="3779"/>
                <a:ext cx="130" cy="62"/>
              </a:xfrm>
              <a:custGeom>
                <a:avLst/>
                <a:gdLst/>
                <a:ahLst/>
                <a:cxnLst>
                  <a:cxn ang="0">
                    <a:pos x="520" y="60"/>
                  </a:cxn>
                  <a:cxn ang="0">
                    <a:pos x="497" y="0"/>
                  </a:cxn>
                  <a:cxn ang="0">
                    <a:pos x="0" y="187"/>
                  </a:cxn>
                  <a:cxn ang="0">
                    <a:pos x="24" y="249"/>
                  </a:cxn>
                  <a:cxn ang="0">
                    <a:pos x="520" y="60"/>
                  </a:cxn>
                  <a:cxn ang="0">
                    <a:pos x="520" y="60"/>
                  </a:cxn>
                  <a:cxn ang="0">
                    <a:pos x="520" y="60"/>
                  </a:cxn>
                  <a:cxn ang="0">
                    <a:pos x="520" y="60"/>
                  </a:cxn>
                  <a:cxn ang="0">
                    <a:pos x="520" y="60"/>
                  </a:cxn>
                </a:cxnLst>
                <a:rect l="0" t="0" r="r" b="b"/>
                <a:pathLst>
                  <a:path w="520" h="249">
                    <a:moveTo>
                      <a:pt x="520" y="60"/>
                    </a:moveTo>
                    <a:lnTo>
                      <a:pt x="497" y="0"/>
                    </a:lnTo>
                    <a:lnTo>
                      <a:pt x="0" y="187"/>
                    </a:lnTo>
                    <a:lnTo>
                      <a:pt x="24" y="249"/>
                    </a:lnTo>
                    <a:lnTo>
                      <a:pt x="520" y="60"/>
                    </a:lnTo>
                    <a:lnTo>
                      <a:pt x="520" y="60"/>
                    </a:lnTo>
                    <a:lnTo>
                      <a:pt x="520" y="60"/>
                    </a:lnTo>
                    <a:lnTo>
                      <a:pt x="520" y="60"/>
                    </a:lnTo>
                    <a:lnTo>
                      <a:pt x="520" y="6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2" name="Freeform 436"/>
              <p:cNvSpPr>
                <a:spLocks/>
              </p:cNvSpPr>
              <p:nvPr/>
            </p:nvSpPr>
            <p:spPr bwMode="auto">
              <a:xfrm>
                <a:off x="4202" y="3724"/>
                <a:ext cx="148" cy="70"/>
              </a:xfrm>
              <a:custGeom>
                <a:avLst/>
                <a:gdLst/>
                <a:ahLst/>
                <a:cxnLst>
                  <a:cxn ang="0">
                    <a:pos x="571" y="0"/>
                  </a:cxn>
                  <a:cxn ang="0">
                    <a:pos x="569" y="0"/>
                  </a:cxn>
                  <a:cxn ang="0">
                    <a:pos x="0" y="218"/>
                  </a:cxn>
                  <a:cxn ang="0">
                    <a:pos x="23" y="278"/>
                  </a:cxn>
                  <a:cxn ang="0">
                    <a:pos x="592" y="61"/>
                  </a:cxn>
                  <a:cxn ang="0">
                    <a:pos x="571" y="0"/>
                  </a:cxn>
                  <a:cxn ang="0">
                    <a:pos x="571" y="0"/>
                  </a:cxn>
                  <a:cxn ang="0">
                    <a:pos x="570" y="0"/>
                  </a:cxn>
                  <a:cxn ang="0">
                    <a:pos x="569" y="0"/>
                  </a:cxn>
                  <a:cxn ang="0">
                    <a:pos x="571" y="0"/>
                  </a:cxn>
                </a:cxnLst>
                <a:rect l="0" t="0" r="r" b="b"/>
                <a:pathLst>
                  <a:path w="592" h="278">
                    <a:moveTo>
                      <a:pt x="571" y="0"/>
                    </a:moveTo>
                    <a:lnTo>
                      <a:pt x="569" y="0"/>
                    </a:lnTo>
                    <a:lnTo>
                      <a:pt x="0" y="218"/>
                    </a:lnTo>
                    <a:lnTo>
                      <a:pt x="23" y="278"/>
                    </a:lnTo>
                    <a:lnTo>
                      <a:pt x="592" y="61"/>
                    </a:lnTo>
                    <a:lnTo>
                      <a:pt x="571" y="0"/>
                    </a:lnTo>
                    <a:lnTo>
                      <a:pt x="571" y="0"/>
                    </a:lnTo>
                    <a:lnTo>
                      <a:pt x="570" y="0"/>
                    </a:lnTo>
                    <a:lnTo>
                      <a:pt x="569" y="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3" name="Freeform 437"/>
              <p:cNvSpPr>
                <a:spLocks/>
              </p:cNvSpPr>
              <p:nvPr/>
            </p:nvSpPr>
            <p:spPr bwMode="auto">
              <a:xfrm>
                <a:off x="4345" y="3698"/>
                <a:ext cx="85" cy="42"/>
              </a:xfrm>
              <a:custGeom>
                <a:avLst/>
                <a:gdLst/>
                <a:ahLst/>
                <a:cxnLst>
                  <a:cxn ang="0">
                    <a:pos x="322" y="0"/>
                  </a:cxn>
                  <a:cxn ang="0">
                    <a:pos x="320" y="2"/>
                  </a:cxn>
                  <a:cxn ang="0">
                    <a:pos x="0" y="104"/>
                  </a:cxn>
                  <a:cxn ang="0">
                    <a:pos x="20" y="165"/>
                  </a:cxn>
                  <a:cxn ang="0">
                    <a:pos x="339" y="63"/>
                  </a:cxn>
                  <a:cxn ang="0">
                    <a:pos x="322" y="0"/>
                  </a:cxn>
                  <a:cxn ang="0">
                    <a:pos x="322" y="0"/>
                  </a:cxn>
                  <a:cxn ang="0">
                    <a:pos x="321" y="0"/>
                  </a:cxn>
                  <a:cxn ang="0">
                    <a:pos x="320" y="2"/>
                  </a:cxn>
                  <a:cxn ang="0">
                    <a:pos x="322" y="0"/>
                  </a:cxn>
                </a:cxnLst>
                <a:rect l="0" t="0" r="r" b="b"/>
                <a:pathLst>
                  <a:path w="339" h="165">
                    <a:moveTo>
                      <a:pt x="322" y="0"/>
                    </a:moveTo>
                    <a:lnTo>
                      <a:pt x="320" y="2"/>
                    </a:lnTo>
                    <a:lnTo>
                      <a:pt x="0" y="104"/>
                    </a:lnTo>
                    <a:lnTo>
                      <a:pt x="20" y="165"/>
                    </a:lnTo>
                    <a:lnTo>
                      <a:pt x="339" y="63"/>
                    </a:lnTo>
                    <a:lnTo>
                      <a:pt x="322" y="0"/>
                    </a:lnTo>
                    <a:lnTo>
                      <a:pt x="322" y="0"/>
                    </a:lnTo>
                    <a:lnTo>
                      <a:pt x="321" y="0"/>
                    </a:lnTo>
                    <a:lnTo>
                      <a:pt x="320" y="2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4" name="Freeform 438"/>
              <p:cNvSpPr>
                <a:spLocks/>
              </p:cNvSpPr>
              <p:nvPr/>
            </p:nvSpPr>
            <p:spPr bwMode="auto">
              <a:xfrm>
                <a:off x="4425" y="3682"/>
                <a:ext cx="68" cy="32"/>
              </a:xfrm>
              <a:custGeom>
                <a:avLst/>
                <a:gdLst/>
                <a:ahLst/>
                <a:cxnLst>
                  <a:cxn ang="0">
                    <a:pos x="257" y="0"/>
                  </a:cxn>
                  <a:cxn ang="0">
                    <a:pos x="253" y="1"/>
                  </a:cxn>
                  <a:cxn ang="0">
                    <a:pos x="0" y="66"/>
                  </a:cxn>
                  <a:cxn ang="0">
                    <a:pos x="15" y="130"/>
                  </a:cxn>
                  <a:cxn ang="0">
                    <a:pos x="270" y="64"/>
                  </a:cxn>
                  <a:cxn ang="0">
                    <a:pos x="257" y="0"/>
                  </a:cxn>
                  <a:cxn ang="0">
                    <a:pos x="257" y="0"/>
                  </a:cxn>
                  <a:cxn ang="0">
                    <a:pos x="255" y="1"/>
                  </a:cxn>
                  <a:cxn ang="0">
                    <a:pos x="253" y="1"/>
                  </a:cxn>
                  <a:cxn ang="0">
                    <a:pos x="257" y="0"/>
                  </a:cxn>
                </a:cxnLst>
                <a:rect l="0" t="0" r="r" b="b"/>
                <a:pathLst>
                  <a:path w="270" h="130">
                    <a:moveTo>
                      <a:pt x="257" y="0"/>
                    </a:moveTo>
                    <a:lnTo>
                      <a:pt x="253" y="1"/>
                    </a:lnTo>
                    <a:lnTo>
                      <a:pt x="0" y="66"/>
                    </a:lnTo>
                    <a:lnTo>
                      <a:pt x="15" y="130"/>
                    </a:lnTo>
                    <a:lnTo>
                      <a:pt x="270" y="64"/>
                    </a:lnTo>
                    <a:lnTo>
                      <a:pt x="257" y="0"/>
                    </a:lnTo>
                    <a:lnTo>
                      <a:pt x="257" y="0"/>
                    </a:lnTo>
                    <a:lnTo>
                      <a:pt x="255" y="1"/>
                    </a:lnTo>
                    <a:lnTo>
                      <a:pt x="253" y="1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5" name="Freeform 439"/>
              <p:cNvSpPr>
                <a:spLocks/>
              </p:cNvSpPr>
              <p:nvPr/>
            </p:nvSpPr>
            <p:spPr bwMode="auto">
              <a:xfrm>
                <a:off x="4490" y="3674"/>
                <a:ext cx="65" cy="24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251" y="0"/>
                  </a:cxn>
                  <a:cxn ang="0">
                    <a:pos x="0" y="33"/>
                  </a:cxn>
                  <a:cxn ang="0">
                    <a:pos x="9" y="98"/>
                  </a:cxn>
                  <a:cxn ang="0">
                    <a:pos x="259" y="65"/>
                  </a:cxn>
                  <a:cxn ang="0">
                    <a:pos x="253" y="0"/>
                  </a:cxn>
                  <a:cxn ang="0">
                    <a:pos x="253" y="0"/>
                  </a:cxn>
                  <a:cxn ang="0">
                    <a:pos x="252" y="0"/>
                  </a:cxn>
                  <a:cxn ang="0">
                    <a:pos x="251" y="0"/>
                  </a:cxn>
                  <a:cxn ang="0">
                    <a:pos x="253" y="0"/>
                  </a:cxn>
                </a:cxnLst>
                <a:rect l="0" t="0" r="r" b="b"/>
                <a:pathLst>
                  <a:path w="259" h="98">
                    <a:moveTo>
                      <a:pt x="253" y="0"/>
                    </a:moveTo>
                    <a:lnTo>
                      <a:pt x="251" y="0"/>
                    </a:lnTo>
                    <a:lnTo>
                      <a:pt x="0" y="33"/>
                    </a:lnTo>
                    <a:lnTo>
                      <a:pt x="9" y="98"/>
                    </a:lnTo>
                    <a:lnTo>
                      <a:pt x="259" y="65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52" y="0"/>
                    </a:lnTo>
                    <a:lnTo>
                      <a:pt x="251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6" name="Freeform 440"/>
              <p:cNvSpPr>
                <a:spLocks/>
              </p:cNvSpPr>
              <p:nvPr/>
            </p:nvSpPr>
            <p:spPr bwMode="auto">
              <a:xfrm>
                <a:off x="4553" y="3669"/>
                <a:ext cx="60" cy="21"/>
              </a:xfrm>
              <a:custGeom>
                <a:avLst/>
                <a:gdLst/>
                <a:ahLst/>
                <a:cxnLst>
                  <a:cxn ang="0">
                    <a:pos x="240" y="65"/>
                  </a:cxn>
                  <a:cxn ang="0">
                    <a:pos x="233" y="0"/>
                  </a:cxn>
                  <a:cxn ang="0">
                    <a:pos x="0" y="16"/>
                  </a:cxn>
                  <a:cxn ang="0">
                    <a:pos x="4" y="81"/>
                  </a:cxn>
                  <a:cxn ang="0">
                    <a:pos x="238" y="65"/>
                  </a:cxn>
                  <a:cxn ang="0">
                    <a:pos x="240" y="65"/>
                  </a:cxn>
                  <a:cxn ang="0">
                    <a:pos x="238" y="65"/>
                  </a:cxn>
                  <a:cxn ang="0">
                    <a:pos x="239" y="65"/>
                  </a:cxn>
                  <a:cxn ang="0">
                    <a:pos x="240" y="65"/>
                  </a:cxn>
                </a:cxnLst>
                <a:rect l="0" t="0" r="r" b="b"/>
                <a:pathLst>
                  <a:path w="240" h="81">
                    <a:moveTo>
                      <a:pt x="240" y="65"/>
                    </a:moveTo>
                    <a:lnTo>
                      <a:pt x="233" y="0"/>
                    </a:lnTo>
                    <a:lnTo>
                      <a:pt x="0" y="16"/>
                    </a:lnTo>
                    <a:lnTo>
                      <a:pt x="4" y="81"/>
                    </a:lnTo>
                    <a:lnTo>
                      <a:pt x="238" y="65"/>
                    </a:lnTo>
                    <a:lnTo>
                      <a:pt x="240" y="65"/>
                    </a:lnTo>
                    <a:lnTo>
                      <a:pt x="238" y="65"/>
                    </a:lnTo>
                    <a:lnTo>
                      <a:pt x="239" y="65"/>
                    </a:lnTo>
                    <a:lnTo>
                      <a:pt x="240" y="6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7" name="Freeform 441"/>
              <p:cNvSpPr>
                <a:spLocks/>
              </p:cNvSpPr>
              <p:nvPr/>
            </p:nvSpPr>
            <p:spPr bwMode="auto">
              <a:xfrm>
                <a:off x="4611" y="3659"/>
                <a:ext cx="96" cy="27"/>
              </a:xfrm>
              <a:custGeom>
                <a:avLst/>
                <a:gdLst/>
                <a:ahLst/>
                <a:cxnLst>
                  <a:cxn ang="0">
                    <a:pos x="360" y="16"/>
                  </a:cxn>
                  <a:cxn ang="0">
                    <a:pos x="328" y="0"/>
                  </a:cxn>
                  <a:cxn ang="0">
                    <a:pos x="0" y="41"/>
                  </a:cxn>
                  <a:cxn ang="0">
                    <a:pos x="9" y="106"/>
                  </a:cxn>
                  <a:cxn ang="0">
                    <a:pos x="336" y="65"/>
                  </a:cxn>
                  <a:cxn ang="0">
                    <a:pos x="360" y="16"/>
                  </a:cxn>
                  <a:cxn ang="0">
                    <a:pos x="336" y="65"/>
                  </a:cxn>
                  <a:cxn ang="0">
                    <a:pos x="386" y="58"/>
                  </a:cxn>
                  <a:cxn ang="0">
                    <a:pos x="360" y="16"/>
                  </a:cxn>
                </a:cxnLst>
                <a:rect l="0" t="0" r="r" b="b"/>
                <a:pathLst>
                  <a:path w="386" h="106">
                    <a:moveTo>
                      <a:pt x="360" y="16"/>
                    </a:moveTo>
                    <a:lnTo>
                      <a:pt x="328" y="0"/>
                    </a:lnTo>
                    <a:lnTo>
                      <a:pt x="0" y="41"/>
                    </a:lnTo>
                    <a:lnTo>
                      <a:pt x="9" y="106"/>
                    </a:lnTo>
                    <a:lnTo>
                      <a:pt x="336" y="65"/>
                    </a:lnTo>
                    <a:lnTo>
                      <a:pt x="360" y="16"/>
                    </a:lnTo>
                    <a:lnTo>
                      <a:pt x="336" y="65"/>
                    </a:lnTo>
                    <a:lnTo>
                      <a:pt x="386" y="58"/>
                    </a:lnTo>
                    <a:lnTo>
                      <a:pt x="360" y="1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8" name="Freeform 442"/>
              <p:cNvSpPr>
                <a:spLocks/>
              </p:cNvSpPr>
              <p:nvPr/>
            </p:nvSpPr>
            <p:spPr bwMode="auto">
              <a:xfrm>
                <a:off x="4630" y="3578"/>
                <a:ext cx="71" cy="94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28" y="50"/>
                  </a:cxn>
                  <a:cxn ang="0">
                    <a:pos x="229" y="374"/>
                  </a:cxn>
                  <a:cxn ang="0">
                    <a:pos x="284" y="340"/>
                  </a:cxn>
                  <a:cxn ang="0">
                    <a:pos x="83" y="15"/>
                  </a:cxn>
                  <a:cxn ang="0">
                    <a:pos x="53" y="0"/>
                  </a:cxn>
                  <a:cxn ang="0">
                    <a:pos x="53" y="0"/>
                  </a:cxn>
                  <a:cxn ang="0">
                    <a:pos x="0" y="4"/>
                  </a:cxn>
                  <a:cxn ang="0">
                    <a:pos x="28" y="50"/>
                  </a:cxn>
                  <a:cxn ang="0">
                    <a:pos x="53" y="0"/>
                  </a:cxn>
                </a:cxnLst>
                <a:rect l="0" t="0" r="r" b="b"/>
                <a:pathLst>
                  <a:path w="284" h="374">
                    <a:moveTo>
                      <a:pt x="53" y="0"/>
                    </a:moveTo>
                    <a:lnTo>
                      <a:pt x="28" y="50"/>
                    </a:lnTo>
                    <a:lnTo>
                      <a:pt x="229" y="374"/>
                    </a:lnTo>
                    <a:lnTo>
                      <a:pt x="284" y="340"/>
                    </a:lnTo>
                    <a:lnTo>
                      <a:pt x="83" y="15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0" y="4"/>
                    </a:lnTo>
                    <a:lnTo>
                      <a:pt x="28" y="5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99" name="Freeform 443"/>
              <p:cNvSpPr>
                <a:spLocks/>
              </p:cNvSpPr>
              <p:nvPr/>
            </p:nvSpPr>
            <p:spPr bwMode="auto">
              <a:xfrm>
                <a:off x="4643" y="3573"/>
                <a:ext cx="65" cy="22"/>
              </a:xfrm>
              <a:custGeom>
                <a:avLst/>
                <a:gdLst/>
                <a:ahLst/>
                <a:cxnLst>
                  <a:cxn ang="0">
                    <a:pos x="261" y="1"/>
                  </a:cxn>
                  <a:cxn ang="0">
                    <a:pos x="254" y="1"/>
                  </a:cxn>
                  <a:cxn ang="0">
                    <a:pos x="0" y="21"/>
                  </a:cxn>
                  <a:cxn ang="0">
                    <a:pos x="5" y="86"/>
                  </a:cxn>
                  <a:cxn ang="0">
                    <a:pos x="259" y="65"/>
                  </a:cxn>
                  <a:cxn ang="0">
                    <a:pos x="261" y="1"/>
                  </a:cxn>
                  <a:cxn ang="0">
                    <a:pos x="261" y="1"/>
                  </a:cxn>
                  <a:cxn ang="0">
                    <a:pos x="257" y="0"/>
                  </a:cxn>
                  <a:cxn ang="0">
                    <a:pos x="254" y="1"/>
                  </a:cxn>
                  <a:cxn ang="0">
                    <a:pos x="261" y="1"/>
                  </a:cxn>
                </a:cxnLst>
                <a:rect l="0" t="0" r="r" b="b"/>
                <a:pathLst>
                  <a:path w="261" h="86">
                    <a:moveTo>
                      <a:pt x="261" y="1"/>
                    </a:moveTo>
                    <a:lnTo>
                      <a:pt x="254" y="1"/>
                    </a:lnTo>
                    <a:lnTo>
                      <a:pt x="0" y="21"/>
                    </a:lnTo>
                    <a:lnTo>
                      <a:pt x="5" y="86"/>
                    </a:lnTo>
                    <a:lnTo>
                      <a:pt x="259" y="65"/>
                    </a:lnTo>
                    <a:lnTo>
                      <a:pt x="261" y="1"/>
                    </a:lnTo>
                    <a:lnTo>
                      <a:pt x="261" y="1"/>
                    </a:lnTo>
                    <a:lnTo>
                      <a:pt x="257" y="0"/>
                    </a:lnTo>
                    <a:lnTo>
                      <a:pt x="254" y="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0" name="Freeform 444"/>
              <p:cNvSpPr>
                <a:spLocks/>
              </p:cNvSpPr>
              <p:nvPr/>
            </p:nvSpPr>
            <p:spPr bwMode="auto">
              <a:xfrm>
                <a:off x="4706" y="3573"/>
                <a:ext cx="79" cy="27"/>
              </a:xfrm>
              <a:custGeom>
                <a:avLst/>
                <a:gdLst/>
                <a:ahLst/>
                <a:cxnLst>
                  <a:cxn ang="0">
                    <a:pos x="317" y="42"/>
                  </a:cxn>
                  <a:cxn ang="0">
                    <a:pos x="312" y="40"/>
                  </a:cxn>
                  <a:cxn ang="0">
                    <a:pos x="9" y="0"/>
                  </a:cxn>
                  <a:cxn ang="0">
                    <a:pos x="0" y="64"/>
                  </a:cxn>
                  <a:cxn ang="0">
                    <a:pos x="304" y="105"/>
                  </a:cxn>
                  <a:cxn ang="0">
                    <a:pos x="317" y="42"/>
                  </a:cxn>
                  <a:cxn ang="0">
                    <a:pos x="317" y="42"/>
                  </a:cxn>
                  <a:cxn ang="0">
                    <a:pos x="315" y="40"/>
                  </a:cxn>
                  <a:cxn ang="0">
                    <a:pos x="312" y="40"/>
                  </a:cxn>
                  <a:cxn ang="0">
                    <a:pos x="317" y="42"/>
                  </a:cxn>
                </a:cxnLst>
                <a:rect l="0" t="0" r="r" b="b"/>
                <a:pathLst>
                  <a:path w="317" h="105">
                    <a:moveTo>
                      <a:pt x="317" y="42"/>
                    </a:moveTo>
                    <a:lnTo>
                      <a:pt x="312" y="40"/>
                    </a:lnTo>
                    <a:lnTo>
                      <a:pt x="9" y="0"/>
                    </a:lnTo>
                    <a:lnTo>
                      <a:pt x="0" y="64"/>
                    </a:lnTo>
                    <a:lnTo>
                      <a:pt x="304" y="105"/>
                    </a:lnTo>
                    <a:lnTo>
                      <a:pt x="317" y="42"/>
                    </a:lnTo>
                    <a:lnTo>
                      <a:pt x="317" y="42"/>
                    </a:lnTo>
                    <a:lnTo>
                      <a:pt x="315" y="40"/>
                    </a:lnTo>
                    <a:lnTo>
                      <a:pt x="312" y="40"/>
                    </a:lnTo>
                    <a:lnTo>
                      <a:pt x="317" y="4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1" name="Freeform 445"/>
              <p:cNvSpPr>
                <a:spLocks/>
              </p:cNvSpPr>
              <p:nvPr/>
            </p:nvSpPr>
            <p:spPr bwMode="auto">
              <a:xfrm>
                <a:off x="4781" y="3584"/>
                <a:ext cx="80" cy="38"/>
              </a:xfrm>
              <a:custGeom>
                <a:avLst/>
                <a:gdLst/>
                <a:ahLst/>
                <a:cxnLst>
                  <a:cxn ang="0">
                    <a:pos x="320" y="90"/>
                  </a:cxn>
                  <a:cxn ang="0">
                    <a:pos x="318" y="90"/>
                  </a:cxn>
                  <a:cxn ang="0">
                    <a:pos x="18" y="0"/>
                  </a:cxn>
                  <a:cxn ang="0">
                    <a:pos x="0" y="62"/>
                  </a:cxn>
                  <a:cxn ang="0">
                    <a:pos x="299" y="153"/>
                  </a:cxn>
                  <a:cxn ang="0">
                    <a:pos x="320" y="90"/>
                  </a:cxn>
                  <a:cxn ang="0">
                    <a:pos x="320" y="90"/>
                  </a:cxn>
                  <a:cxn ang="0">
                    <a:pos x="319" y="90"/>
                  </a:cxn>
                  <a:cxn ang="0">
                    <a:pos x="318" y="90"/>
                  </a:cxn>
                  <a:cxn ang="0">
                    <a:pos x="320" y="90"/>
                  </a:cxn>
                </a:cxnLst>
                <a:rect l="0" t="0" r="r" b="b"/>
                <a:pathLst>
                  <a:path w="320" h="153">
                    <a:moveTo>
                      <a:pt x="320" y="90"/>
                    </a:moveTo>
                    <a:lnTo>
                      <a:pt x="318" y="90"/>
                    </a:lnTo>
                    <a:lnTo>
                      <a:pt x="18" y="0"/>
                    </a:lnTo>
                    <a:lnTo>
                      <a:pt x="0" y="62"/>
                    </a:lnTo>
                    <a:lnTo>
                      <a:pt x="299" y="153"/>
                    </a:lnTo>
                    <a:lnTo>
                      <a:pt x="320" y="90"/>
                    </a:lnTo>
                    <a:lnTo>
                      <a:pt x="320" y="90"/>
                    </a:lnTo>
                    <a:lnTo>
                      <a:pt x="319" y="90"/>
                    </a:lnTo>
                    <a:lnTo>
                      <a:pt x="318" y="90"/>
                    </a:lnTo>
                    <a:lnTo>
                      <a:pt x="320" y="9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2" name="Freeform 446"/>
              <p:cNvSpPr>
                <a:spLocks/>
              </p:cNvSpPr>
              <p:nvPr/>
            </p:nvSpPr>
            <p:spPr bwMode="auto">
              <a:xfrm>
                <a:off x="4855" y="3606"/>
                <a:ext cx="66" cy="37"/>
              </a:xfrm>
              <a:custGeom>
                <a:avLst/>
                <a:gdLst/>
                <a:ahLst/>
                <a:cxnLst>
                  <a:cxn ang="0">
                    <a:pos x="264" y="88"/>
                  </a:cxn>
                  <a:cxn ang="0">
                    <a:pos x="260" y="87"/>
                  </a:cxn>
                  <a:cxn ang="0">
                    <a:pos x="23" y="0"/>
                  </a:cxn>
                  <a:cxn ang="0">
                    <a:pos x="0" y="62"/>
                  </a:cxn>
                  <a:cxn ang="0">
                    <a:pos x="238" y="148"/>
                  </a:cxn>
                  <a:cxn ang="0">
                    <a:pos x="264" y="88"/>
                  </a:cxn>
                  <a:cxn ang="0">
                    <a:pos x="264" y="88"/>
                  </a:cxn>
                  <a:cxn ang="0">
                    <a:pos x="262" y="87"/>
                  </a:cxn>
                  <a:cxn ang="0">
                    <a:pos x="260" y="87"/>
                  </a:cxn>
                  <a:cxn ang="0">
                    <a:pos x="264" y="88"/>
                  </a:cxn>
                </a:cxnLst>
                <a:rect l="0" t="0" r="r" b="b"/>
                <a:pathLst>
                  <a:path w="264" h="148">
                    <a:moveTo>
                      <a:pt x="264" y="88"/>
                    </a:moveTo>
                    <a:lnTo>
                      <a:pt x="260" y="87"/>
                    </a:lnTo>
                    <a:lnTo>
                      <a:pt x="23" y="0"/>
                    </a:lnTo>
                    <a:lnTo>
                      <a:pt x="0" y="62"/>
                    </a:lnTo>
                    <a:lnTo>
                      <a:pt x="238" y="148"/>
                    </a:lnTo>
                    <a:lnTo>
                      <a:pt x="264" y="88"/>
                    </a:lnTo>
                    <a:lnTo>
                      <a:pt x="264" y="88"/>
                    </a:lnTo>
                    <a:lnTo>
                      <a:pt x="262" y="87"/>
                    </a:lnTo>
                    <a:lnTo>
                      <a:pt x="260" y="87"/>
                    </a:lnTo>
                    <a:lnTo>
                      <a:pt x="264" y="8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3" name="Freeform 447"/>
              <p:cNvSpPr>
                <a:spLocks/>
              </p:cNvSpPr>
              <p:nvPr/>
            </p:nvSpPr>
            <p:spPr bwMode="auto">
              <a:xfrm>
                <a:off x="4914" y="3628"/>
                <a:ext cx="57" cy="41"/>
              </a:xfrm>
              <a:custGeom>
                <a:avLst/>
                <a:gdLst/>
                <a:ahLst/>
                <a:cxnLst>
                  <a:cxn ang="0">
                    <a:pos x="201" y="162"/>
                  </a:cxn>
                  <a:cxn ang="0">
                    <a:pos x="230" y="103"/>
                  </a:cxn>
                  <a:cxn ang="0">
                    <a:pos x="29" y="0"/>
                  </a:cxn>
                  <a:cxn ang="0">
                    <a:pos x="0" y="58"/>
                  </a:cxn>
                  <a:cxn ang="0">
                    <a:pos x="200" y="161"/>
                  </a:cxn>
                  <a:cxn ang="0">
                    <a:pos x="201" y="162"/>
                  </a:cxn>
                  <a:cxn ang="0">
                    <a:pos x="200" y="161"/>
                  </a:cxn>
                  <a:cxn ang="0">
                    <a:pos x="201" y="162"/>
                  </a:cxn>
                  <a:cxn ang="0">
                    <a:pos x="201" y="162"/>
                  </a:cxn>
                </a:cxnLst>
                <a:rect l="0" t="0" r="r" b="b"/>
                <a:pathLst>
                  <a:path w="230" h="162">
                    <a:moveTo>
                      <a:pt x="201" y="162"/>
                    </a:moveTo>
                    <a:lnTo>
                      <a:pt x="230" y="103"/>
                    </a:lnTo>
                    <a:lnTo>
                      <a:pt x="29" y="0"/>
                    </a:lnTo>
                    <a:lnTo>
                      <a:pt x="0" y="58"/>
                    </a:lnTo>
                    <a:lnTo>
                      <a:pt x="200" y="161"/>
                    </a:lnTo>
                    <a:lnTo>
                      <a:pt x="201" y="162"/>
                    </a:lnTo>
                    <a:lnTo>
                      <a:pt x="200" y="161"/>
                    </a:lnTo>
                    <a:lnTo>
                      <a:pt x="201" y="162"/>
                    </a:lnTo>
                    <a:lnTo>
                      <a:pt x="201" y="16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4" name="Freeform 448"/>
              <p:cNvSpPr>
                <a:spLocks/>
              </p:cNvSpPr>
              <p:nvPr/>
            </p:nvSpPr>
            <p:spPr bwMode="auto">
              <a:xfrm>
                <a:off x="4964" y="3654"/>
                <a:ext cx="60" cy="39"/>
              </a:xfrm>
              <a:custGeom>
                <a:avLst/>
                <a:gdLst/>
                <a:ahLst/>
                <a:cxnLst>
                  <a:cxn ang="0">
                    <a:pos x="239" y="99"/>
                  </a:cxn>
                  <a:cxn ang="0">
                    <a:pos x="237" y="98"/>
                  </a:cxn>
                  <a:cxn ang="0">
                    <a:pos x="28" y="0"/>
                  </a:cxn>
                  <a:cxn ang="0">
                    <a:pos x="0" y="60"/>
                  </a:cxn>
                  <a:cxn ang="0">
                    <a:pos x="209" y="158"/>
                  </a:cxn>
                  <a:cxn ang="0">
                    <a:pos x="239" y="99"/>
                  </a:cxn>
                  <a:cxn ang="0">
                    <a:pos x="239" y="99"/>
                  </a:cxn>
                  <a:cxn ang="0">
                    <a:pos x="238" y="99"/>
                  </a:cxn>
                  <a:cxn ang="0">
                    <a:pos x="237" y="98"/>
                  </a:cxn>
                  <a:cxn ang="0">
                    <a:pos x="239" y="99"/>
                  </a:cxn>
                </a:cxnLst>
                <a:rect l="0" t="0" r="r" b="b"/>
                <a:pathLst>
                  <a:path w="239" h="158">
                    <a:moveTo>
                      <a:pt x="239" y="99"/>
                    </a:moveTo>
                    <a:lnTo>
                      <a:pt x="237" y="98"/>
                    </a:lnTo>
                    <a:lnTo>
                      <a:pt x="28" y="0"/>
                    </a:lnTo>
                    <a:lnTo>
                      <a:pt x="0" y="60"/>
                    </a:lnTo>
                    <a:lnTo>
                      <a:pt x="209" y="158"/>
                    </a:lnTo>
                    <a:lnTo>
                      <a:pt x="239" y="99"/>
                    </a:lnTo>
                    <a:lnTo>
                      <a:pt x="239" y="99"/>
                    </a:lnTo>
                    <a:lnTo>
                      <a:pt x="238" y="99"/>
                    </a:lnTo>
                    <a:lnTo>
                      <a:pt x="237" y="98"/>
                    </a:lnTo>
                    <a:lnTo>
                      <a:pt x="239" y="9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5" name="Freeform 449"/>
              <p:cNvSpPr>
                <a:spLocks/>
              </p:cNvSpPr>
              <p:nvPr/>
            </p:nvSpPr>
            <p:spPr bwMode="auto">
              <a:xfrm>
                <a:off x="5016" y="3679"/>
                <a:ext cx="90" cy="60"/>
              </a:xfrm>
              <a:custGeom>
                <a:avLst/>
                <a:gdLst/>
                <a:ahLst/>
                <a:cxnLst>
                  <a:cxn ang="0">
                    <a:pos x="330" y="243"/>
                  </a:cxn>
                  <a:cxn ang="0">
                    <a:pos x="359" y="185"/>
                  </a:cxn>
                  <a:cxn ang="0">
                    <a:pos x="32" y="0"/>
                  </a:cxn>
                  <a:cxn ang="0">
                    <a:pos x="0" y="58"/>
                  </a:cxn>
                  <a:cxn ang="0">
                    <a:pos x="328" y="242"/>
                  </a:cxn>
                  <a:cxn ang="0">
                    <a:pos x="330" y="243"/>
                  </a:cxn>
                  <a:cxn ang="0">
                    <a:pos x="328" y="242"/>
                  </a:cxn>
                  <a:cxn ang="0">
                    <a:pos x="329" y="243"/>
                  </a:cxn>
                  <a:cxn ang="0">
                    <a:pos x="330" y="243"/>
                  </a:cxn>
                </a:cxnLst>
                <a:rect l="0" t="0" r="r" b="b"/>
                <a:pathLst>
                  <a:path w="359" h="243">
                    <a:moveTo>
                      <a:pt x="330" y="243"/>
                    </a:moveTo>
                    <a:lnTo>
                      <a:pt x="359" y="185"/>
                    </a:lnTo>
                    <a:lnTo>
                      <a:pt x="32" y="0"/>
                    </a:lnTo>
                    <a:lnTo>
                      <a:pt x="0" y="58"/>
                    </a:lnTo>
                    <a:lnTo>
                      <a:pt x="328" y="242"/>
                    </a:lnTo>
                    <a:lnTo>
                      <a:pt x="330" y="243"/>
                    </a:lnTo>
                    <a:lnTo>
                      <a:pt x="328" y="242"/>
                    </a:lnTo>
                    <a:lnTo>
                      <a:pt x="329" y="243"/>
                    </a:lnTo>
                    <a:lnTo>
                      <a:pt x="330" y="24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6" name="Freeform 450"/>
              <p:cNvSpPr>
                <a:spLocks/>
              </p:cNvSpPr>
              <p:nvPr/>
            </p:nvSpPr>
            <p:spPr bwMode="auto">
              <a:xfrm>
                <a:off x="5098" y="3724"/>
                <a:ext cx="108" cy="66"/>
              </a:xfrm>
              <a:custGeom>
                <a:avLst/>
                <a:gdLst/>
                <a:ahLst/>
                <a:cxnLst>
                  <a:cxn ang="0">
                    <a:pos x="424" y="202"/>
                  </a:cxn>
                  <a:cxn ang="0">
                    <a:pos x="405" y="176"/>
                  </a:cxn>
                  <a:cxn ang="0">
                    <a:pos x="27" y="0"/>
                  </a:cxn>
                  <a:cxn ang="0">
                    <a:pos x="0" y="59"/>
                  </a:cxn>
                  <a:cxn ang="0">
                    <a:pos x="377" y="235"/>
                  </a:cxn>
                  <a:cxn ang="0">
                    <a:pos x="424" y="202"/>
                  </a:cxn>
                  <a:cxn ang="0">
                    <a:pos x="377" y="235"/>
                  </a:cxn>
                  <a:cxn ang="0">
                    <a:pos x="430" y="261"/>
                  </a:cxn>
                  <a:cxn ang="0">
                    <a:pos x="424" y="202"/>
                  </a:cxn>
                </a:cxnLst>
                <a:rect l="0" t="0" r="r" b="b"/>
                <a:pathLst>
                  <a:path w="430" h="261">
                    <a:moveTo>
                      <a:pt x="424" y="202"/>
                    </a:moveTo>
                    <a:lnTo>
                      <a:pt x="405" y="176"/>
                    </a:lnTo>
                    <a:lnTo>
                      <a:pt x="27" y="0"/>
                    </a:lnTo>
                    <a:lnTo>
                      <a:pt x="0" y="59"/>
                    </a:lnTo>
                    <a:lnTo>
                      <a:pt x="377" y="235"/>
                    </a:lnTo>
                    <a:lnTo>
                      <a:pt x="424" y="202"/>
                    </a:lnTo>
                    <a:lnTo>
                      <a:pt x="377" y="235"/>
                    </a:lnTo>
                    <a:lnTo>
                      <a:pt x="430" y="261"/>
                    </a:lnTo>
                    <a:lnTo>
                      <a:pt x="424" y="20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7" name="Freeform 451"/>
              <p:cNvSpPr>
                <a:spLocks/>
              </p:cNvSpPr>
              <p:nvPr/>
            </p:nvSpPr>
            <p:spPr bwMode="auto">
              <a:xfrm>
                <a:off x="5167" y="3615"/>
                <a:ext cx="37" cy="16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15"/>
                  </a:cxn>
                  <a:cxn ang="0">
                    <a:pos x="81" y="647"/>
                  </a:cxn>
                  <a:cxn ang="0">
                    <a:pos x="147" y="639"/>
                  </a:cxn>
                  <a:cxn ang="0">
                    <a:pos x="64" y="8"/>
                  </a:cxn>
                  <a:cxn ang="0">
                    <a:pos x="62" y="0"/>
                  </a:cxn>
                  <a:cxn ang="0">
                    <a:pos x="64" y="8"/>
                  </a:cxn>
                  <a:cxn ang="0">
                    <a:pos x="64" y="4"/>
                  </a:cxn>
                  <a:cxn ang="0">
                    <a:pos x="62" y="0"/>
                  </a:cxn>
                </a:cxnLst>
                <a:rect l="0" t="0" r="r" b="b"/>
                <a:pathLst>
                  <a:path w="147" h="647">
                    <a:moveTo>
                      <a:pt x="62" y="0"/>
                    </a:moveTo>
                    <a:lnTo>
                      <a:pt x="0" y="15"/>
                    </a:lnTo>
                    <a:lnTo>
                      <a:pt x="81" y="647"/>
                    </a:lnTo>
                    <a:lnTo>
                      <a:pt x="147" y="639"/>
                    </a:lnTo>
                    <a:lnTo>
                      <a:pt x="64" y="8"/>
                    </a:lnTo>
                    <a:lnTo>
                      <a:pt x="62" y="0"/>
                    </a:lnTo>
                    <a:lnTo>
                      <a:pt x="64" y="8"/>
                    </a:lnTo>
                    <a:lnTo>
                      <a:pt x="64" y="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8" name="Freeform 452"/>
              <p:cNvSpPr>
                <a:spLocks/>
              </p:cNvSpPr>
              <p:nvPr/>
            </p:nvSpPr>
            <p:spPr bwMode="auto">
              <a:xfrm>
                <a:off x="5118" y="3489"/>
                <a:ext cx="65" cy="132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4"/>
                  </a:cxn>
                  <a:cxn ang="0">
                    <a:pos x="202" y="528"/>
                  </a:cxn>
                  <a:cxn ang="0">
                    <a:pos x="262" y="504"/>
                  </a:cxn>
                  <a:cxn ang="0">
                    <a:pos x="62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4"/>
                  </a:cxn>
                  <a:cxn ang="0">
                    <a:pos x="0" y="23"/>
                  </a:cxn>
                </a:cxnLst>
                <a:rect l="0" t="0" r="r" b="b"/>
                <a:pathLst>
                  <a:path w="262" h="528">
                    <a:moveTo>
                      <a:pt x="0" y="23"/>
                    </a:moveTo>
                    <a:lnTo>
                      <a:pt x="0" y="24"/>
                    </a:lnTo>
                    <a:lnTo>
                      <a:pt x="202" y="528"/>
                    </a:lnTo>
                    <a:lnTo>
                      <a:pt x="262" y="504"/>
                    </a:lnTo>
                    <a:lnTo>
                      <a:pt x="6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09" name="Freeform 453"/>
              <p:cNvSpPr>
                <a:spLocks/>
              </p:cNvSpPr>
              <p:nvPr/>
            </p:nvSpPr>
            <p:spPr bwMode="auto">
              <a:xfrm>
                <a:off x="5064" y="3342"/>
                <a:ext cx="69" cy="15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24"/>
                  </a:cxn>
                  <a:cxn ang="0">
                    <a:pos x="212" y="610"/>
                  </a:cxn>
                  <a:cxn ang="0">
                    <a:pos x="274" y="587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61" y="2"/>
                  </a:cxn>
                  <a:cxn ang="0">
                    <a:pos x="60" y="1"/>
                  </a:cxn>
                  <a:cxn ang="0">
                    <a:pos x="60" y="0"/>
                  </a:cxn>
                </a:cxnLst>
                <a:rect l="0" t="0" r="r" b="b"/>
                <a:pathLst>
                  <a:path w="274" h="610">
                    <a:moveTo>
                      <a:pt x="60" y="0"/>
                    </a:moveTo>
                    <a:lnTo>
                      <a:pt x="0" y="24"/>
                    </a:lnTo>
                    <a:lnTo>
                      <a:pt x="212" y="610"/>
                    </a:lnTo>
                    <a:lnTo>
                      <a:pt x="274" y="587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61" y="2"/>
                    </a:lnTo>
                    <a:lnTo>
                      <a:pt x="60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0" name="Freeform 454"/>
              <p:cNvSpPr>
                <a:spLocks/>
              </p:cNvSpPr>
              <p:nvPr/>
            </p:nvSpPr>
            <p:spPr bwMode="auto">
              <a:xfrm>
                <a:off x="5020" y="3236"/>
                <a:ext cx="60" cy="11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" y="24"/>
                  </a:cxn>
                  <a:cxn ang="0">
                    <a:pos x="178" y="451"/>
                  </a:cxn>
                  <a:cxn ang="0">
                    <a:pos x="238" y="426"/>
                  </a:cxn>
                  <a:cxn ang="0">
                    <a:pos x="62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" y="23"/>
                  </a:cxn>
                  <a:cxn ang="0">
                    <a:pos x="1" y="24"/>
                  </a:cxn>
                  <a:cxn ang="0">
                    <a:pos x="0" y="23"/>
                  </a:cxn>
                </a:cxnLst>
                <a:rect l="0" t="0" r="r" b="b"/>
                <a:pathLst>
                  <a:path w="238" h="451">
                    <a:moveTo>
                      <a:pt x="0" y="23"/>
                    </a:moveTo>
                    <a:lnTo>
                      <a:pt x="1" y="24"/>
                    </a:lnTo>
                    <a:lnTo>
                      <a:pt x="178" y="451"/>
                    </a:lnTo>
                    <a:lnTo>
                      <a:pt x="238" y="426"/>
                    </a:lnTo>
                    <a:lnTo>
                      <a:pt x="6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1" name="Freeform 455"/>
              <p:cNvSpPr>
                <a:spLocks/>
              </p:cNvSpPr>
              <p:nvPr/>
            </p:nvSpPr>
            <p:spPr bwMode="auto">
              <a:xfrm>
                <a:off x="4991" y="3151"/>
                <a:ext cx="45" cy="91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21"/>
                  </a:cxn>
                  <a:cxn ang="0">
                    <a:pos x="116" y="362"/>
                  </a:cxn>
                  <a:cxn ang="0">
                    <a:pos x="179" y="341"/>
                  </a:cxn>
                  <a:cxn ang="0">
                    <a:pos x="64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0" y="18"/>
                  </a:cxn>
                </a:cxnLst>
                <a:rect l="0" t="0" r="r" b="b"/>
                <a:pathLst>
                  <a:path w="179" h="362">
                    <a:moveTo>
                      <a:pt x="0" y="18"/>
                    </a:moveTo>
                    <a:lnTo>
                      <a:pt x="2" y="21"/>
                    </a:lnTo>
                    <a:lnTo>
                      <a:pt x="116" y="362"/>
                    </a:lnTo>
                    <a:lnTo>
                      <a:pt x="179" y="341"/>
                    </a:lnTo>
                    <a:lnTo>
                      <a:pt x="64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1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2" name="Freeform 456"/>
              <p:cNvSpPr>
                <a:spLocks/>
              </p:cNvSpPr>
              <p:nvPr/>
            </p:nvSpPr>
            <p:spPr bwMode="auto">
              <a:xfrm>
                <a:off x="4978" y="3085"/>
                <a:ext cx="29" cy="71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0" y="42"/>
                  </a:cxn>
                  <a:cxn ang="0">
                    <a:pos x="53" y="284"/>
                  </a:cxn>
                  <a:cxn ang="0">
                    <a:pos x="118" y="270"/>
                  </a:cxn>
                  <a:cxn ang="0">
                    <a:pos x="65" y="28"/>
                  </a:cxn>
                  <a:cxn ang="0">
                    <a:pos x="31" y="2"/>
                  </a:cxn>
                  <a:cxn ang="0">
                    <a:pos x="65" y="28"/>
                  </a:cxn>
                  <a:cxn ang="0">
                    <a:pos x="59" y="0"/>
                  </a:cxn>
                  <a:cxn ang="0">
                    <a:pos x="31" y="2"/>
                  </a:cxn>
                </a:cxnLst>
                <a:rect l="0" t="0" r="r" b="b"/>
                <a:pathLst>
                  <a:path w="118" h="284">
                    <a:moveTo>
                      <a:pt x="31" y="2"/>
                    </a:moveTo>
                    <a:lnTo>
                      <a:pt x="0" y="42"/>
                    </a:lnTo>
                    <a:lnTo>
                      <a:pt x="53" y="284"/>
                    </a:lnTo>
                    <a:lnTo>
                      <a:pt x="118" y="270"/>
                    </a:lnTo>
                    <a:lnTo>
                      <a:pt x="65" y="28"/>
                    </a:lnTo>
                    <a:lnTo>
                      <a:pt x="31" y="2"/>
                    </a:lnTo>
                    <a:lnTo>
                      <a:pt x="65" y="28"/>
                    </a:lnTo>
                    <a:lnTo>
                      <a:pt x="59" y="0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3" name="Freeform 457"/>
              <p:cNvSpPr>
                <a:spLocks/>
              </p:cNvSpPr>
              <p:nvPr/>
            </p:nvSpPr>
            <p:spPr bwMode="auto">
              <a:xfrm>
                <a:off x="4458" y="3085"/>
                <a:ext cx="528" cy="55"/>
              </a:xfrm>
              <a:custGeom>
                <a:avLst/>
                <a:gdLst/>
                <a:ahLst/>
                <a:cxnLst>
                  <a:cxn ang="0">
                    <a:pos x="0" y="171"/>
                  </a:cxn>
                  <a:cxn ang="0">
                    <a:pos x="32" y="217"/>
                  </a:cxn>
                  <a:cxn ang="0">
                    <a:pos x="2115" y="66"/>
                  </a:cxn>
                  <a:cxn ang="0">
                    <a:pos x="2111" y="0"/>
                  </a:cxn>
                  <a:cxn ang="0">
                    <a:pos x="28" y="153"/>
                  </a:cxn>
                  <a:cxn ang="0">
                    <a:pos x="0" y="171"/>
                  </a:cxn>
                  <a:cxn ang="0">
                    <a:pos x="28" y="153"/>
                  </a:cxn>
                  <a:cxn ang="0">
                    <a:pos x="8" y="154"/>
                  </a:cxn>
                  <a:cxn ang="0">
                    <a:pos x="0" y="171"/>
                  </a:cxn>
                </a:cxnLst>
                <a:rect l="0" t="0" r="r" b="b"/>
                <a:pathLst>
                  <a:path w="2115" h="217">
                    <a:moveTo>
                      <a:pt x="0" y="171"/>
                    </a:moveTo>
                    <a:lnTo>
                      <a:pt x="32" y="217"/>
                    </a:lnTo>
                    <a:lnTo>
                      <a:pt x="2115" y="66"/>
                    </a:lnTo>
                    <a:lnTo>
                      <a:pt x="2111" y="0"/>
                    </a:lnTo>
                    <a:lnTo>
                      <a:pt x="28" y="153"/>
                    </a:lnTo>
                    <a:lnTo>
                      <a:pt x="0" y="171"/>
                    </a:lnTo>
                    <a:lnTo>
                      <a:pt x="28" y="153"/>
                    </a:lnTo>
                    <a:lnTo>
                      <a:pt x="8" y="154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4" name="Freeform 458"/>
              <p:cNvSpPr>
                <a:spLocks/>
              </p:cNvSpPr>
              <p:nvPr/>
            </p:nvSpPr>
            <p:spPr bwMode="auto">
              <a:xfrm>
                <a:off x="4623" y="3209"/>
                <a:ext cx="190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9" y="0"/>
                  </a:cxn>
                  <a:cxn ang="0">
                    <a:pos x="714" y="7"/>
                  </a:cxn>
                  <a:cxn ang="0">
                    <a:pos x="668" y="12"/>
                  </a:cxn>
                  <a:cxn ang="0">
                    <a:pos x="621" y="17"/>
                  </a:cxn>
                  <a:cxn ang="0">
                    <a:pos x="574" y="23"/>
                  </a:cxn>
                  <a:cxn ang="0">
                    <a:pos x="526" y="26"/>
                  </a:cxn>
                  <a:cxn ang="0">
                    <a:pos x="478" y="28"/>
                  </a:cxn>
                  <a:cxn ang="0">
                    <a:pos x="429" y="30"/>
                  </a:cxn>
                  <a:cxn ang="0">
                    <a:pos x="381" y="30"/>
                  </a:cxn>
                  <a:cxn ang="0">
                    <a:pos x="331" y="30"/>
                  </a:cxn>
                  <a:cxn ang="0">
                    <a:pos x="282" y="28"/>
                  </a:cxn>
                  <a:cxn ang="0">
                    <a:pos x="234" y="26"/>
                  </a:cxn>
                  <a:cxn ang="0">
                    <a:pos x="186" y="23"/>
                  </a:cxn>
                  <a:cxn ang="0">
                    <a:pos x="139" y="17"/>
                  </a:cxn>
                  <a:cxn ang="0">
                    <a:pos x="92" y="12"/>
                  </a:cxn>
                  <a:cxn ang="0">
                    <a:pos x="46" y="7"/>
                  </a:cxn>
                  <a:cxn ang="0">
                    <a:pos x="0" y="0"/>
                  </a:cxn>
                </a:cxnLst>
                <a:rect l="0" t="0" r="r" b="b"/>
                <a:pathLst>
                  <a:path w="759" h="30">
                    <a:moveTo>
                      <a:pt x="0" y="0"/>
                    </a:moveTo>
                    <a:lnTo>
                      <a:pt x="759" y="0"/>
                    </a:lnTo>
                    <a:lnTo>
                      <a:pt x="714" y="7"/>
                    </a:lnTo>
                    <a:lnTo>
                      <a:pt x="668" y="12"/>
                    </a:lnTo>
                    <a:lnTo>
                      <a:pt x="621" y="17"/>
                    </a:lnTo>
                    <a:lnTo>
                      <a:pt x="574" y="23"/>
                    </a:lnTo>
                    <a:lnTo>
                      <a:pt x="526" y="26"/>
                    </a:lnTo>
                    <a:lnTo>
                      <a:pt x="478" y="28"/>
                    </a:lnTo>
                    <a:lnTo>
                      <a:pt x="429" y="30"/>
                    </a:lnTo>
                    <a:lnTo>
                      <a:pt x="381" y="30"/>
                    </a:lnTo>
                    <a:lnTo>
                      <a:pt x="331" y="30"/>
                    </a:lnTo>
                    <a:lnTo>
                      <a:pt x="282" y="28"/>
                    </a:lnTo>
                    <a:lnTo>
                      <a:pt x="234" y="26"/>
                    </a:lnTo>
                    <a:lnTo>
                      <a:pt x="186" y="23"/>
                    </a:lnTo>
                    <a:lnTo>
                      <a:pt x="139" y="17"/>
                    </a:lnTo>
                    <a:lnTo>
                      <a:pt x="92" y="12"/>
                    </a:lnTo>
                    <a:lnTo>
                      <a:pt x="4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5" name="Freeform 459"/>
              <p:cNvSpPr>
                <a:spLocks/>
              </p:cNvSpPr>
              <p:nvPr/>
            </p:nvSpPr>
            <p:spPr bwMode="auto">
              <a:xfrm>
                <a:off x="4586" y="3201"/>
                <a:ext cx="265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1" y="0"/>
                  </a:cxn>
                  <a:cxn ang="0">
                    <a:pos x="1000" y="15"/>
                  </a:cxn>
                  <a:cxn ang="0">
                    <a:pos x="936" y="28"/>
                  </a:cxn>
                  <a:cxn ang="0">
                    <a:pos x="871" y="38"/>
                  </a:cxn>
                  <a:cxn ang="0">
                    <a:pos x="806" y="46"/>
                  </a:cxn>
                  <a:cxn ang="0">
                    <a:pos x="739" y="54"/>
                  </a:cxn>
                  <a:cxn ang="0">
                    <a:pos x="671" y="58"/>
                  </a:cxn>
                  <a:cxn ang="0">
                    <a:pos x="602" y="61"/>
                  </a:cxn>
                  <a:cxn ang="0">
                    <a:pos x="532" y="62"/>
                  </a:cxn>
                  <a:cxn ang="0">
                    <a:pos x="461" y="61"/>
                  </a:cxn>
                  <a:cxn ang="0">
                    <a:pos x="392" y="58"/>
                  </a:cxn>
                  <a:cxn ang="0">
                    <a:pos x="324" y="54"/>
                  </a:cxn>
                  <a:cxn ang="0">
                    <a:pos x="256" y="46"/>
                  </a:cxn>
                  <a:cxn ang="0">
                    <a:pos x="190" y="38"/>
                  </a:cxn>
                  <a:cxn ang="0">
                    <a:pos x="125" y="28"/>
                  </a:cxn>
                  <a:cxn ang="0">
                    <a:pos x="62" y="15"/>
                  </a:cxn>
                  <a:cxn ang="0">
                    <a:pos x="0" y="0"/>
                  </a:cxn>
                </a:cxnLst>
                <a:rect l="0" t="0" r="r" b="b"/>
                <a:pathLst>
                  <a:path w="1061" h="62">
                    <a:moveTo>
                      <a:pt x="0" y="0"/>
                    </a:moveTo>
                    <a:lnTo>
                      <a:pt x="1061" y="0"/>
                    </a:lnTo>
                    <a:lnTo>
                      <a:pt x="1000" y="15"/>
                    </a:lnTo>
                    <a:lnTo>
                      <a:pt x="936" y="28"/>
                    </a:lnTo>
                    <a:lnTo>
                      <a:pt x="871" y="38"/>
                    </a:lnTo>
                    <a:lnTo>
                      <a:pt x="806" y="46"/>
                    </a:lnTo>
                    <a:lnTo>
                      <a:pt x="739" y="54"/>
                    </a:lnTo>
                    <a:lnTo>
                      <a:pt x="671" y="58"/>
                    </a:lnTo>
                    <a:lnTo>
                      <a:pt x="602" y="61"/>
                    </a:lnTo>
                    <a:lnTo>
                      <a:pt x="532" y="62"/>
                    </a:lnTo>
                    <a:lnTo>
                      <a:pt x="461" y="61"/>
                    </a:lnTo>
                    <a:lnTo>
                      <a:pt x="392" y="58"/>
                    </a:lnTo>
                    <a:lnTo>
                      <a:pt x="324" y="54"/>
                    </a:lnTo>
                    <a:lnTo>
                      <a:pt x="256" y="46"/>
                    </a:lnTo>
                    <a:lnTo>
                      <a:pt x="190" y="38"/>
                    </a:lnTo>
                    <a:lnTo>
                      <a:pt x="125" y="28"/>
                    </a:lnTo>
                    <a:lnTo>
                      <a:pt x="62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6" name="Freeform 460"/>
              <p:cNvSpPr>
                <a:spLocks/>
              </p:cNvSpPr>
              <p:nvPr/>
            </p:nvSpPr>
            <p:spPr bwMode="auto">
              <a:xfrm>
                <a:off x="4557" y="3194"/>
                <a:ext cx="322" cy="15"/>
              </a:xfrm>
              <a:custGeom>
                <a:avLst/>
                <a:gdLst/>
                <a:ahLst/>
                <a:cxnLst>
                  <a:cxn ang="0">
                    <a:pos x="1022" y="62"/>
                  </a:cxn>
                  <a:cxn ang="0">
                    <a:pos x="263" y="62"/>
                  </a:cxn>
                  <a:cxn ang="0">
                    <a:pos x="229" y="55"/>
                  </a:cxn>
                  <a:cxn ang="0">
                    <a:pos x="195" y="49"/>
                  </a:cxn>
                  <a:cxn ang="0">
                    <a:pos x="161" y="42"/>
                  </a:cxn>
                  <a:cxn ang="0">
                    <a:pos x="128" y="35"/>
                  </a:cxn>
                  <a:cxn ang="0">
                    <a:pos x="96" y="27"/>
                  </a:cxn>
                  <a:cxn ang="0">
                    <a:pos x="63" y="19"/>
                  </a:cxn>
                  <a:cxn ang="0">
                    <a:pos x="31" y="10"/>
                  </a:cxn>
                  <a:cxn ang="0">
                    <a:pos x="0" y="0"/>
                  </a:cxn>
                  <a:cxn ang="0">
                    <a:pos x="1285" y="0"/>
                  </a:cxn>
                  <a:cxn ang="0">
                    <a:pos x="1254" y="10"/>
                  </a:cxn>
                  <a:cxn ang="0">
                    <a:pos x="1222" y="19"/>
                  </a:cxn>
                  <a:cxn ang="0">
                    <a:pos x="1190" y="27"/>
                  </a:cxn>
                  <a:cxn ang="0">
                    <a:pos x="1157" y="35"/>
                  </a:cxn>
                  <a:cxn ang="0">
                    <a:pos x="1124" y="42"/>
                  </a:cxn>
                  <a:cxn ang="0">
                    <a:pos x="1091" y="49"/>
                  </a:cxn>
                  <a:cxn ang="0">
                    <a:pos x="1056" y="55"/>
                  </a:cxn>
                  <a:cxn ang="0">
                    <a:pos x="1022" y="62"/>
                  </a:cxn>
                </a:cxnLst>
                <a:rect l="0" t="0" r="r" b="b"/>
                <a:pathLst>
                  <a:path w="1285" h="62">
                    <a:moveTo>
                      <a:pt x="1022" y="62"/>
                    </a:moveTo>
                    <a:lnTo>
                      <a:pt x="263" y="62"/>
                    </a:lnTo>
                    <a:lnTo>
                      <a:pt x="229" y="55"/>
                    </a:lnTo>
                    <a:lnTo>
                      <a:pt x="195" y="49"/>
                    </a:lnTo>
                    <a:lnTo>
                      <a:pt x="161" y="42"/>
                    </a:lnTo>
                    <a:lnTo>
                      <a:pt x="128" y="35"/>
                    </a:lnTo>
                    <a:lnTo>
                      <a:pt x="96" y="27"/>
                    </a:lnTo>
                    <a:lnTo>
                      <a:pt x="63" y="19"/>
                    </a:lnTo>
                    <a:lnTo>
                      <a:pt x="31" y="10"/>
                    </a:lnTo>
                    <a:lnTo>
                      <a:pt x="0" y="0"/>
                    </a:lnTo>
                    <a:lnTo>
                      <a:pt x="1285" y="0"/>
                    </a:lnTo>
                    <a:lnTo>
                      <a:pt x="1254" y="10"/>
                    </a:lnTo>
                    <a:lnTo>
                      <a:pt x="1222" y="19"/>
                    </a:lnTo>
                    <a:lnTo>
                      <a:pt x="1190" y="27"/>
                    </a:lnTo>
                    <a:lnTo>
                      <a:pt x="1157" y="35"/>
                    </a:lnTo>
                    <a:lnTo>
                      <a:pt x="1124" y="42"/>
                    </a:lnTo>
                    <a:lnTo>
                      <a:pt x="1091" y="49"/>
                    </a:lnTo>
                    <a:lnTo>
                      <a:pt x="1056" y="55"/>
                    </a:lnTo>
                    <a:lnTo>
                      <a:pt x="1022" y="62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7" name="Freeform 461"/>
              <p:cNvSpPr>
                <a:spLocks/>
              </p:cNvSpPr>
              <p:nvPr/>
            </p:nvSpPr>
            <p:spPr bwMode="auto">
              <a:xfrm>
                <a:off x="4534" y="3186"/>
                <a:ext cx="368" cy="15"/>
              </a:xfrm>
              <a:custGeom>
                <a:avLst/>
                <a:gdLst/>
                <a:ahLst/>
                <a:cxnLst>
                  <a:cxn ang="0">
                    <a:pos x="1265" y="60"/>
                  </a:cxn>
                  <a:cxn ang="0">
                    <a:pos x="204" y="60"/>
                  </a:cxn>
                  <a:cxn ang="0">
                    <a:pos x="177" y="54"/>
                  </a:cxn>
                  <a:cxn ang="0">
                    <a:pos x="151" y="48"/>
                  </a:cxn>
                  <a:cxn ang="0">
                    <a:pos x="125" y="41"/>
                  </a:cxn>
                  <a:cxn ang="0">
                    <a:pos x="100" y="32"/>
                  </a:cxn>
                  <a:cxn ang="0">
                    <a:pos x="74" y="25"/>
                  </a:cxn>
                  <a:cxn ang="0">
                    <a:pos x="49" y="17"/>
                  </a:cxn>
                  <a:cxn ang="0">
                    <a:pos x="25" y="8"/>
                  </a:cxn>
                  <a:cxn ang="0">
                    <a:pos x="0" y="0"/>
                  </a:cxn>
                  <a:cxn ang="0">
                    <a:pos x="1469" y="0"/>
                  </a:cxn>
                  <a:cxn ang="0">
                    <a:pos x="1444" y="8"/>
                  </a:cxn>
                  <a:cxn ang="0">
                    <a:pos x="1420" y="17"/>
                  </a:cxn>
                  <a:cxn ang="0">
                    <a:pos x="1395" y="25"/>
                  </a:cxn>
                  <a:cxn ang="0">
                    <a:pos x="1370" y="32"/>
                  </a:cxn>
                  <a:cxn ang="0">
                    <a:pos x="1343" y="41"/>
                  </a:cxn>
                  <a:cxn ang="0">
                    <a:pos x="1317" y="48"/>
                  </a:cxn>
                  <a:cxn ang="0">
                    <a:pos x="1291" y="54"/>
                  </a:cxn>
                  <a:cxn ang="0">
                    <a:pos x="1265" y="60"/>
                  </a:cxn>
                </a:cxnLst>
                <a:rect l="0" t="0" r="r" b="b"/>
                <a:pathLst>
                  <a:path w="1469" h="60">
                    <a:moveTo>
                      <a:pt x="1265" y="60"/>
                    </a:moveTo>
                    <a:lnTo>
                      <a:pt x="204" y="60"/>
                    </a:lnTo>
                    <a:lnTo>
                      <a:pt x="177" y="54"/>
                    </a:lnTo>
                    <a:lnTo>
                      <a:pt x="151" y="48"/>
                    </a:lnTo>
                    <a:lnTo>
                      <a:pt x="125" y="41"/>
                    </a:lnTo>
                    <a:lnTo>
                      <a:pt x="100" y="32"/>
                    </a:lnTo>
                    <a:lnTo>
                      <a:pt x="74" y="25"/>
                    </a:lnTo>
                    <a:lnTo>
                      <a:pt x="49" y="17"/>
                    </a:lnTo>
                    <a:lnTo>
                      <a:pt x="25" y="8"/>
                    </a:lnTo>
                    <a:lnTo>
                      <a:pt x="0" y="0"/>
                    </a:lnTo>
                    <a:lnTo>
                      <a:pt x="1469" y="0"/>
                    </a:lnTo>
                    <a:lnTo>
                      <a:pt x="1444" y="8"/>
                    </a:lnTo>
                    <a:lnTo>
                      <a:pt x="1420" y="17"/>
                    </a:lnTo>
                    <a:lnTo>
                      <a:pt x="1395" y="25"/>
                    </a:lnTo>
                    <a:lnTo>
                      <a:pt x="1370" y="32"/>
                    </a:lnTo>
                    <a:lnTo>
                      <a:pt x="1343" y="41"/>
                    </a:lnTo>
                    <a:lnTo>
                      <a:pt x="1317" y="48"/>
                    </a:lnTo>
                    <a:lnTo>
                      <a:pt x="1291" y="54"/>
                    </a:lnTo>
                    <a:lnTo>
                      <a:pt x="1265" y="60"/>
                    </a:lnTo>
                    <a:close/>
                  </a:path>
                </a:pathLst>
              </a:custGeom>
              <a:solidFill>
                <a:srgbClr val="F5C69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8" name="Freeform 462"/>
              <p:cNvSpPr>
                <a:spLocks/>
              </p:cNvSpPr>
              <p:nvPr/>
            </p:nvSpPr>
            <p:spPr bwMode="auto">
              <a:xfrm>
                <a:off x="4515" y="3178"/>
                <a:ext cx="406" cy="16"/>
              </a:xfrm>
              <a:custGeom>
                <a:avLst/>
                <a:gdLst/>
                <a:ahLst/>
                <a:cxnLst>
                  <a:cxn ang="0">
                    <a:pos x="1454" y="60"/>
                  </a:cxn>
                  <a:cxn ang="0">
                    <a:pos x="169" y="60"/>
                  </a:cxn>
                  <a:cxn ang="0">
                    <a:pos x="147" y="54"/>
                  </a:cxn>
                  <a:cxn ang="0">
                    <a:pos x="125" y="47"/>
                  </a:cxn>
                  <a:cxn ang="0">
                    <a:pos x="103" y="39"/>
                  </a:cxn>
                  <a:cxn ang="0">
                    <a:pos x="82" y="32"/>
                  </a:cxn>
                  <a:cxn ang="0">
                    <a:pos x="61" y="24"/>
                  </a:cxn>
                  <a:cxn ang="0">
                    <a:pos x="40" y="15"/>
                  </a:cxn>
                  <a:cxn ang="0">
                    <a:pos x="19" y="8"/>
                  </a:cxn>
                  <a:cxn ang="0">
                    <a:pos x="0" y="0"/>
                  </a:cxn>
                  <a:cxn ang="0">
                    <a:pos x="1623" y="0"/>
                  </a:cxn>
                  <a:cxn ang="0">
                    <a:pos x="1603" y="8"/>
                  </a:cxn>
                  <a:cxn ang="0">
                    <a:pos x="1582" y="15"/>
                  </a:cxn>
                  <a:cxn ang="0">
                    <a:pos x="1561" y="24"/>
                  </a:cxn>
                  <a:cxn ang="0">
                    <a:pos x="1540" y="32"/>
                  </a:cxn>
                  <a:cxn ang="0">
                    <a:pos x="1520" y="39"/>
                  </a:cxn>
                  <a:cxn ang="0">
                    <a:pos x="1498" y="47"/>
                  </a:cxn>
                  <a:cxn ang="0">
                    <a:pos x="1476" y="54"/>
                  </a:cxn>
                  <a:cxn ang="0">
                    <a:pos x="1454" y="60"/>
                  </a:cxn>
                </a:cxnLst>
                <a:rect l="0" t="0" r="r" b="b"/>
                <a:pathLst>
                  <a:path w="1623" h="60">
                    <a:moveTo>
                      <a:pt x="1454" y="60"/>
                    </a:moveTo>
                    <a:lnTo>
                      <a:pt x="169" y="60"/>
                    </a:lnTo>
                    <a:lnTo>
                      <a:pt x="147" y="54"/>
                    </a:lnTo>
                    <a:lnTo>
                      <a:pt x="125" y="47"/>
                    </a:lnTo>
                    <a:lnTo>
                      <a:pt x="103" y="39"/>
                    </a:lnTo>
                    <a:lnTo>
                      <a:pt x="82" y="32"/>
                    </a:lnTo>
                    <a:lnTo>
                      <a:pt x="61" y="24"/>
                    </a:lnTo>
                    <a:lnTo>
                      <a:pt x="40" y="15"/>
                    </a:lnTo>
                    <a:lnTo>
                      <a:pt x="19" y="8"/>
                    </a:lnTo>
                    <a:lnTo>
                      <a:pt x="0" y="0"/>
                    </a:lnTo>
                    <a:lnTo>
                      <a:pt x="1623" y="0"/>
                    </a:lnTo>
                    <a:lnTo>
                      <a:pt x="1603" y="8"/>
                    </a:lnTo>
                    <a:lnTo>
                      <a:pt x="1582" y="15"/>
                    </a:lnTo>
                    <a:lnTo>
                      <a:pt x="1561" y="24"/>
                    </a:lnTo>
                    <a:lnTo>
                      <a:pt x="1540" y="32"/>
                    </a:lnTo>
                    <a:lnTo>
                      <a:pt x="1520" y="39"/>
                    </a:lnTo>
                    <a:lnTo>
                      <a:pt x="1498" y="47"/>
                    </a:lnTo>
                    <a:lnTo>
                      <a:pt x="1476" y="54"/>
                    </a:lnTo>
                    <a:lnTo>
                      <a:pt x="1454" y="60"/>
                    </a:lnTo>
                    <a:close/>
                  </a:path>
                </a:pathLst>
              </a:custGeom>
              <a:solidFill>
                <a:srgbClr val="F6C9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19" name="Freeform 463"/>
              <p:cNvSpPr>
                <a:spLocks/>
              </p:cNvSpPr>
              <p:nvPr/>
            </p:nvSpPr>
            <p:spPr bwMode="auto">
              <a:xfrm>
                <a:off x="4498" y="3171"/>
                <a:ext cx="440" cy="15"/>
              </a:xfrm>
              <a:custGeom>
                <a:avLst/>
                <a:gdLst/>
                <a:ahLst/>
                <a:cxnLst>
                  <a:cxn ang="0">
                    <a:pos x="1614" y="62"/>
                  </a:cxn>
                  <a:cxn ang="0">
                    <a:pos x="145" y="62"/>
                  </a:cxn>
                  <a:cxn ang="0">
                    <a:pos x="126" y="55"/>
                  </a:cxn>
                  <a:cxn ang="0">
                    <a:pos x="107" y="47"/>
                  </a:cxn>
                  <a:cxn ang="0">
                    <a:pos x="88" y="40"/>
                  </a:cxn>
                  <a:cxn ang="0">
                    <a:pos x="71" y="33"/>
                  </a:cxn>
                  <a:cxn ang="0">
                    <a:pos x="53" y="24"/>
                  </a:cxn>
                  <a:cxn ang="0">
                    <a:pos x="35" y="17"/>
                  </a:cxn>
                  <a:cxn ang="0">
                    <a:pos x="17" y="9"/>
                  </a:cxn>
                  <a:cxn ang="0">
                    <a:pos x="0" y="0"/>
                  </a:cxn>
                  <a:cxn ang="0">
                    <a:pos x="1759" y="0"/>
                  </a:cxn>
                  <a:cxn ang="0">
                    <a:pos x="1741" y="9"/>
                  </a:cxn>
                  <a:cxn ang="0">
                    <a:pos x="1723" y="17"/>
                  </a:cxn>
                  <a:cxn ang="0">
                    <a:pos x="1705" y="24"/>
                  </a:cxn>
                  <a:cxn ang="0">
                    <a:pos x="1688" y="33"/>
                  </a:cxn>
                  <a:cxn ang="0">
                    <a:pos x="1669" y="40"/>
                  </a:cxn>
                  <a:cxn ang="0">
                    <a:pos x="1651" y="47"/>
                  </a:cxn>
                  <a:cxn ang="0">
                    <a:pos x="1632" y="55"/>
                  </a:cxn>
                  <a:cxn ang="0">
                    <a:pos x="1614" y="62"/>
                  </a:cxn>
                </a:cxnLst>
                <a:rect l="0" t="0" r="r" b="b"/>
                <a:pathLst>
                  <a:path w="1759" h="62">
                    <a:moveTo>
                      <a:pt x="1614" y="62"/>
                    </a:moveTo>
                    <a:lnTo>
                      <a:pt x="145" y="62"/>
                    </a:lnTo>
                    <a:lnTo>
                      <a:pt x="126" y="55"/>
                    </a:lnTo>
                    <a:lnTo>
                      <a:pt x="107" y="47"/>
                    </a:lnTo>
                    <a:lnTo>
                      <a:pt x="88" y="40"/>
                    </a:lnTo>
                    <a:lnTo>
                      <a:pt x="71" y="33"/>
                    </a:lnTo>
                    <a:lnTo>
                      <a:pt x="53" y="24"/>
                    </a:lnTo>
                    <a:lnTo>
                      <a:pt x="35" y="17"/>
                    </a:lnTo>
                    <a:lnTo>
                      <a:pt x="17" y="9"/>
                    </a:lnTo>
                    <a:lnTo>
                      <a:pt x="0" y="0"/>
                    </a:lnTo>
                    <a:lnTo>
                      <a:pt x="1759" y="0"/>
                    </a:lnTo>
                    <a:lnTo>
                      <a:pt x="1741" y="9"/>
                    </a:lnTo>
                    <a:lnTo>
                      <a:pt x="1723" y="17"/>
                    </a:lnTo>
                    <a:lnTo>
                      <a:pt x="1705" y="24"/>
                    </a:lnTo>
                    <a:lnTo>
                      <a:pt x="1688" y="33"/>
                    </a:lnTo>
                    <a:lnTo>
                      <a:pt x="1669" y="40"/>
                    </a:lnTo>
                    <a:lnTo>
                      <a:pt x="1651" y="47"/>
                    </a:lnTo>
                    <a:lnTo>
                      <a:pt x="1632" y="55"/>
                    </a:lnTo>
                    <a:lnTo>
                      <a:pt x="1614" y="62"/>
                    </a:lnTo>
                    <a:close/>
                  </a:path>
                </a:pathLst>
              </a:custGeom>
              <a:solidFill>
                <a:srgbClr val="F6C9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0" name="Freeform 464"/>
              <p:cNvSpPr>
                <a:spLocks/>
              </p:cNvSpPr>
              <p:nvPr/>
            </p:nvSpPr>
            <p:spPr bwMode="auto">
              <a:xfrm>
                <a:off x="4483" y="3163"/>
                <a:ext cx="470" cy="15"/>
              </a:xfrm>
              <a:custGeom>
                <a:avLst/>
                <a:gdLst/>
                <a:ahLst/>
                <a:cxnLst>
                  <a:cxn ang="0">
                    <a:pos x="1751" y="62"/>
                  </a:cxn>
                  <a:cxn ang="0">
                    <a:pos x="128" y="62"/>
                  </a:cxn>
                  <a:cxn ang="0">
                    <a:pos x="111" y="54"/>
                  </a:cxn>
                  <a:cxn ang="0">
                    <a:pos x="94" y="47"/>
                  </a:cxn>
                  <a:cxn ang="0">
                    <a:pos x="77" y="40"/>
                  </a:cxn>
                  <a:cxn ang="0">
                    <a:pos x="62" y="31"/>
                  </a:cxn>
                  <a:cxn ang="0">
                    <a:pos x="46" y="24"/>
                  </a:cxn>
                  <a:cxn ang="0">
                    <a:pos x="31" y="16"/>
                  </a:cxn>
                  <a:cxn ang="0">
                    <a:pos x="15" y="8"/>
                  </a:cxn>
                  <a:cxn ang="0">
                    <a:pos x="0" y="0"/>
                  </a:cxn>
                  <a:cxn ang="0">
                    <a:pos x="1878" y="0"/>
                  </a:cxn>
                  <a:cxn ang="0">
                    <a:pos x="1862" y="8"/>
                  </a:cxn>
                  <a:cxn ang="0">
                    <a:pos x="1848" y="16"/>
                  </a:cxn>
                  <a:cxn ang="0">
                    <a:pos x="1832" y="24"/>
                  </a:cxn>
                  <a:cxn ang="0">
                    <a:pos x="1817" y="31"/>
                  </a:cxn>
                  <a:cxn ang="0">
                    <a:pos x="1800" y="40"/>
                  </a:cxn>
                  <a:cxn ang="0">
                    <a:pos x="1784" y="47"/>
                  </a:cxn>
                  <a:cxn ang="0">
                    <a:pos x="1768" y="54"/>
                  </a:cxn>
                  <a:cxn ang="0">
                    <a:pos x="1751" y="62"/>
                  </a:cxn>
                </a:cxnLst>
                <a:rect l="0" t="0" r="r" b="b"/>
                <a:pathLst>
                  <a:path w="1878" h="62">
                    <a:moveTo>
                      <a:pt x="1751" y="62"/>
                    </a:moveTo>
                    <a:lnTo>
                      <a:pt x="128" y="62"/>
                    </a:lnTo>
                    <a:lnTo>
                      <a:pt x="111" y="54"/>
                    </a:lnTo>
                    <a:lnTo>
                      <a:pt x="94" y="47"/>
                    </a:lnTo>
                    <a:lnTo>
                      <a:pt x="77" y="40"/>
                    </a:lnTo>
                    <a:lnTo>
                      <a:pt x="62" y="31"/>
                    </a:lnTo>
                    <a:lnTo>
                      <a:pt x="46" y="24"/>
                    </a:lnTo>
                    <a:lnTo>
                      <a:pt x="31" y="16"/>
                    </a:lnTo>
                    <a:lnTo>
                      <a:pt x="15" y="8"/>
                    </a:lnTo>
                    <a:lnTo>
                      <a:pt x="0" y="0"/>
                    </a:lnTo>
                    <a:lnTo>
                      <a:pt x="1878" y="0"/>
                    </a:lnTo>
                    <a:lnTo>
                      <a:pt x="1862" y="8"/>
                    </a:lnTo>
                    <a:lnTo>
                      <a:pt x="1848" y="16"/>
                    </a:lnTo>
                    <a:lnTo>
                      <a:pt x="1832" y="24"/>
                    </a:lnTo>
                    <a:lnTo>
                      <a:pt x="1817" y="31"/>
                    </a:lnTo>
                    <a:lnTo>
                      <a:pt x="1800" y="40"/>
                    </a:lnTo>
                    <a:lnTo>
                      <a:pt x="1784" y="47"/>
                    </a:lnTo>
                    <a:lnTo>
                      <a:pt x="1768" y="54"/>
                    </a:lnTo>
                    <a:lnTo>
                      <a:pt x="1751" y="62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1" name="Freeform 465"/>
              <p:cNvSpPr>
                <a:spLocks/>
              </p:cNvSpPr>
              <p:nvPr/>
            </p:nvSpPr>
            <p:spPr bwMode="auto">
              <a:xfrm>
                <a:off x="4470" y="3155"/>
                <a:ext cx="496" cy="16"/>
              </a:xfrm>
              <a:custGeom>
                <a:avLst/>
                <a:gdLst/>
                <a:ahLst/>
                <a:cxnLst>
                  <a:cxn ang="0">
                    <a:pos x="1872" y="60"/>
                  </a:cxn>
                  <a:cxn ang="0">
                    <a:pos x="113" y="60"/>
                  </a:cxn>
                  <a:cxn ang="0">
                    <a:pos x="98" y="53"/>
                  </a:cxn>
                  <a:cxn ang="0">
                    <a:pos x="84" y="46"/>
                  </a:cxn>
                  <a:cxn ang="0">
                    <a:pos x="69" y="38"/>
                  </a:cxn>
                  <a:cxn ang="0">
                    <a:pos x="54" y="31"/>
                  </a:cxn>
                  <a:cxn ang="0">
                    <a:pos x="41" y="23"/>
                  </a:cxn>
                  <a:cxn ang="0">
                    <a:pos x="27" y="16"/>
                  </a:cxn>
                  <a:cxn ang="0">
                    <a:pos x="13" y="7"/>
                  </a:cxn>
                  <a:cxn ang="0">
                    <a:pos x="0" y="0"/>
                  </a:cxn>
                  <a:cxn ang="0">
                    <a:pos x="1984" y="0"/>
                  </a:cxn>
                  <a:cxn ang="0">
                    <a:pos x="1971" y="7"/>
                  </a:cxn>
                  <a:cxn ang="0">
                    <a:pos x="1957" y="16"/>
                  </a:cxn>
                  <a:cxn ang="0">
                    <a:pos x="1944" y="23"/>
                  </a:cxn>
                  <a:cxn ang="0">
                    <a:pos x="1929" y="31"/>
                  </a:cxn>
                  <a:cxn ang="0">
                    <a:pos x="1915" y="38"/>
                  </a:cxn>
                  <a:cxn ang="0">
                    <a:pos x="1901" y="46"/>
                  </a:cxn>
                  <a:cxn ang="0">
                    <a:pos x="1886" y="53"/>
                  </a:cxn>
                  <a:cxn ang="0">
                    <a:pos x="1872" y="60"/>
                  </a:cxn>
                </a:cxnLst>
                <a:rect l="0" t="0" r="r" b="b"/>
                <a:pathLst>
                  <a:path w="1984" h="60">
                    <a:moveTo>
                      <a:pt x="1872" y="60"/>
                    </a:moveTo>
                    <a:lnTo>
                      <a:pt x="113" y="60"/>
                    </a:lnTo>
                    <a:lnTo>
                      <a:pt x="98" y="53"/>
                    </a:lnTo>
                    <a:lnTo>
                      <a:pt x="84" y="46"/>
                    </a:lnTo>
                    <a:lnTo>
                      <a:pt x="69" y="38"/>
                    </a:lnTo>
                    <a:lnTo>
                      <a:pt x="54" y="31"/>
                    </a:lnTo>
                    <a:lnTo>
                      <a:pt x="41" y="23"/>
                    </a:lnTo>
                    <a:lnTo>
                      <a:pt x="27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984" y="0"/>
                    </a:lnTo>
                    <a:lnTo>
                      <a:pt x="1971" y="7"/>
                    </a:lnTo>
                    <a:lnTo>
                      <a:pt x="1957" y="16"/>
                    </a:lnTo>
                    <a:lnTo>
                      <a:pt x="1944" y="23"/>
                    </a:lnTo>
                    <a:lnTo>
                      <a:pt x="1929" y="31"/>
                    </a:lnTo>
                    <a:lnTo>
                      <a:pt x="1915" y="38"/>
                    </a:lnTo>
                    <a:lnTo>
                      <a:pt x="1901" y="46"/>
                    </a:lnTo>
                    <a:lnTo>
                      <a:pt x="1886" y="53"/>
                    </a:lnTo>
                    <a:lnTo>
                      <a:pt x="1872" y="60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2" name="Freeform 466"/>
              <p:cNvSpPr>
                <a:spLocks/>
              </p:cNvSpPr>
              <p:nvPr/>
            </p:nvSpPr>
            <p:spPr bwMode="auto">
              <a:xfrm>
                <a:off x="4458" y="3148"/>
                <a:ext cx="520" cy="15"/>
              </a:xfrm>
              <a:custGeom>
                <a:avLst/>
                <a:gdLst/>
                <a:ahLst/>
                <a:cxnLst>
                  <a:cxn ang="0">
                    <a:pos x="1979" y="61"/>
                  </a:cxn>
                  <a:cxn ang="0">
                    <a:pos x="101" y="61"/>
                  </a:cxn>
                  <a:cxn ang="0">
                    <a:pos x="88" y="54"/>
                  </a:cxn>
                  <a:cxn ang="0">
                    <a:pos x="74" y="47"/>
                  </a:cxn>
                  <a:cxn ang="0">
                    <a:pos x="62" y="39"/>
                  </a:cxn>
                  <a:cxn ang="0">
                    <a:pos x="49" y="31"/>
                  </a:cxn>
                  <a:cxn ang="0">
                    <a:pos x="37" y="24"/>
                  </a:cxn>
                  <a:cxn ang="0">
                    <a:pos x="24" y="16"/>
                  </a:cxn>
                  <a:cxn ang="0">
                    <a:pos x="12" y="8"/>
                  </a:cxn>
                  <a:cxn ang="0">
                    <a:pos x="0" y="0"/>
                  </a:cxn>
                  <a:cxn ang="0">
                    <a:pos x="2080" y="0"/>
                  </a:cxn>
                  <a:cxn ang="0">
                    <a:pos x="2068" y="8"/>
                  </a:cxn>
                  <a:cxn ang="0">
                    <a:pos x="2056" y="16"/>
                  </a:cxn>
                  <a:cxn ang="0">
                    <a:pos x="2044" y="24"/>
                  </a:cxn>
                  <a:cxn ang="0">
                    <a:pos x="2031" y="31"/>
                  </a:cxn>
                  <a:cxn ang="0">
                    <a:pos x="2019" y="39"/>
                  </a:cxn>
                  <a:cxn ang="0">
                    <a:pos x="2005" y="47"/>
                  </a:cxn>
                  <a:cxn ang="0">
                    <a:pos x="1993" y="54"/>
                  </a:cxn>
                  <a:cxn ang="0">
                    <a:pos x="1979" y="61"/>
                  </a:cxn>
                </a:cxnLst>
                <a:rect l="0" t="0" r="r" b="b"/>
                <a:pathLst>
                  <a:path w="2080" h="61">
                    <a:moveTo>
                      <a:pt x="1979" y="61"/>
                    </a:moveTo>
                    <a:lnTo>
                      <a:pt x="101" y="61"/>
                    </a:lnTo>
                    <a:lnTo>
                      <a:pt x="88" y="54"/>
                    </a:lnTo>
                    <a:lnTo>
                      <a:pt x="74" y="47"/>
                    </a:lnTo>
                    <a:lnTo>
                      <a:pt x="62" y="39"/>
                    </a:lnTo>
                    <a:lnTo>
                      <a:pt x="49" y="31"/>
                    </a:lnTo>
                    <a:lnTo>
                      <a:pt x="37" y="24"/>
                    </a:lnTo>
                    <a:lnTo>
                      <a:pt x="24" y="16"/>
                    </a:lnTo>
                    <a:lnTo>
                      <a:pt x="12" y="8"/>
                    </a:lnTo>
                    <a:lnTo>
                      <a:pt x="0" y="0"/>
                    </a:lnTo>
                    <a:lnTo>
                      <a:pt x="2080" y="0"/>
                    </a:lnTo>
                    <a:lnTo>
                      <a:pt x="2068" y="8"/>
                    </a:lnTo>
                    <a:lnTo>
                      <a:pt x="2056" y="16"/>
                    </a:lnTo>
                    <a:lnTo>
                      <a:pt x="2044" y="24"/>
                    </a:lnTo>
                    <a:lnTo>
                      <a:pt x="2031" y="31"/>
                    </a:lnTo>
                    <a:lnTo>
                      <a:pt x="2019" y="39"/>
                    </a:lnTo>
                    <a:lnTo>
                      <a:pt x="2005" y="47"/>
                    </a:lnTo>
                    <a:lnTo>
                      <a:pt x="1993" y="54"/>
                    </a:lnTo>
                    <a:lnTo>
                      <a:pt x="1979" y="61"/>
                    </a:lnTo>
                    <a:close/>
                  </a:path>
                </a:pathLst>
              </a:custGeom>
              <a:solidFill>
                <a:srgbClr val="F6CB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3" name="Freeform 467"/>
              <p:cNvSpPr>
                <a:spLocks/>
              </p:cNvSpPr>
              <p:nvPr/>
            </p:nvSpPr>
            <p:spPr bwMode="auto">
              <a:xfrm>
                <a:off x="4447" y="3140"/>
                <a:ext cx="542" cy="15"/>
              </a:xfrm>
              <a:custGeom>
                <a:avLst/>
                <a:gdLst/>
                <a:ahLst/>
                <a:cxnLst>
                  <a:cxn ang="0">
                    <a:pos x="2076" y="62"/>
                  </a:cxn>
                  <a:cxn ang="0">
                    <a:pos x="92" y="62"/>
                  </a:cxn>
                  <a:cxn ang="0">
                    <a:pos x="80" y="55"/>
                  </a:cxn>
                  <a:cxn ang="0">
                    <a:pos x="68" y="46"/>
                  </a:cxn>
                  <a:cxn ang="0">
                    <a:pos x="57" y="39"/>
                  </a:cxn>
                  <a:cxn ang="0">
                    <a:pos x="45" y="32"/>
                  </a:cxn>
                  <a:cxn ang="0">
                    <a:pos x="34" y="24"/>
                  </a:cxn>
                  <a:cxn ang="0">
                    <a:pos x="22" y="16"/>
                  </a:cxn>
                  <a:cxn ang="0">
                    <a:pos x="12" y="9"/>
                  </a:cxn>
                  <a:cxn ang="0">
                    <a:pos x="0" y="0"/>
                  </a:cxn>
                  <a:cxn ang="0">
                    <a:pos x="2167" y="0"/>
                  </a:cxn>
                  <a:cxn ang="0">
                    <a:pos x="2157" y="9"/>
                  </a:cxn>
                  <a:cxn ang="0">
                    <a:pos x="2145" y="16"/>
                  </a:cxn>
                  <a:cxn ang="0">
                    <a:pos x="2135" y="24"/>
                  </a:cxn>
                  <a:cxn ang="0">
                    <a:pos x="2123" y="32"/>
                  </a:cxn>
                  <a:cxn ang="0">
                    <a:pos x="2112" y="39"/>
                  </a:cxn>
                  <a:cxn ang="0">
                    <a:pos x="2100" y="46"/>
                  </a:cxn>
                  <a:cxn ang="0">
                    <a:pos x="2088" y="55"/>
                  </a:cxn>
                  <a:cxn ang="0">
                    <a:pos x="2076" y="62"/>
                  </a:cxn>
                </a:cxnLst>
                <a:rect l="0" t="0" r="r" b="b"/>
                <a:pathLst>
                  <a:path w="2167" h="62">
                    <a:moveTo>
                      <a:pt x="2076" y="62"/>
                    </a:moveTo>
                    <a:lnTo>
                      <a:pt x="92" y="62"/>
                    </a:lnTo>
                    <a:lnTo>
                      <a:pt x="80" y="55"/>
                    </a:lnTo>
                    <a:lnTo>
                      <a:pt x="68" y="46"/>
                    </a:lnTo>
                    <a:lnTo>
                      <a:pt x="57" y="39"/>
                    </a:lnTo>
                    <a:lnTo>
                      <a:pt x="45" y="32"/>
                    </a:lnTo>
                    <a:lnTo>
                      <a:pt x="34" y="24"/>
                    </a:lnTo>
                    <a:lnTo>
                      <a:pt x="22" y="16"/>
                    </a:lnTo>
                    <a:lnTo>
                      <a:pt x="12" y="9"/>
                    </a:lnTo>
                    <a:lnTo>
                      <a:pt x="0" y="0"/>
                    </a:lnTo>
                    <a:lnTo>
                      <a:pt x="2167" y="0"/>
                    </a:lnTo>
                    <a:lnTo>
                      <a:pt x="2157" y="9"/>
                    </a:lnTo>
                    <a:lnTo>
                      <a:pt x="2145" y="16"/>
                    </a:lnTo>
                    <a:lnTo>
                      <a:pt x="2135" y="24"/>
                    </a:lnTo>
                    <a:lnTo>
                      <a:pt x="2123" y="32"/>
                    </a:lnTo>
                    <a:lnTo>
                      <a:pt x="2112" y="39"/>
                    </a:lnTo>
                    <a:lnTo>
                      <a:pt x="2100" y="46"/>
                    </a:lnTo>
                    <a:lnTo>
                      <a:pt x="2088" y="55"/>
                    </a:lnTo>
                    <a:lnTo>
                      <a:pt x="2076" y="62"/>
                    </a:lnTo>
                    <a:close/>
                  </a:path>
                </a:pathLst>
              </a:custGeom>
              <a:solidFill>
                <a:srgbClr val="F6CD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4" name="Freeform 468"/>
              <p:cNvSpPr>
                <a:spLocks/>
              </p:cNvSpPr>
              <p:nvPr/>
            </p:nvSpPr>
            <p:spPr bwMode="auto">
              <a:xfrm>
                <a:off x="4437" y="3133"/>
                <a:ext cx="561" cy="15"/>
              </a:xfrm>
              <a:custGeom>
                <a:avLst/>
                <a:gdLst/>
                <a:ahLst/>
                <a:cxnLst>
                  <a:cxn ang="0">
                    <a:pos x="2162" y="61"/>
                  </a:cxn>
                  <a:cxn ang="0">
                    <a:pos x="82" y="61"/>
                  </a:cxn>
                  <a:cxn ang="0">
                    <a:pos x="71" y="53"/>
                  </a:cxn>
                  <a:cxn ang="0">
                    <a:pos x="60" y="46"/>
                  </a:cxn>
                  <a:cxn ang="0">
                    <a:pos x="50" y="39"/>
                  </a:cxn>
                  <a:cxn ang="0">
                    <a:pos x="39" y="31"/>
                  </a:cxn>
                  <a:cxn ang="0">
                    <a:pos x="29" y="23"/>
                  </a:cxn>
                  <a:cxn ang="0">
                    <a:pos x="19" y="16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2244" y="0"/>
                  </a:cxn>
                  <a:cxn ang="0">
                    <a:pos x="2234" y="7"/>
                  </a:cxn>
                  <a:cxn ang="0">
                    <a:pos x="2224" y="16"/>
                  </a:cxn>
                  <a:cxn ang="0">
                    <a:pos x="2214" y="23"/>
                  </a:cxn>
                  <a:cxn ang="0">
                    <a:pos x="2204" y="31"/>
                  </a:cxn>
                  <a:cxn ang="0">
                    <a:pos x="2194" y="39"/>
                  </a:cxn>
                  <a:cxn ang="0">
                    <a:pos x="2183" y="46"/>
                  </a:cxn>
                  <a:cxn ang="0">
                    <a:pos x="2173" y="53"/>
                  </a:cxn>
                  <a:cxn ang="0">
                    <a:pos x="2162" y="61"/>
                  </a:cxn>
                </a:cxnLst>
                <a:rect l="0" t="0" r="r" b="b"/>
                <a:pathLst>
                  <a:path w="2244" h="61">
                    <a:moveTo>
                      <a:pt x="2162" y="61"/>
                    </a:moveTo>
                    <a:lnTo>
                      <a:pt x="82" y="61"/>
                    </a:lnTo>
                    <a:lnTo>
                      <a:pt x="71" y="53"/>
                    </a:lnTo>
                    <a:lnTo>
                      <a:pt x="60" y="46"/>
                    </a:lnTo>
                    <a:lnTo>
                      <a:pt x="50" y="39"/>
                    </a:lnTo>
                    <a:lnTo>
                      <a:pt x="39" y="31"/>
                    </a:lnTo>
                    <a:lnTo>
                      <a:pt x="29" y="23"/>
                    </a:lnTo>
                    <a:lnTo>
                      <a:pt x="19" y="16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2244" y="0"/>
                    </a:lnTo>
                    <a:lnTo>
                      <a:pt x="2234" y="7"/>
                    </a:lnTo>
                    <a:lnTo>
                      <a:pt x="2224" y="16"/>
                    </a:lnTo>
                    <a:lnTo>
                      <a:pt x="2214" y="23"/>
                    </a:lnTo>
                    <a:lnTo>
                      <a:pt x="2204" y="31"/>
                    </a:lnTo>
                    <a:lnTo>
                      <a:pt x="2194" y="39"/>
                    </a:lnTo>
                    <a:lnTo>
                      <a:pt x="2183" y="46"/>
                    </a:lnTo>
                    <a:lnTo>
                      <a:pt x="2173" y="53"/>
                    </a:lnTo>
                    <a:lnTo>
                      <a:pt x="2162" y="61"/>
                    </a:lnTo>
                    <a:close/>
                  </a:path>
                </a:pathLst>
              </a:custGeom>
              <a:solidFill>
                <a:srgbClr val="F6CD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5" name="Freeform 469"/>
              <p:cNvSpPr>
                <a:spLocks/>
              </p:cNvSpPr>
              <p:nvPr/>
            </p:nvSpPr>
            <p:spPr bwMode="auto">
              <a:xfrm>
                <a:off x="4429" y="3125"/>
                <a:ext cx="578" cy="15"/>
              </a:xfrm>
              <a:custGeom>
                <a:avLst/>
                <a:gdLst/>
                <a:ahLst/>
                <a:cxnLst>
                  <a:cxn ang="0">
                    <a:pos x="2240" y="61"/>
                  </a:cxn>
                  <a:cxn ang="0">
                    <a:pos x="73" y="61"/>
                  </a:cxn>
                  <a:cxn ang="0">
                    <a:pos x="64" y="54"/>
                  </a:cxn>
                  <a:cxn ang="0">
                    <a:pos x="54" y="47"/>
                  </a:cxn>
                  <a:cxn ang="0">
                    <a:pos x="45" y="38"/>
                  </a:cxn>
                  <a:cxn ang="0">
                    <a:pos x="36" y="31"/>
                  </a:cxn>
                  <a:cxn ang="0">
                    <a:pos x="26" y="24"/>
                  </a:cxn>
                  <a:cxn ang="0">
                    <a:pos x="17" y="15"/>
                  </a:cxn>
                  <a:cxn ang="0">
                    <a:pos x="9" y="8"/>
                  </a:cxn>
                  <a:cxn ang="0">
                    <a:pos x="0" y="0"/>
                  </a:cxn>
                  <a:cxn ang="0">
                    <a:pos x="2314" y="0"/>
                  </a:cxn>
                  <a:cxn ang="0">
                    <a:pos x="2305" y="8"/>
                  </a:cxn>
                  <a:cxn ang="0">
                    <a:pos x="2296" y="15"/>
                  </a:cxn>
                  <a:cxn ang="0">
                    <a:pos x="2287" y="24"/>
                  </a:cxn>
                  <a:cxn ang="0">
                    <a:pos x="2278" y="31"/>
                  </a:cxn>
                  <a:cxn ang="0">
                    <a:pos x="2269" y="38"/>
                  </a:cxn>
                  <a:cxn ang="0">
                    <a:pos x="2260" y="47"/>
                  </a:cxn>
                  <a:cxn ang="0">
                    <a:pos x="2249" y="54"/>
                  </a:cxn>
                  <a:cxn ang="0">
                    <a:pos x="2240" y="61"/>
                  </a:cxn>
                </a:cxnLst>
                <a:rect l="0" t="0" r="r" b="b"/>
                <a:pathLst>
                  <a:path w="2314" h="61">
                    <a:moveTo>
                      <a:pt x="2240" y="61"/>
                    </a:moveTo>
                    <a:lnTo>
                      <a:pt x="73" y="61"/>
                    </a:lnTo>
                    <a:lnTo>
                      <a:pt x="64" y="54"/>
                    </a:lnTo>
                    <a:lnTo>
                      <a:pt x="54" y="47"/>
                    </a:lnTo>
                    <a:lnTo>
                      <a:pt x="45" y="38"/>
                    </a:lnTo>
                    <a:lnTo>
                      <a:pt x="36" y="31"/>
                    </a:lnTo>
                    <a:lnTo>
                      <a:pt x="26" y="24"/>
                    </a:lnTo>
                    <a:lnTo>
                      <a:pt x="17" y="15"/>
                    </a:lnTo>
                    <a:lnTo>
                      <a:pt x="9" y="8"/>
                    </a:lnTo>
                    <a:lnTo>
                      <a:pt x="0" y="0"/>
                    </a:lnTo>
                    <a:lnTo>
                      <a:pt x="2314" y="0"/>
                    </a:lnTo>
                    <a:lnTo>
                      <a:pt x="2305" y="8"/>
                    </a:lnTo>
                    <a:lnTo>
                      <a:pt x="2296" y="15"/>
                    </a:lnTo>
                    <a:lnTo>
                      <a:pt x="2287" y="24"/>
                    </a:lnTo>
                    <a:lnTo>
                      <a:pt x="2278" y="31"/>
                    </a:lnTo>
                    <a:lnTo>
                      <a:pt x="2269" y="38"/>
                    </a:lnTo>
                    <a:lnTo>
                      <a:pt x="2260" y="47"/>
                    </a:lnTo>
                    <a:lnTo>
                      <a:pt x="2249" y="54"/>
                    </a:lnTo>
                    <a:lnTo>
                      <a:pt x="2240" y="61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6" name="Freeform 470"/>
              <p:cNvSpPr>
                <a:spLocks/>
              </p:cNvSpPr>
              <p:nvPr/>
            </p:nvSpPr>
            <p:spPr bwMode="auto">
              <a:xfrm>
                <a:off x="4421" y="3117"/>
                <a:ext cx="594" cy="16"/>
              </a:xfrm>
              <a:custGeom>
                <a:avLst/>
                <a:gdLst/>
                <a:ahLst/>
                <a:cxnLst>
                  <a:cxn ang="0">
                    <a:pos x="2311" y="61"/>
                  </a:cxn>
                  <a:cxn ang="0">
                    <a:pos x="67" y="61"/>
                  </a:cxn>
                  <a:cxn ang="0">
                    <a:pos x="58" y="54"/>
                  </a:cxn>
                  <a:cxn ang="0">
                    <a:pos x="49" y="45"/>
                  </a:cxn>
                  <a:cxn ang="0">
                    <a:pos x="41" y="38"/>
                  </a:cxn>
                  <a:cxn ang="0">
                    <a:pos x="32" y="31"/>
                  </a:cxn>
                  <a:cxn ang="0">
                    <a:pos x="24" y="22"/>
                  </a:cxn>
                  <a:cxn ang="0">
                    <a:pos x="16" y="15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2377" y="0"/>
                  </a:cxn>
                  <a:cxn ang="0">
                    <a:pos x="2369" y="8"/>
                  </a:cxn>
                  <a:cxn ang="0">
                    <a:pos x="2362" y="15"/>
                  </a:cxn>
                  <a:cxn ang="0">
                    <a:pos x="2353" y="22"/>
                  </a:cxn>
                  <a:cxn ang="0">
                    <a:pos x="2345" y="31"/>
                  </a:cxn>
                  <a:cxn ang="0">
                    <a:pos x="2337" y="38"/>
                  </a:cxn>
                  <a:cxn ang="0">
                    <a:pos x="2328" y="45"/>
                  </a:cxn>
                  <a:cxn ang="0">
                    <a:pos x="2320" y="54"/>
                  </a:cxn>
                  <a:cxn ang="0">
                    <a:pos x="2311" y="61"/>
                  </a:cxn>
                </a:cxnLst>
                <a:rect l="0" t="0" r="r" b="b"/>
                <a:pathLst>
                  <a:path w="2377" h="61">
                    <a:moveTo>
                      <a:pt x="2311" y="61"/>
                    </a:moveTo>
                    <a:lnTo>
                      <a:pt x="67" y="61"/>
                    </a:lnTo>
                    <a:lnTo>
                      <a:pt x="58" y="54"/>
                    </a:lnTo>
                    <a:lnTo>
                      <a:pt x="49" y="45"/>
                    </a:lnTo>
                    <a:lnTo>
                      <a:pt x="41" y="38"/>
                    </a:lnTo>
                    <a:lnTo>
                      <a:pt x="32" y="31"/>
                    </a:lnTo>
                    <a:lnTo>
                      <a:pt x="24" y="22"/>
                    </a:lnTo>
                    <a:lnTo>
                      <a:pt x="16" y="15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2377" y="0"/>
                    </a:lnTo>
                    <a:lnTo>
                      <a:pt x="2369" y="8"/>
                    </a:lnTo>
                    <a:lnTo>
                      <a:pt x="2362" y="15"/>
                    </a:lnTo>
                    <a:lnTo>
                      <a:pt x="2353" y="22"/>
                    </a:lnTo>
                    <a:lnTo>
                      <a:pt x="2345" y="31"/>
                    </a:lnTo>
                    <a:lnTo>
                      <a:pt x="2337" y="38"/>
                    </a:lnTo>
                    <a:lnTo>
                      <a:pt x="2328" y="45"/>
                    </a:lnTo>
                    <a:lnTo>
                      <a:pt x="2320" y="54"/>
                    </a:lnTo>
                    <a:lnTo>
                      <a:pt x="2311" y="61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7" name="Freeform 471"/>
              <p:cNvSpPr>
                <a:spLocks/>
              </p:cNvSpPr>
              <p:nvPr/>
            </p:nvSpPr>
            <p:spPr bwMode="auto">
              <a:xfrm>
                <a:off x="4414" y="3110"/>
                <a:ext cx="608" cy="15"/>
              </a:xfrm>
              <a:custGeom>
                <a:avLst/>
                <a:gdLst/>
                <a:ahLst/>
                <a:cxnLst>
                  <a:cxn ang="0">
                    <a:pos x="2374" y="61"/>
                  </a:cxn>
                  <a:cxn ang="0">
                    <a:pos x="60" y="61"/>
                  </a:cxn>
                  <a:cxn ang="0">
                    <a:pos x="52" y="53"/>
                  </a:cxn>
                  <a:cxn ang="0">
                    <a:pos x="44" y="46"/>
                  </a:cxn>
                  <a:cxn ang="0">
                    <a:pos x="36" y="39"/>
                  </a:cxn>
                  <a:cxn ang="0">
                    <a:pos x="29" y="31"/>
                  </a:cxn>
                  <a:cxn ang="0">
                    <a:pos x="22" y="23"/>
                  </a:cxn>
                  <a:cxn ang="0">
                    <a:pos x="14" y="16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2434" y="0"/>
                  </a:cxn>
                  <a:cxn ang="0">
                    <a:pos x="2426" y="8"/>
                  </a:cxn>
                  <a:cxn ang="0">
                    <a:pos x="2419" y="16"/>
                  </a:cxn>
                  <a:cxn ang="0">
                    <a:pos x="2412" y="23"/>
                  </a:cxn>
                  <a:cxn ang="0">
                    <a:pos x="2404" y="31"/>
                  </a:cxn>
                  <a:cxn ang="0">
                    <a:pos x="2397" y="39"/>
                  </a:cxn>
                  <a:cxn ang="0">
                    <a:pos x="2390" y="46"/>
                  </a:cxn>
                  <a:cxn ang="0">
                    <a:pos x="2381" y="53"/>
                  </a:cxn>
                  <a:cxn ang="0">
                    <a:pos x="2374" y="61"/>
                  </a:cxn>
                </a:cxnLst>
                <a:rect l="0" t="0" r="r" b="b"/>
                <a:pathLst>
                  <a:path w="2434" h="61">
                    <a:moveTo>
                      <a:pt x="2374" y="61"/>
                    </a:moveTo>
                    <a:lnTo>
                      <a:pt x="60" y="61"/>
                    </a:lnTo>
                    <a:lnTo>
                      <a:pt x="52" y="53"/>
                    </a:lnTo>
                    <a:lnTo>
                      <a:pt x="44" y="46"/>
                    </a:lnTo>
                    <a:lnTo>
                      <a:pt x="36" y="39"/>
                    </a:lnTo>
                    <a:lnTo>
                      <a:pt x="29" y="31"/>
                    </a:lnTo>
                    <a:lnTo>
                      <a:pt x="22" y="23"/>
                    </a:lnTo>
                    <a:lnTo>
                      <a:pt x="14" y="16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2434" y="0"/>
                    </a:lnTo>
                    <a:lnTo>
                      <a:pt x="2426" y="8"/>
                    </a:lnTo>
                    <a:lnTo>
                      <a:pt x="2419" y="16"/>
                    </a:lnTo>
                    <a:lnTo>
                      <a:pt x="2412" y="23"/>
                    </a:lnTo>
                    <a:lnTo>
                      <a:pt x="2404" y="31"/>
                    </a:lnTo>
                    <a:lnTo>
                      <a:pt x="2397" y="39"/>
                    </a:lnTo>
                    <a:lnTo>
                      <a:pt x="2390" y="46"/>
                    </a:lnTo>
                    <a:lnTo>
                      <a:pt x="2381" y="53"/>
                    </a:lnTo>
                    <a:lnTo>
                      <a:pt x="2374" y="61"/>
                    </a:lnTo>
                    <a:close/>
                  </a:path>
                </a:pathLst>
              </a:custGeom>
              <a:solidFill>
                <a:srgbClr val="F7CFA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8" name="Freeform 472"/>
              <p:cNvSpPr>
                <a:spLocks/>
              </p:cNvSpPr>
              <p:nvPr/>
            </p:nvSpPr>
            <p:spPr bwMode="auto">
              <a:xfrm>
                <a:off x="4407" y="3102"/>
                <a:ext cx="621" cy="15"/>
              </a:xfrm>
              <a:custGeom>
                <a:avLst/>
                <a:gdLst/>
                <a:ahLst/>
                <a:cxnLst>
                  <a:cxn ang="0">
                    <a:pos x="2430" y="62"/>
                  </a:cxn>
                  <a:cxn ang="0">
                    <a:pos x="53" y="62"/>
                  </a:cxn>
                  <a:cxn ang="0">
                    <a:pos x="46" y="54"/>
                  </a:cxn>
                  <a:cxn ang="0">
                    <a:pos x="39" y="47"/>
                  </a:cxn>
                  <a:cxn ang="0">
                    <a:pos x="32" y="39"/>
                  </a:cxn>
                  <a:cxn ang="0">
                    <a:pos x="26" y="31"/>
                  </a:cxn>
                  <a:cxn ang="0">
                    <a:pos x="18" y="24"/>
                  </a:cxn>
                  <a:cxn ang="0">
                    <a:pos x="12" y="16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2484" y="0"/>
                  </a:cxn>
                  <a:cxn ang="0">
                    <a:pos x="2477" y="8"/>
                  </a:cxn>
                  <a:cxn ang="0">
                    <a:pos x="2471" y="16"/>
                  </a:cxn>
                  <a:cxn ang="0">
                    <a:pos x="2465" y="24"/>
                  </a:cxn>
                  <a:cxn ang="0">
                    <a:pos x="2458" y="31"/>
                  </a:cxn>
                  <a:cxn ang="0">
                    <a:pos x="2451" y="39"/>
                  </a:cxn>
                  <a:cxn ang="0">
                    <a:pos x="2444" y="47"/>
                  </a:cxn>
                  <a:cxn ang="0">
                    <a:pos x="2438" y="54"/>
                  </a:cxn>
                  <a:cxn ang="0">
                    <a:pos x="2430" y="62"/>
                  </a:cxn>
                </a:cxnLst>
                <a:rect l="0" t="0" r="r" b="b"/>
                <a:pathLst>
                  <a:path w="2484" h="62">
                    <a:moveTo>
                      <a:pt x="2430" y="62"/>
                    </a:moveTo>
                    <a:lnTo>
                      <a:pt x="53" y="62"/>
                    </a:lnTo>
                    <a:lnTo>
                      <a:pt x="46" y="54"/>
                    </a:lnTo>
                    <a:lnTo>
                      <a:pt x="39" y="47"/>
                    </a:lnTo>
                    <a:lnTo>
                      <a:pt x="32" y="39"/>
                    </a:lnTo>
                    <a:lnTo>
                      <a:pt x="26" y="31"/>
                    </a:lnTo>
                    <a:lnTo>
                      <a:pt x="18" y="24"/>
                    </a:lnTo>
                    <a:lnTo>
                      <a:pt x="12" y="16"/>
                    </a:lnTo>
                    <a:lnTo>
                      <a:pt x="6" y="8"/>
                    </a:lnTo>
                    <a:lnTo>
                      <a:pt x="0" y="0"/>
                    </a:lnTo>
                    <a:lnTo>
                      <a:pt x="2484" y="0"/>
                    </a:lnTo>
                    <a:lnTo>
                      <a:pt x="2477" y="8"/>
                    </a:lnTo>
                    <a:lnTo>
                      <a:pt x="2471" y="16"/>
                    </a:lnTo>
                    <a:lnTo>
                      <a:pt x="2465" y="24"/>
                    </a:lnTo>
                    <a:lnTo>
                      <a:pt x="2458" y="31"/>
                    </a:lnTo>
                    <a:lnTo>
                      <a:pt x="2451" y="39"/>
                    </a:lnTo>
                    <a:lnTo>
                      <a:pt x="2444" y="47"/>
                    </a:lnTo>
                    <a:lnTo>
                      <a:pt x="2438" y="54"/>
                    </a:lnTo>
                    <a:lnTo>
                      <a:pt x="2430" y="62"/>
                    </a:lnTo>
                    <a:close/>
                  </a:path>
                </a:pathLst>
              </a:custGeom>
              <a:solidFill>
                <a:srgbClr val="F7D2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29" name="Freeform 473"/>
              <p:cNvSpPr>
                <a:spLocks/>
              </p:cNvSpPr>
              <p:nvPr/>
            </p:nvSpPr>
            <p:spPr bwMode="auto">
              <a:xfrm>
                <a:off x="4402" y="3094"/>
                <a:ext cx="632" cy="16"/>
              </a:xfrm>
              <a:custGeom>
                <a:avLst/>
                <a:gdLst/>
                <a:ahLst/>
                <a:cxnLst>
                  <a:cxn ang="0">
                    <a:pos x="2481" y="61"/>
                  </a:cxn>
                  <a:cxn ang="0">
                    <a:pos x="47" y="61"/>
                  </a:cxn>
                  <a:cxn ang="0">
                    <a:pos x="40" y="54"/>
                  </a:cxn>
                  <a:cxn ang="0">
                    <a:pos x="34" y="46"/>
                  </a:cxn>
                  <a:cxn ang="0">
                    <a:pos x="28" y="38"/>
                  </a:cxn>
                  <a:cxn ang="0">
                    <a:pos x="22" y="31"/>
                  </a:cxn>
                  <a:cxn ang="0">
                    <a:pos x="16" y="23"/>
                  </a:cxn>
                  <a:cxn ang="0">
                    <a:pos x="10" y="15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528" y="0"/>
                  </a:cxn>
                  <a:cxn ang="0">
                    <a:pos x="2522" y="8"/>
                  </a:cxn>
                  <a:cxn ang="0">
                    <a:pos x="2517" y="15"/>
                  </a:cxn>
                  <a:cxn ang="0">
                    <a:pos x="2511" y="23"/>
                  </a:cxn>
                  <a:cxn ang="0">
                    <a:pos x="2506" y="31"/>
                  </a:cxn>
                  <a:cxn ang="0">
                    <a:pos x="2499" y="38"/>
                  </a:cxn>
                  <a:cxn ang="0">
                    <a:pos x="2493" y="46"/>
                  </a:cxn>
                  <a:cxn ang="0">
                    <a:pos x="2487" y="54"/>
                  </a:cxn>
                  <a:cxn ang="0">
                    <a:pos x="2481" y="61"/>
                  </a:cxn>
                </a:cxnLst>
                <a:rect l="0" t="0" r="r" b="b"/>
                <a:pathLst>
                  <a:path w="2528" h="61">
                    <a:moveTo>
                      <a:pt x="2481" y="61"/>
                    </a:moveTo>
                    <a:lnTo>
                      <a:pt x="47" y="61"/>
                    </a:lnTo>
                    <a:lnTo>
                      <a:pt x="40" y="54"/>
                    </a:lnTo>
                    <a:lnTo>
                      <a:pt x="34" y="46"/>
                    </a:lnTo>
                    <a:lnTo>
                      <a:pt x="28" y="38"/>
                    </a:lnTo>
                    <a:lnTo>
                      <a:pt x="22" y="31"/>
                    </a:lnTo>
                    <a:lnTo>
                      <a:pt x="16" y="23"/>
                    </a:lnTo>
                    <a:lnTo>
                      <a:pt x="10" y="15"/>
                    </a:lnTo>
                    <a:lnTo>
                      <a:pt x="5" y="8"/>
                    </a:lnTo>
                    <a:lnTo>
                      <a:pt x="0" y="0"/>
                    </a:lnTo>
                    <a:lnTo>
                      <a:pt x="2528" y="0"/>
                    </a:lnTo>
                    <a:lnTo>
                      <a:pt x="2522" y="8"/>
                    </a:lnTo>
                    <a:lnTo>
                      <a:pt x="2517" y="15"/>
                    </a:lnTo>
                    <a:lnTo>
                      <a:pt x="2511" y="23"/>
                    </a:lnTo>
                    <a:lnTo>
                      <a:pt x="2506" y="31"/>
                    </a:lnTo>
                    <a:lnTo>
                      <a:pt x="2499" y="38"/>
                    </a:lnTo>
                    <a:lnTo>
                      <a:pt x="2493" y="46"/>
                    </a:lnTo>
                    <a:lnTo>
                      <a:pt x="2487" y="54"/>
                    </a:lnTo>
                    <a:lnTo>
                      <a:pt x="2481" y="61"/>
                    </a:lnTo>
                    <a:close/>
                  </a:path>
                </a:pathLst>
              </a:custGeom>
              <a:solidFill>
                <a:srgbClr val="F7D2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0" name="Freeform 474"/>
              <p:cNvSpPr>
                <a:spLocks/>
              </p:cNvSpPr>
              <p:nvPr/>
            </p:nvSpPr>
            <p:spPr bwMode="auto">
              <a:xfrm>
                <a:off x="4397" y="3087"/>
                <a:ext cx="642" cy="15"/>
              </a:xfrm>
              <a:custGeom>
                <a:avLst/>
                <a:gdLst/>
                <a:ahLst/>
                <a:cxnLst>
                  <a:cxn ang="0">
                    <a:pos x="2526" y="60"/>
                  </a:cxn>
                  <a:cxn ang="0">
                    <a:pos x="42" y="60"/>
                  </a:cxn>
                  <a:cxn ang="0">
                    <a:pos x="36" y="53"/>
                  </a:cxn>
                  <a:cxn ang="0">
                    <a:pos x="30" y="45"/>
                  </a:cxn>
                  <a:cxn ang="0">
                    <a:pos x="25" y="38"/>
                  </a:cxn>
                  <a:cxn ang="0">
                    <a:pos x="20" y="30"/>
                  </a:cxn>
                  <a:cxn ang="0">
                    <a:pos x="15" y="22"/>
                  </a:cxn>
                  <a:cxn ang="0">
                    <a:pos x="9" y="15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2567" y="0"/>
                  </a:cxn>
                  <a:cxn ang="0">
                    <a:pos x="2563" y="7"/>
                  </a:cxn>
                  <a:cxn ang="0">
                    <a:pos x="2558" y="15"/>
                  </a:cxn>
                  <a:cxn ang="0">
                    <a:pos x="2553" y="22"/>
                  </a:cxn>
                  <a:cxn ang="0">
                    <a:pos x="2548" y="30"/>
                  </a:cxn>
                  <a:cxn ang="0">
                    <a:pos x="2542" y="38"/>
                  </a:cxn>
                  <a:cxn ang="0">
                    <a:pos x="2537" y="45"/>
                  </a:cxn>
                  <a:cxn ang="0">
                    <a:pos x="2531" y="53"/>
                  </a:cxn>
                  <a:cxn ang="0">
                    <a:pos x="2526" y="60"/>
                  </a:cxn>
                </a:cxnLst>
                <a:rect l="0" t="0" r="r" b="b"/>
                <a:pathLst>
                  <a:path w="2567" h="60">
                    <a:moveTo>
                      <a:pt x="2526" y="60"/>
                    </a:moveTo>
                    <a:lnTo>
                      <a:pt x="42" y="60"/>
                    </a:lnTo>
                    <a:lnTo>
                      <a:pt x="36" y="53"/>
                    </a:lnTo>
                    <a:lnTo>
                      <a:pt x="30" y="45"/>
                    </a:lnTo>
                    <a:lnTo>
                      <a:pt x="25" y="38"/>
                    </a:lnTo>
                    <a:lnTo>
                      <a:pt x="20" y="30"/>
                    </a:lnTo>
                    <a:lnTo>
                      <a:pt x="15" y="22"/>
                    </a:lnTo>
                    <a:lnTo>
                      <a:pt x="9" y="15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2567" y="0"/>
                    </a:lnTo>
                    <a:lnTo>
                      <a:pt x="2563" y="7"/>
                    </a:lnTo>
                    <a:lnTo>
                      <a:pt x="2558" y="15"/>
                    </a:lnTo>
                    <a:lnTo>
                      <a:pt x="2553" y="22"/>
                    </a:lnTo>
                    <a:lnTo>
                      <a:pt x="2548" y="30"/>
                    </a:lnTo>
                    <a:lnTo>
                      <a:pt x="2542" y="38"/>
                    </a:lnTo>
                    <a:lnTo>
                      <a:pt x="2537" y="45"/>
                    </a:lnTo>
                    <a:lnTo>
                      <a:pt x="2531" y="53"/>
                    </a:lnTo>
                    <a:lnTo>
                      <a:pt x="2526" y="60"/>
                    </a:lnTo>
                    <a:close/>
                  </a:path>
                </a:pathLst>
              </a:custGeom>
              <a:solidFill>
                <a:srgbClr val="F8D4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1" name="Freeform 475"/>
              <p:cNvSpPr>
                <a:spLocks/>
              </p:cNvSpPr>
              <p:nvPr/>
            </p:nvSpPr>
            <p:spPr bwMode="auto">
              <a:xfrm>
                <a:off x="4393" y="3079"/>
                <a:ext cx="650" cy="15"/>
              </a:xfrm>
              <a:custGeom>
                <a:avLst/>
                <a:gdLst/>
                <a:ahLst/>
                <a:cxnLst>
                  <a:cxn ang="0">
                    <a:pos x="2566" y="62"/>
                  </a:cxn>
                  <a:cxn ang="0">
                    <a:pos x="38" y="62"/>
                  </a:cxn>
                  <a:cxn ang="0">
                    <a:pos x="33" y="54"/>
                  </a:cxn>
                  <a:cxn ang="0">
                    <a:pos x="27" y="47"/>
                  </a:cxn>
                  <a:cxn ang="0">
                    <a:pos x="22" y="39"/>
                  </a:cxn>
                  <a:cxn ang="0">
                    <a:pos x="18" y="32"/>
                  </a:cxn>
                  <a:cxn ang="0">
                    <a:pos x="14" y="24"/>
                  </a:cxn>
                  <a:cxn ang="0">
                    <a:pos x="9" y="16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2603" y="0"/>
                  </a:cxn>
                  <a:cxn ang="0">
                    <a:pos x="2599" y="9"/>
                  </a:cxn>
                  <a:cxn ang="0">
                    <a:pos x="2595" y="16"/>
                  </a:cxn>
                  <a:cxn ang="0">
                    <a:pos x="2590" y="24"/>
                  </a:cxn>
                  <a:cxn ang="0">
                    <a:pos x="2585" y="32"/>
                  </a:cxn>
                  <a:cxn ang="0">
                    <a:pos x="2581" y="39"/>
                  </a:cxn>
                  <a:cxn ang="0">
                    <a:pos x="2576" y="47"/>
                  </a:cxn>
                  <a:cxn ang="0">
                    <a:pos x="2571" y="54"/>
                  </a:cxn>
                  <a:cxn ang="0">
                    <a:pos x="2566" y="62"/>
                  </a:cxn>
                </a:cxnLst>
                <a:rect l="0" t="0" r="r" b="b"/>
                <a:pathLst>
                  <a:path w="2603" h="62">
                    <a:moveTo>
                      <a:pt x="2566" y="62"/>
                    </a:moveTo>
                    <a:lnTo>
                      <a:pt x="38" y="62"/>
                    </a:lnTo>
                    <a:lnTo>
                      <a:pt x="33" y="54"/>
                    </a:lnTo>
                    <a:lnTo>
                      <a:pt x="27" y="47"/>
                    </a:lnTo>
                    <a:lnTo>
                      <a:pt x="22" y="39"/>
                    </a:lnTo>
                    <a:lnTo>
                      <a:pt x="18" y="32"/>
                    </a:lnTo>
                    <a:lnTo>
                      <a:pt x="14" y="24"/>
                    </a:lnTo>
                    <a:lnTo>
                      <a:pt x="9" y="16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2603" y="0"/>
                    </a:lnTo>
                    <a:lnTo>
                      <a:pt x="2599" y="9"/>
                    </a:lnTo>
                    <a:lnTo>
                      <a:pt x="2595" y="16"/>
                    </a:lnTo>
                    <a:lnTo>
                      <a:pt x="2590" y="24"/>
                    </a:lnTo>
                    <a:lnTo>
                      <a:pt x="2585" y="32"/>
                    </a:lnTo>
                    <a:lnTo>
                      <a:pt x="2581" y="39"/>
                    </a:lnTo>
                    <a:lnTo>
                      <a:pt x="2576" y="47"/>
                    </a:lnTo>
                    <a:lnTo>
                      <a:pt x="2571" y="54"/>
                    </a:lnTo>
                    <a:lnTo>
                      <a:pt x="2566" y="62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2" name="Freeform 476"/>
              <p:cNvSpPr>
                <a:spLocks/>
              </p:cNvSpPr>
              <p:nvPr/>
            </p:nvSpPr>
            <p:spPr bwMode="auto">
              <a:xfrm>
                <a:off x="4389" y="3071"/>
                <a:ext cx="658" cy="16"/>
              </a:xfrm>
              <a:custGeom>
                <a:avLst/>
                <a:gdLst/>
                <a:ahLst/>
                <a:cxnLst>
                  <a:cxn ang="0">
                    <a:pos x="2599" y="62"/>
                  </a:cxn>
                  <a:cxn ang="0">
                    <a:pos x="32" y="62"/>
                  </a:cxn>
                  <a:cxn ang="0">
                    <a:pos x="27" y="54"/>
                  </a:cxn>
                  <a:cxn ang="0">
                    <a:pos x="23" y="46"/>
                  </a:cxn>
                  <a:cxn ang="0">
                    <a:pos x="18" y="39"/>
                  </a:cxn>
                  <a:cxn ang="0">
                    <a:pos x="15" y="31"/>
                  </a:cxn>
                  <a:cxn ang="0">
                    <a:pos x="11" y="23"/>
                  </a:cxn>
                  <a:cxn ang="0">
                    <a:pos x="7" y="16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2632" y="0"/>
                  </a:cxn>
                  <a:cxn ang="0">
                    <a:pos x="2628" y="8"/>
                  </a:cxn>
                  <a:cxn ang="0">
                    <a:pos x="2624" y="16"/>
                  </a:cxn>
                  <a:cxn ang="0">
                    <a:pos x="2620" y="23"/>
                  </a:cxn>
                  <a:cxn ang="0">
                    <a:pos x="2617" y="31"/>
                  </a:cxn>
                  <a:cxn ang="0">
                    <a:pos x="2613" y="39"/>
                  </a:cxn>
                  <a:cxn ang="0">
                    <a:pos x="2609" y="46"/>
                  </a:cxn>
                  <a:cxn ang="0">
                    <a:pos x="2605" y="54"/>
                  </a:cxn>
                  <a:cxn ang="0">
                    <a:pos x="2599" y="62"/>
                  </a:cxn>
                </a:cxnLst>
                <a:rect l="0" t="0" r="r" b="b"/>
                <a:pathLst>
                  <a:path w="2632" h="62">
                    <a:moveTo>
                      <a:pt x="2599" y="62"/>
                    </a:moveTo>
                    <a:lnTo>
                      <a:pt x="32" y="62"/>
                    </a:lnTo>
                    <a:lnTo>
                      <a:pt x="27" y="54"/>
                    </a:lnTo>
                    <a:lnTo>
                      <a:pt x="23" y="46"/>
                    </a:lnTo>
                    <a:lnTo>
                      <a:pt x="18" y="39"/>
                    </a:lnTo>
                    <a:lnTo>
                      <a:pt x="15" y="31"/>
                    </a:lnTo>
                    <a:lnTo>
                      <a:pt x="11" y="23"/>
                    </a:lnTo>
                    <a:lnTo>
                      <a:pt x="7" y="16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2632" y="0"/>
                    </a:lnTo>
                    <a:lnTo>
                      <a:pt x="2628" y="8"/>
                    </a:lnTo>
                    <a:lnTo>
                      <a:pt x="2624" y="16"/>
                    </a:lnTo>
                    <a:lnTo>
                      <a:pt x="2620" y="23"/>
                    </a:lnTo>
                    <a:lnTo>
                      <a:pt x="2617" y="31"/>
                    </a:lnTo>
                    <a:lnTo>
                      <a:pt x="2613" y="39"/>
                    </a:lnTo>
                    <a:lnTo>
                      <a:pt x="2609" y="46"/>
                    </a:lnTo>
                    <a:lnTo>
                      <a:pt x="2605" y="54"/>
                    </a:lnTo>
                    <a:lnTo>
                      <a:pt x="2599" y="62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3" name="Freeform 477"/>
              <p:cNvSpPr>
                <a:spLocks/>
              </p:cNvSpPr>
              <p:nvPr/>
            </p:nvSpPr>
            <p:spPr bwMode="auto">
              <a:xfrm>
                <a:off x="4386" y="3064"/>
                <a:ext cx="664" cy="15"/>
              </a:xfrm>
              <a:custGeom>
                <a:avLst/>
                <a:gdLst/>
                <a:ahLst/>
                <a:cxnLst>
                  <a:cxn ang="0">
                    <a:pos x="2629" y="60"/>
                  </a:cxn>
                  <a:cxn ang="0">
                    <a:pos x="26" y="60"/>
                  </a:cxn>
                  <a:cxn ang="0">
                    <a:pos x="23" y="53"/>
                  </a:cxn>
                  <a:cxn ang="0">
                    <a:pos x="19" y="46"/>
                  </a:cxn>
                  <a:cxn ang="0">
                    <a:pos x="16" y="38"/>
                  </a:cxn>
                  <a:cxn ang="0">
                    <a:pos x="12" y="30"/>
                  </a:cxn>
                  <a:cxn ang="0">
                    <a:pos x="8" y="23"/>
                  </a:cxn>
                  <a:cxn ang="0">
                    <a:pos x="5" y="15"/>
                  </a:cxn>
                  <a:cxn ang="0">
                    <a:pos x="2" y="7"/>
                  </a:cxn>
                  <a:cxn ang="0">
                    <a:pos x="0" y="0"/>
                  </a:cxn>
                  <a:cxn ang="0">
                    <a:pos x="2655" y="0"/>
                  </a:cxn>
                  <a:cxn ang="0">
                    <a:pos x="2653" y="7"/>
                  </a:cxn>
                  <a:cxn ang="0">
                    <a:pos x="2650" y="15"/>
                  </a:cxn>
                  <a:cxn ang="0">
                    <a:pos x="2647" y="23"/>
                  </a:cxn>
                  <a:cxn ang="0">
                    <a:pos x="2644" y="30"/>
                  </a:cxn>
                  <a:cxn ang="0">
                    <a:pos x="2640" y="38"/>
                  </a:cxn>
                  <a:cxn ang="0">
                    <a:pos x="2636" y="46"/>
                  </a:cxn>
                  <a:cxn ang="0">
                    <a:pos x="2632" y="53"/>
                  </a:cxn>
                  <a:cxn ang="0">
                    <a:pos x="2629" y="60"/>
                  </a:cxn>
                </a:cxnLst>
                <a:rect l="0" t="0" r="r" b="b"/>
                <a:pathLst>
                  <a:path w="2655" h="60">
                    <a:moveTo>
                      <a:pt x="2629" y="60"/>
                    </a:moveTo>
                    <a:lnTo>
                      <a:pt x="26" y="60"/>
                    </a:lnTo>
                    <a:lnTo>
                      <a:pt x="23" y="53"/>
                    </a:lnTo>
                    <a:lnTo>
                      <a:pt x="19" y="46"/>
                    </a:lnTo>
                    <a:lnTo>
                      <a:pt x="16" y="38"/>
                    </a:lnTo>
                    <a:lnTo>
                      <a:pt x="12" y="30"/>
                    </a:lnTo>
                    <a:lnTo>
                      <a:pt x="8" y="23"/>
                    </a:lnTo>
                    <a:lnTo>
                      <a:pt x="5" y="15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2655" y="0"/>
                    </a:lnTo>
                    <a:lnTo>
                      <a:pt x="2653" y="7"/>
                    </a:lnTo>
                    <a:lnTo>
                      <a:pt x="2650" y="15"/>
                    </a:lnTo>
                    <a:lnTo>
                      <a:pt x="2647" y="23"/>
                    </a:lnTo>
                    <a:lnTo>
                      <a:pt x="2644" y="30"/>
                    </a:lnTo>
                    <a:lnTo>
                      <a:pt x="2640" y="38"/>
                    </a:lnTo>
                    <a:lnTo>
                      <a:pt x="2636" y="46"/>
                    </a:lnTo>
                    <a:lnTo>
                      <a:pt x="2632" y="53"/>
                    </a:lnTo>
                    <a:lnTo>
                      <a:pt x="2629" y="60"/>
                    </a:lnTo>
                    <a:close/>
                  </a:path>
                </a:pathLst>
              </a:custGeom>
              <a:solidFill>
                <a:srgbClr val="F8D7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4" name="Freeform 478"/>
              <p:cNvSpPr>
                <a:spLocks/>
              </p:cNvSpPr>
              <p:nvPr/>
            </p:nvSpPr>
            <p:spPr bwMode="auto">
              <a:xfrm>
                <a:off x="4383" y="3056"/>
                <a:ext cx="669" cy="15"/>
              </a:xfrm>
              <a:custGeom>
                <a:avLst/>
                <a:gdLst/>
                <a:ahLst/>
                <a:cxnLst>
                  <a:cxn ang="0">
                    <a:pos x="2654" y="61"/>
                  </a:cxn>
                  <a:cxn ang="0">
                    <a:pos x="22" y="61"/>
                  </a:cxn>
                  <a:cxn ang="0">
                    <a:pos x="18" y="54"/>
                  </a:cxn>
                  <a:cxn ang="0">
                    <a:pos x="15" y="46"/>
                  </a:cxn>
                  <a:cxn ang="0">
                    <a:pos x="12" y="38"/>
                  </a:cxn>
                  <a:cxn ang="0">
                    <a:pos x="10" y="31"/>
                  </a:cxn>
                  <a:cxn ang="0">
                    <a:pos x="7" y="23"/>
                  </a:cxn>
                  <a:cxn ang="0">
                    <a:pos x="5" y="15"/>
                  </a:cxn>
                  <a:cxn ang="0">
                    <a:pos x="2" y="8"/>
                  </a:cxn>
                  <a:cxn ang="0">
                    <a:pos x="0" y="0"/>
                  </a:cxn>
                  <a:cxn ang="0">
                    <a:pos x="2676" y="0"/>
                  </a:cxn>
                  <a:cxn ang="0">
                    <a:pos x="2674" y="8"/>
                  </a:cxn>
                  <a:cxn ang="0">
                    <a:pos x="2670" y="15"/>
                  </a:cxn>
                  <a:cxn ang="0">
                    <a:pos x="2668" y="23"/>
                  </a:cxn>
                  <a:cxn ang="0">
                    <a:pos x="2665" y="31"/>
                  </a:cxn>
                  <a:cxn ang="0">
                    <a:pos x="2663" y="38"/>
                  </a:cxn>
                  <a:cxn ang="0">
                    <a:pos x="2660" y="46"/>
                  </a:cxn>
                  <a:cxn ang="0">
                    <a:pos x="2657" y="54"/>
                  </a:cxn>
                  <a:cxn ang="0">
                    <a:pos x="2654" y="61"/>
                  </a:cxn>
                </a:cxnLst>
                <a:rect l="0" t="0" r="r" b="b"/>
                <a:pathLst>
                  <a:path w="2676" h="61">
                    <a:moveTo>
                      <a:pt x="2654" y="61"/>
                    </a:moveTo>
                    <a:lnTo>
                      <a:pt x="22" y="61"/>
                    </a:lnTo>
                    <a:lnTo>
                      <a:pt x="18" y="54"/>
                    </a:lnTo>
                    <a:lnTo>
                      <a:pt x="15" y="46"/>
                    </a:lnTo>
                    <a:lnTo>
                      <a:pt x="12" y="38"/>
                    </a:lnTo>
                    <a:lnTo>
                      <a:pt x="10" y="31"/>
                    </a:lnTo>
                    <a:lnTo>
                      <a:pt x="7" y="23"/>
                    </a:lnTo>
                    <a:lnTo>
                      <a:pt x="5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2676" y="0"/>
                    </a:lnTo>
                    <a:lnTo>
                      <a:pt x="2674" y="8"/>
                    </a:lnTo>
                    <a:lnTo>
                      <a:pt x="2670" y="15"/>
                    </a:lnTo>
                    <a:lnTo>
                      <a:pt x="2668" y="23"/>
                    </a:lnTo>
                    <a:lnTo>
                      <a:pt x="2665" y="31"/>
                    </a:lnTo>
                    <a:lnTo>
                      <a:pt x="2663" y="38"/>
                    </a:lnTo>
                    <a:lnTo>
                      <a:pt x="2660" y="46"/>
                    </a:lnTo>
                    <a:lnTo>
                      <a:pt x="2657" y="54"/>
                    </a:lnTo>
                    <a:lnTo>
                      <a:pt x="2654" y="61"/>
                    </a:lnTo>
                    <a:close/>
                  </a:path>
                </a:pathLst>
              </a:custGeom>
              <a:solidFill>
                <a:srgbClr val="F8D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5" name="Freeform 479"/>
              <p:cNvSpPr>
                <a:spLocks/>
              </p:cNvSpPr>
              <p:nvPr/>
            </p:nvSpPr>
            <p:spPr bwMode="auto">
              <a:xfrm>
                <a:off x="4382" y="3048"/>
                <a:ext cx="672" cy="16"/>
              </a:xfrm>
              <a:custGeom>
                <a:avLst/>
                <a:gdLst/>
                <a:ahLst/>
                <a:cxnLst>
                  <a:cxn ang="0">
                    <a:pos x="2673" y="62"/>
                  </a:cxn>
                  <a:cxn ang="0">
                    <a:pos x="18" y="62"/>
                  </a:cxn>
                  <a:cxn ang="0">
                    <a:pos x="15" y="54"/>
                  </a:cxn>
                  <a:cxn ang="0">
                    <a:pos x="13" y="46"/>
                  </a:cxn>
                  <a:cxn ang="0">
                    <a:pos x="10" y="39"/>
                  </a:cxn>
                  <a:cxn ang="0">
                    <a:pos x="8" y="31"/>
                  </a:cxn>
                  <a:cxn ang="0">
                    <a:pos x="6" y="23"/>
                  </a:cxn>
                  <a:cxn ang="0">
                    <a:pos x="4" y="16"/>
                  </a:cxn>
                  <a:cxn ang="0">
                    <a:pos x="2" y="9"/>
                  </a:cxn>
                  <a:cxn ang="0">
                    <a:pos x="0" y="0"/>
                  </a:cxn>
                  <a:cxn ang="0">
                    <a:pos x="2691" y="0"/>
                  </a:cxn>
                  <a:cxn ang="0">
                    <a:pos x="2689" y="9"/>
                  </a:cxn>
                  <a:cxn ang="0">
                    <a:pos x="2688" y="16"/>
                  </a:cxn>
                  <a:cxn ang="0">
                    <a:pos x="2686" y="23"/>
                  </a:cxn>
                  <a:cxn ang="0">
                    <a:pos x="2684" y="31"/>
                  </a:cxn>
                  <a:cxn ang="0">
                    <a:pos x="2682" y="39"/>
                  </a:cxn>
                  <a:cxn ang="0">
                    <a:pos x="2678" y="46"/>
                  </a:cxn>
                  <a:cxn ang="0">
                    <a:pos x="2676" y="54"/>
                  </a:cxn>
                  <a:cxn ang="0">
                    <a:pos x="2673" y="62"/>
                  </a:cxn>
                </a:cxnLst>
                <a:rect l="0" t="0" r="r" b="b"/>
                <a:pathLst>
                  <a:path w="2691" h="62">
                    <a:moveTo>
                      <a:pt x="2673" y="62"/>
                    </a:moveTo>
                    <a:lnTo>
                      <a:pt x="18" y="62"/>
                    </a:lnTo>
                    <a:lnTo>
                      <a:pt x="15" y="54"/>
                    </a:lnTo>
                    <a:lnTo>
                      <a:pt x="13" y="46"/>
                    </a:lnTo>
                    <a:lnTo>
                      <a:pt x="10" y="39"/>
                    </a:lnTo>
                    <a:lnTo>
                      <a:pt x="8" y="31"/>
                    </a:lnTo>
                    <a:lnTo>
                      <a:pt x="6" y="23"/>
                    </a:lnTo>
                    <a:lnTo>
                      <a:pt x="4" y="16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2691" y="0"/>
                    </a:lnTo>
                    <a:lnTo>
                      <a:pt x="2689" y="9"/>
                    </a:lnTo>
                    <a:lnTo>
                      <a:pt x="2688" y="16"/>
                    </a:lnTo>
                    <a:lnTo>
                      <a:pt x="2686" y="23"/>
                    </a:lnTo>
                    <a:lnTo>
                      <a:pt x="2684" y="31"/>
                    </a:lnTo>
                    <a:lnTo>
                      <a:pt x="2682" y="39"/>
                    </a:lnTo>
                    <a:lnTo>
                      <a:pt x="2678" y="46"/>
                    </a:lnTo>
                    <a:lnTo>
                      <a:pt x="2676" y="54"/>
                    </a:lnTo>
                    <a:lnTo>
                      <a:pt x="2673" y="62"/>
                    </a:lnTo>
                    <a:close/>
                  </a:path>
                </a:pathLst>
              </a:custGeom>
              <a:solidFill>
                <a:srgbClr val="F9DA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6" name="Freeform 480"/>
              <p:cNvSpPr>
                <a:spLocks/>
              </p:cNvSpPr>
              <p:nvPr/>
            </p:nvSpPr>
            <p:spPr bwMode="auto">
              <a:xfrm>
                <a:off x="4380" y="3041"/>
                <a:ext cx="676" cy="15"/>
              </a:xfrm>
              <a:custGeom>
                <a:avLst/>
                <a:gdLst/>
                <a:ahLst/>
                <a:cxnLst>
                  <a:cxn ang="0">
                    <a:pos x="2689" y="61"/>
                  </a:cxn>
                  <a:cxn ang="0">
                    <a:pos x="13" y="61"/>
                  </a:cxn>
                  <a:cxn ang="0">
                    <a:pos x="11" y="53"/>
                  </a:cxn>
                  <a:cxn ang="0">
                    <a:pos x="9" y="46"/>
                  </a:cxn>
                  <a:cxn ang="0">
                    <a:pos x="7" y="39"/>
                  </a:cxn>
                  <a:cxn ang="0">
                    <a:pos x="5" y="30"/>
                  </a:cxn>
                  <a:cxn ang="0">
                    <a:pos x="4" y="23"/>
                  </a:cxn>
                  <a:cxn ang="0">
                    <a:pos x="2" y="16"/>
                  </a:cxn>
                  <a:cxn ang="0">
                    <a:pos x="1" y="7"/>
                  </a:cxn>
                  <a:cxn ang="0">
                    <a:pos x="0" y="0"/>
                  </a:cxn>
                  <a:cxn ang="0">
                    <a:pos x="2701" y="0"/>
                  </a:cxn>
                  <a:cxn ang="0">
                    <a:pos x="2700" y="7"/>
                  </a:cxn>
                  <a:cxn ang="0">
                    <a:pos x="2699" y="16"/>
                  </a:cxn>
                  <a:cxn ang="0">
                    <a:pos x="2698" y="23"/>
                  </a:cxn>
                  <a:cxn ang="0">
                    <a:pos x="2696" y="30"/>
                  </a:cxn>
                  <a:cxn ang="0">
                    <a:pos x="2694" y="39"/>
                  </a:cxn>
                  <a:cxn ang="0">
                    <a:pos x="2693" y="46"/>
                  </a:cxn>
                  <a:cxn ang="0">
                    <a:pos x="2691" y="53"/>
                  </a:cxn>
                  <a:cxn ang="0">
                    <a:pos x="2689" y="61"/>
                  </a:cxn>
                </a:cxnLst>
                <a:rect l="0" t="0" r="r" b="b"/>
                <a:pathLst>
                  <a:path w="2701" h="61">
                    <a:moveTo>
                      <a:pt x="2689" y="61"/>
                    </a:moveTo>
                    <a:lnTo>
                      <a:pt x="13" y="61"/>
                    </a:lnTo>
                    <a:lnTo>
                      <a:pt x="11" y="53"/>
                    </a:lnTo>
                    <a:lnTo>
                      <a:pt x="9" y="46"/>
                    </a:lnTo>
                    <a:lnTo>
                      <a:pt x="7" y="39"/>
                    </a:lnTo>
                    <a:lnTo>
                      <a:pt x="5" y="30"/>
                    </a:lnTo>
                    <a:lnTo>
                      <a:pt x="4" y="23"/>
                    </a:lnTo>
                    <a:lnTo>
                      <a:pt x="2" y="16"/>
                    </a:lnTo>
                    <a:lnTo>
                      <a:pt x="1" y="7"/>
                    </a:lnTo>
                    <a:lnTo>
                      <a:pt x="0" y="0"/>
                    </a:lnTo>
                    <a:lnTo>
                      <a:pt x="2701" y="0"/>
                    </a:lnTo>
                    <a:lnTo>
                      <a:pt x="2700" y="7"/>
                    </a:lnTo>
                    <a:lnTo>
                      <a:pt x="2699" y="16"/>
                    </a:lnTo>
                    <a:lnTo>
                      <a:pt x="2698" y="23"/>
                    </a:lnTo>
                    <a:lnTo>
                      <a:pt x="2696" y="30"/>
                    </a:lnTo>
                    <a:lnTo>
                      <a:pt x="2694" y="39"/>
                    </a:lnTo>
                    <a:lnTo>
                      <a:pt x="2693" y="46"/>
                    </a:lnTo>
                    <a:lnTo>
                      <a:pt x="2691" y="53"/>
                    </a:lnTo>
                    <a:lnTo>
                      <a:pt x="2689" y="61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7" name="Freeform 481"/>
              <p:cNvSpPr>
                <a:spLocks/>
              </p:cNvSpPr>
              <p:nvPr/>
            </p:nvSpPr>
            <p:spPr bwMode="auto">
              <a:xfrm>
                <a:off x="4380" y="3033"/>
                <a:ext cx="676" cy="15"/>
              </a:xfrm>
              <a:custGeom>
                <a:avLst/>
                <a:gdLst/>
                <a:ahLst/>
                <a:cxnLst>
                  <a:cxn ang="0">
                    <a:pos x="2699" y="60"/>
                  </a:cxn>
                  <a:cxn ang="0">
                    <a:pos x="8" y="60"/>
                  </a:cxn>
                  <a:cxn ang="0">
                    <a:pos x="7" y="53"/>
                  </a:cxn>
                  <a:cxn ang="0">
                    <a:pos x="5" y="46"/>
                  </a:cxn>
                  <a:cxn ang="0">
                    <a:pos x="4" y="37"/>
                  </a:cxn>
                  <a:cxn ang="0">
                    <a:pos x="3" y="30"/>
                  </a:cxn>
                  <a:cxn ang="0">
                    <a:pos x="2" y="23"/>
                  </a:cxn>
                  <a:cxn ang="0">
                    <a:pos x="1" y="14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2707" y="0"/>
                  </a:cxn>
                  <a:cxn ang="0">
                    <a:pos x="2707" y="7"/>
                  </a:cxn>
                  <a:cxn ang="0">
                    <a:pos x="2706" y="14"/>
                  </a:cxn>
                  <a:cxn ang="0">
                    <a:pos x="2705" y="23"/>
                  </a:cxn>
                  <a:cxn ang="0">
                    <a:pos x="2704" y="30"/>
                  </a:cxn>
                  <a:cxn ang="0">
                    <a:pos x="2703" y="37"/>
                  </a:cxn>
                  <a:cxn ang="0">
                    <a:pos x="2702" y="46"/>
                  </a:cxn>
                  <a:cxn ang="0">
                    <a:pos x="2700" y="53"/>
                  </a:cxn>
                  <a:cxn ang="0">
                    <a:pos x="2699" y="60"/>
                  </a:cxn>
                </a:cxnLst>
                <a:rect l="0" t="0" r="r" b="b"/>
                <a:pathLst>
                  <a:path w="2707" h="60">
                    <a:moveTo>
                      <a:pt x="2699" y="60"/>
                    </a:moveTo>
                    <a:lnTo>
                      <a:pt x="8" y="60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4" y="37"/>
                    </a:lnTo>
                    <a:lnTo>
                      <a:pt x="3" y="30"/>
                    </a:lnTo>
                    <a:lnTo>
                      <a:pt x="2" y="23"/>
                    </a:lnTo>
                    <a:lnTo>
                      <a:pt x="1" y="14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707" y="0"/>
                    </a:lnTo>
                    <a:lnTo>
                      <a:pt x="2707" y="7"/>
                    </a:lnTo>
                    <a:lnTo>
                      <a:pt x="2706" y="14"/>
                    </a:lnTo>
                    <a:lnTo>
                      <a:pt x="2705" y="23"/>
                    </a:lnTo>
                    <a:lnTo>
                      <a:pt x="2704" y="30"/>
                    </a:lnTo>
                    <a:lnTo>
                      <a:pt x="2703" y="37"/>
                    </a:lnTo>
                    <a:lnTo>
                      <a:pt x="2702" y="46"/>
                    </a:lnTo>
                    <a:lnTo>
                      <a:pt x="2700" y="53"/>
                    </a:lnTo>
                    <a:lnTo>
                      <a:pt x="2699" y="60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8" name="Freeform 482"/>
              <p:cNvSpPr>
                <a:spLocks/>
              </p:cNvSpPr>
              <p:nvPr/>
            </p:nvSpPr>
            <p:spPr bwMode="auto">
              <a:xfrm>
                <a:off x="4379" y="3025"/>
                <a:ext cx="678" cy="16"/>
              </a:xfrm>
              <a:custGeom>
                <a:avLst/>
                <a:gdLst/>
                <a:ahLst/>
                <a:cxnLst>
                  <a:cxn ang="0">
                    <a:pos x="2705" y="62"/>
                  </a:cxn>
                  <a:cxn ang="0">
                    <a:pos x="4" y="62"/>
                  </a:cxn>
                  <a:cxn ang="0">
                    <a:pos x="3" y="55"/>
                  </a:cxn>
                  <a:cxn ang="0">
                    <a:pos x="2" y="47"/>
                  </a:cxn>
                  <a:cxn ang="0">
                    <a:pos x="1" y="40"/>
                  </a:cxn>
                  <a:cxn ang="0">
                    <a:pos x="1" y="33"/>
                  </a:cxn>
                  <a:cxn ang="0">
                    <a:pos x="0" y="25"/>
                  </a:cxn>
                  <a:cxn ang="0">
                    <a:pos x="0" y="18"/>
                  </a:cxn>
                  <a:cxn ang="0">
                    <a:pos x="0" y="1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2709" y="0"/>
                  </a:cxn>
                  <a:cxn ang="0">
                    <a:pos x="2709" y="1"/>
                  </a:cxn>
                  <a:cxn ang="0">
                    <a:pos x="2709" y="1"/>
                  </a:cxn>
                  <a:cxn ang="0">
                    <a:pos x="2709" y="1"/>
                  </a:cxn>
                  <a:cxn ang="0">
                    <a:pos x="2709" y="1"/>
                  </a:cxn>
                  <a:cxn ang="0">
                    <a:pos x="2709" y="2"/>
                  </a:cxn>
                  <a:cxn ang="0">
                    <a:pos x="2709" y="2"/>
                  </a:cxn>
                  <a:cxn ang="0">
                    <a:pos x="2709" y="2"/>
                  </a:cxn>
                  <a:cxn ang="0">
                    <a:pos x="2709" y="2"/>
                  </a:cxn>
                  <a:cxn ang="0">
                    <a:pos x="2709" y="10"/>
                  </a:cxn>
                  <a:cxn ang="0">
                    <a:pos x="2709" y="18"/>
                  </a:cxn>
                  <a:cxn ang="0">
                    <a:pos x="2709" y="25"/>
                  </a:cxn>
                  <a:cxn ang="0">
                    <a:pos x="2708" y="33"/>
                  </a:cxn>
                  <a:cxn ang="0">
                    <a:pos x="2708" y="40"/>
                  </a:cxn>
                  <a:cxn ang="0">
                    <a:pos x="2707" y="47"/>
                  </a:cxn>
                  <a:cxn ang="0">
                    <a:pos x="2706" y="55"/>
                  </a:cxn>
                  <a:cxn ang="0">
                    <a:pos x="2705" y="62"/>
                  </a:cxn>
                </a:cxnLst>
                <a:rect l="0" t="0" r="r" b="b"/>
                <a:pathLst>
                  <a:path w="2709" h="62">
                    <a:moveTo>
                      <a:pt x="2705" y="62"/>
                    </a:moveTo>
                    <a:lnTo>
                      <a:pt x="4" y="62"/>
                    </a:lnTo>
                    <a:lnTo>
                      <a:pt x="3" y="55"/>
                    </a:lnTo>
                    <a:lnTo>
                      <a:pt x="2" y="47"/>
                    </a:lnTo>
                    <a:lnTo>
                      <a:pt x="1" y="40"/>
                    </a:lnTo>
                    <a:lnTo>
                      <a:pt x="1" y="33"/>
                    </a:lnTo>
                    <a:lnTo>
                      <a:pt x="0" y="25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709" y="0"/>
                    </a:lnTo>
                    <a:lnTo>
                      <a:pt x="2709" y="1"/>
                    </a:lnTo>
                    <a:lnTo>
                      <a:pt x="2709" y="1"/>
                    </a:lnTo>
                    <a:lnTo>
                      <a:pt x="2709" y="1"/>
                    </a:lnTo>
                    <a:lnTo>
                      <a:pt x="2709" y="1"/>
                    </a:lnTo>
                    <a:lnTo>
                      <a:pt x="2709" y="2"/>
                    </a:lnTo>
                    <a:lnTo>
                      <a:pt x="2709" y="2"/>
                    </a:lnTo>
                    <a:lnTo>
                      <a:pt x="2709" y="2"/>
                    </a:lnTo>
                    <a:lnTo>
                      <a:pt x="2709" y="2"/>
                    </a:lnTo>
                    <a:lnTo>
                      <a:pt x="2709" y="10"/>
                    </a:lnTo>
                    <a:lnTo>
                      <a:pt x="2709" y="18"/>
                    </a:lnTo>
                    <a:lnTo>
                      <a:pt x="2709" y="25"/>
                    </a:lnTo>
                    <a:lnTo>
                      <a:pt x="2708" y="33"/>
                    </a:lnTo>
                    <a:lnTo>
                      <a:pt x="2708" y="40"/>
                    </a:lnTo>
                    <a:lnTo>
                      <a:pt x="2707" y="47"/>
                    </a:lnTo>
                    <a:lnTo>
                      <a:pt x="2706" y="55"/>
                    </a:lnTo>
                    <a:lnTo>
                      <a:pt x="2705" y="62"/>
                    </a:lnTo>
                    <a:close/>
                  </a:path>
                </a:pathLst>
              </a:custGeom>
              <a:solidFill>
                <a:srgbClr val="F9DD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39" name="Freeform 483"/>
              <p:cNvSpPr>
                <a:spLocks/>
              </p:cNvSpPr>
              <p:nvPr/>
            </p:nvSpPr>
            <p:spPr bwMode="auto">
              <a:xfrm>
                <a:off x="4379" y="3018"/>
                <a:ext cx="678" cy="15"/>
              </a:xfrm>
              <a:custGeom>
                <a:avLst/>
                <a:gdLst/>
                <a:ahLst/>
                <a:cxnLst>
                  <a:cxn ang="0">
                    <a:pos x="2708" y="62"/>
                  </a:cxn>
                  <a:cxn ang="0">
                    <a:pos x="1" y="62"/>
                  </a:cxn>
                  <a:cxn ang="0">
                    <a:pos x="1" y="58"/>
                  </a:cxn>
                  <a:cxn ang="0">
                    <a:pos x="1" y="54"/>
                  </a:cxn>
                  <a:cxn ang="0">
                    <a:pos x="0" y="50"/>
                  </a:cxn>
                  <a:cxn ang="0">
                    <a:pos x="0" y="47"/>
                  </a:cxn>
                  <a:cxn ang="0">
                    <a:pos x="0" y="44"/>
                  </a:cxn>
                  <a:cxn ang="0">
                    <a:pos x="0" y="40"/>
                  </a:cxn>
                  <a:cxn ang="0">
                    <a:pos x="0" y="37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0" y="24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  <a:cxn ang="0">
                    <a:pos x="2708" y="0"/>
                  </a:cxn>
                  <a:cxn ang="0">
                    <a:pos x="2708" y="4"/>
                  </a:cxn>
                  <a:cxn ang="0">
                    <a:pos x="2708" y="8"/>
                  </a:cxn>
                  <a:cxn ang="0">
                    <a:pos x="2709" y="13"/>
                  </a:cxn>
                  <a:cxn ang="0">
                    <a:pos x="2709" y="17"/>
                  </a:cxn>
                  <a:cxn ang="0">
                    <a:pos x="2709" y="20"/>
                  </a:cxn>
                  <a:cxn ang="0">
                    <a:pos x="2709" y="24"/>
                  </a:cxn>
                  <a:cxn ang="0">
                    <a:pos x="2709" y="28"/>
                  </a:cxn>
                  <a:cxn ang="0">
                    <a:pos x="2709" y="32"/>
                  </a:cxn>
                  <a:cxn ang="0">
                    <a:pos x="2709" y="37"/>
                  </a:cxn>
                  <a:cxn ang="0">
                    <a:pos x="2709" y="40"/>
                  </a:cxn>
                  <a:cxn ang="0">
                    <a:pos x="2709" y="44"/>
                  </a:cxn>
                  <a:cxn ang="0">
                    <a:pos x="2709" y="47"/>
                  </a:cxn>
                  <a:cxn ang="0">
                    <a:pos x="2709" y="50"/>
                  </a:cxn>
                  <a:cxn ang="0">
                    <a:pos x="2709" y="54"/>
                  </a:cxn>
                  <a:cxn ang="0">
                    <a:pos x="2708" y="58"/>
                  </a:cxn>
                  <a:cxn ang="0">
                    <a:pos x="2708" y="62"/>
                  </a:cxn>
                </a:cxnLst>
                <a:rect l="0" t="0" r="r" b="b"/>
                <a:pathLst>
                  <a:path w="2709" h="62">
                    <a:moveTo>
                      <a:pt x="2708" y="62"/>
                    </a:moveTo>
                    <a:lnTo>
                      <a:pt x="1" y="62"/>
                    </a:lnTo>
                    <a:lnTo>
                      <a:pt x="1" y="58"/>
                    </a:lnTo>
                    <a:lnTo>
                      <a:pt x="1" y="54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1" y="0"/>
                    </a:lnTo>
                    <a:lnTo>
                      <a:pt x="2708" y="0"/>
                    </a:lnTo>
                    <a:lnTo>
                      <a:pt x="2708" y="4"/>
                    </a:lnTo>
                    <a:lnTo>
                      <a:pt x="2708" y="8"/>
                    </a:lnTo>
                    <a:lnTo>
                      <a:pt x="2709" y="13"/>
                    </a:lnTo>
                    <a:lnTo>
                      <a:pt x="2709" y="17"/>
                    </a:lnTo>
                    <a:lnTo>
                      <a:pt x="2709" y="20"/>
                    </a:lnTo>
                    <a:lnTo>
                      <a:pt x="2709" y="24"/>
                    </a:lnTo>
                    <a:lnTo>
                      <a:pt x="2709" y="28"/>
                    </a:lnTo>
                    <a:lnTo>
                      <a:pt x="2709" y="32"/>
                    </a:lnTo>
                    <a:lnTo>
                      <a:pt x="2709" y="37"/>
                    </a:lnTo>
                    <a:lnTo>
                      <a:pt x="2709" y="40"/>
                    </a:lnTo>
                    <a:lnTo>
                      <a:pt x="2709" y="44"/>
                    </a:lnTo>
                    <a:lnTo>
                      <a:pt x="2709" y="47"/>
                    </a:lnTo>
                    <a:lnTo>
                      <a:pt x="2709" y="50"/>
                    </a:lnTo>
                    <a:lnTo>
                      <a:pt x="2709" y="54"/>
                    </a:lnTo>
                    <a:lnTo>
                      <a:pt x="2708" y="58"/>
                    </a:lnTo>
                    <a:lnTo>
                      <a:pt x="2708" y="62"/>
                    </a:lnTo>
                    <a:close/>
                  </a:path>
                </a:pathLst>
              </a:custGeom>
              <a:solidFill>
                <a:srgbClr val="FADD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0" name="Freeform 484"/>
              <p:cNvSpPr>
                <a:spLocks/>
              </p:cNvSpPr>
              <p:nvPr/>
            </p:nvSpPr>
            <p:spPr bwMode="auto">
              <a:xfrm>
                <a:off x="4379" y="3010"/>
                <a:ext cx="678" cy="15"/>
              </a:xfrm>
              <a:custGeom>
                <a:avLst/>
                <a:gdLst/>
                <a:ahLst/>
                <a:cxnLst>
                  <a:cxn ang="0">
                    <a:pos x="2709" y="60"/>
                  </a:cxn>
                  <a:cxn ang="0">
                    <a:pos x="0" y="60"/>
                  </a:cxn>
                  <a:cxn ang="0">
                    <a:pos x="0" y="53"/>
                  </a:cxn>
                  <a:cxn ang="0">
                    <a:pos x="0" y="46"/>
                  </a:cxn>
                  <a:cxn ang="0">
                    <a:pos x="1" y="37"/>
                  </a:cxn>
                  <a:cxn ang="0">
                    <a:pos x="1" y="30"/>
                  </a:cxn>
                  <a:cxn ang="0">
                    <a:pos x="2" y="23"/>
                  </a:cxn>
                  <a:cxn ang="0">
                    <a:pos x="2" y="15"/>
                  </a:cxn>
                  <a:cxn ang="0">
                    <a:pos x="3" y="7"/>
                  </a:cxn>
                  <a:cxn ang="0">
                    <a:pos x="4" y="0"/>
                  </a:cxn>
                  <a:cxn ang="0">
                    <a:pos x="2705" y="0"/>
                  </a:cxn>
                  <a:cxn ang="0">
                    <a:pos x="2706" y="7"/>
                  </a:cxn>
                  <a:cxn ang="0">
                    <a:pos x="2707" y="15"/>
                  </a:cxn>
                  <a:cxn ang="0">
                    <a:pos x="2707" y="23"/>
                  </a:cxn>
                  <a:cxn ang="0">
                    <a:pos x="2708" y="30"/>
                  </a:cxn>
                  <a:cxn ang="0">
                    <a:pos x="2708" y="37"/>
                  </a:cxn>
                  <a:cxn ang="0">
                    <a:pos x="2709" y="46"/>
                  </a:cxn>
                  <a:cxn ang="0">
                    <a:pos x="2709" y="53"/>
                  </a:cxn>
                  <a:cxn ang="0">
                    <a:pos x="2709" y="60"/>
                  </a:cxn>
                </a:cxnLst>
                <a:rect l="0" t="0" r="r" b="b"/>
                <a:pathLst>
                  <a:path w="2709" h="60">
                    <a:moveTo>
                      <a:pt x="2709" y="60"/>
                    </a:moveTo>
                    <a:lnTo>
                      <a:pt x="0" y="60"/>
                    </a:lnTo>
                    <a:lnTo>
                      <a:pt x="0" y="53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2" y="15"/>
                    </a:lnTo>
                    <a:lnTo>
                      <a:pt x="3" y="7"/>
                    </a:lnTo>
                    <a:lnTo>
                      <a:pt x="4" y="0"/>
                    </a:lnTo>
                    <a:lnTo>
                      <a:pt x="2705" y="0"/>
                    </a:lnTo>
                    <a:lnTo>
                      <a:pt x="2706" y="7"/>
                    </a:lnTo>
                    <a:lnTo>
                      <a:pt x="2707" y="15"/>
                    </a:lnTo>
                    <a:lnTo>
                      <a:pt x="2707" y="23"/>
                    </a:lnTo>
                    <a:lnTo>
                      <a:pt x="2708" y="30"/>
                    </a:lnTo>
                    <a:lnTo>
                      <a:pt x="2708" y="37"/>
                    </a:lnTo>
                    <a:lnTo>
                      <a:pt x="2709" y="46"/>
                    </a:lnTo>
                    <a:lnTo>
                      <a:pt x="2709" y="53"/>
                    </a:lnTo>
                    <a:lnTo>
                      <a:pt x="2709" y="60"/>
                    </a:lnTo>
                    <a:close/>
                  </a:path>
                </a:pathLst>
              </a:custGeom>
              <a:solidFill>
                <a:srgbClr val="FAE0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1" name="Freeform 485"/>
              <p:cNvSpPr>
                <a:spLocks/>
              </p:cNvSpPr>
              <p:nvPr/>
            </p:nvSpPr>
            <p:spPr bwMode="auto">
              <a:xfrm>
                <a:off x="4380" y="3002"/>
                <a:ext cx="676" cy="16"/>
              </a:xfrm>
              <a:custGeom>
                <a:avLst/>
                <a:gdLst/>
                <a:ahLst/>
                <a:cxnLst>
                  <a:cxn ang="0">
                    <a:pos x="2707" y="61"/>
                  </a:cxn>
                  <a:cxn ang="0">
                    <a:pos x="0" y="61"/>
                  </a:cxn>
                  <a:cxn ang="0">
                    <a:pos x="1" y="54"/>
                  </a:cxn>
                  <a:cxn ang="0">
                    <a:pos x="2" y="46"/>
                  </a:cxn>
                  <a:cxn ang="0">
                    <a:pos x="2" y="38"/>
                  </a:cxn>
                  <a:cxn ang="0">
                    <a:pos x="3" y="31"/>
                  </a:cxn>
                  <a:cxn ang="0">
                    <a:pos x="4" y="23"/>
                  </a:cxn>
                  <a:cxn ang="0">
                    <a:pos x="6" y="15"/>
                  </a:cxn>
                  <a:cxn ang="0">
                    <a:pos x="7" y="8"/>
                  </a:cxn>
                  <a:cxn ang="0">
                    <a:pos x="9" y="0"/>
                  </a:cxn>
                  <a:cxn ang="0">
                    <a:pos x="2698" y="0"/>
                  </a:cxn>
                  <a:cxn ang="0">
                    <a:pos x="2700" y="8"/>
                  </a:cxn>
                  <a:cxn ang="0">
                    <a:pos x="2701" y="15"/>
                  </a:cxn>
                  <a:cxn ang="0">
                    <a:pos x="2703" y="23"/>
                  </a:cxn>
                  <a:cxn ang="0">
                    <a:pos x="2704" y="31"/>
                  </a:cxn>
                  <a:cxn ang="0">
                    <a:pos x="2705" y="38"/>
                  </a:cxn>
                  <a:cxn ang="0">
                    <a:pos x="2706" y="46"/>
                  </a:cxn>
                  <a:cxn ang="0">
                    <a:pos x="2706" y="54"/>
                  </a:cxn>
                  <a:cxn ang="0">
                    <a:pos x="2707" y="61"/>
                  </a:cxn>
                </a:cxnLst>
                <a:rect l="0" t="0" r="r" b="b"/>
                <a:pathLst>
                  <a:path w="2707" h="61">
                    <a:moveTo>
                      <a:pt x="2707" y="61"/>
                    </a:moveTo>
                    <a:lnTo>
                      <a:pt x="0" y="61"/>
                    </a:lnTo>
                    <a:lnTo>
                      <a:pt x="1" y="54"/>
                    </a:lnTo>
                    <a:lnTo>
                      <a:pt x="2" y="46"/>
                    </a:lnTo>
                    <a:lnTo>
                      <a:pt x="2" y="38"/>
                    </a:lnTo>
                    <a:lnTo>
                      <a:pt x="3" y="31"/>
                    </a:lnTo>
                    <a:lnTo>
                      <a:pt x="4" y="23"/>
                    </a:lnTo>
                    <a:lnTo>
                      <a:pt x="6" y="15"/>
                    </a:lnTo>
                    <a:lnTo>
                      <a:pt x="7" y="8"/>
                    </a:lnTo>
                    <a:lnTo>
                      <a:pt x="9" y="0"/>
                    </a:lnTo>
                    <a:lnTo>
                      <a:pt x="2698" y="0"/>
                    </a:lnTo>
                    <a:lnTo>
                      <a:pt x="2700" y="8"/>
                    </a:lnTo>
                    <a:lnTo>
                      <a:pt x="2701" y="15"/>
                    </a:lnTo>
                    <a:lnTo>
                      <a:pt x="2703" y="23"/>
                    </a:lnTo>
                    <a:lnTo>
                      <a:pt x="2704" y="31"/>
                    </a:lnTo>
                    <a:lnTo>
                      <a:pt x="2705" y="38"/>
                    </a:lnTo>
                    <a:lnTo>
                      <a:pt x="2706" y="46"/>
                    </a:lnTo>
                    <a:lnTo>
                      <a:pt x="2706" y="54"/>
                    </a:lnTo>
                    <a:lnTo>
                      <a:pt x="2707" y="61"/>
                    </a:lnTo>
                    <a:close/>
                  </a:path>
                </a:pathLst>
              </a:custGeom>
              <a:solidFill>
                <a:srgbClr val="FAE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2" name="Freeform 486"/>
              <p:cNvSpPr>
                <a:spLocks/>
              </p:cNvSpPr>
              <p:nvPr/>
            </p:nvSpPr>
            <p:spPr bwMode="auto">
              <a:xfrm>
                <a:off x="4380" y="2995"/>
                <a:ext cx="676" cy="15"/>
              </a:xfrm>
              <a:custGeom>
                <a:avLst/>
                <a:gdLst/>
                <a:ahLst/>
                <a:cxnLst>
                  <a:cxn ang="0">
                    <a:pos x="2701" y="62"/>
                  </a:cxn>
                  <a:cxn ang="0">
                    <a:pos x="0" y="62"/>
                  </a:cxn>
                  <a:cxn ang="0">
                    <a:pos x="1" y="54"/>
                  </a:cxn>
                  <a:cxn ang="0">
                    <a:pos x="3" y="46"/>
                  </a:cxn>
                  <a:cxn ang="0">
                    <a:pos x="4" y="39"/>
                  </a:cxn>
                  <a:cxn ang="0">
                    <a:pos x="6" y="31"/>
                  </a:cxn>
                  <a:cxn ang="0">
                    <a:pos x="7" y="23"/>
                  </a:cxn>
                  <a:cxn ang="0">
                    <a:pos x="10" y="16"/>
                  </a:cxn>
                  <a:cxn ang="0">
                    <a:pos x="12" y="8"/>
                  </a:cxn>
                  <a:cxn ang="0">
                    <a:pos x="14" y="0"/>
                  </a:cxn>
                  <a:cxn ang="0">
                    <a:pos x="2688" y="0"/>
                  </a:cxn>
                  <a:cxn ang="0">
                    <a:pos x="2690" y="8"/>
                  </a:cxn>
                  <a:cxn ang="0">
                    <a:pos x="2692" y="16"/>
                  </a:cxn>
                  <a:cxn ang="0">
                    <a:pos x="2694" y="23"/>
                  </a:cxn>
                  <a:cxn ang="0">
                    <a:pos x="2695" y="31"/>
                  </a:cxn>
                  <a:cxn ang="0">
                    <a:pos x="2697" y="39"/>
                  </a:cxn>
                  <a:cxn ang="0">
                    <a:pos x="2698" y="46"/>
                  </a:cxn>
                  <a:cxn ang="0">
                    <a:pos x="2700" y="54"/>
                  </a:cxn>
                  <a:cxn ang="0">
                    <a:pos x="2701" y="62"/>
                  </a:cxn>
                </a:cxnLst>
                <a:rect l="0" t="0" r="r" b="b"/>
                <a:pathLst>
                  <a:path w="2701" h="62">
                    <a:moveTo>
                      <a:pt x="2701" y="62"/>
                    </a:moveTo>
                    <a:lnTo>
                      <a:pt x="0" y="62"/>
                    </a:lnTo>
                    <a:lnTo>
                      <a:pt x="1" y="54"/>
                    </a:lnTo>
                    <a:lnTo>
                      <a:pt x="3" y="46"/>
                    </a:lnTo>
                    <a:lnTo>
                      <a:pt x="4" y="39"/>
                    </a:lnTo>
                    <a:lnTo>
                      <a:pt x="6" y="31"/>
                    </a:lnTo>
                    <a:lnTo>
                      <a:pt x="7" y="23"/>
                    </a:lnTo>
                    <a:lnTo>
                      <a:pt x="10" y="16"/>
                    </a:lnTo>
                    <a:lnTo>
                      <a:pt x="12" y="8"/>
                    </a:lnTo>
                    <a:lnTo>
                      <a:pt x="14" y="0"/>
                    </a:lnTo>
                    <a:lnTo>
                      <a:pt x="2688" y="0"/>
                    </a:lnTo>
                    <a:lnTo>
                      <a:pt x="2690" y="8"/>
                    </a:lnTo>
                    <a:lnTo>
                      <a:pt x="2692" y="16"/>
                    </a:lnTo>
                    <a:lnTo>
                      <a:pt x="2694" y="23"/>
                    </a:lnTo>
                    <a:lnTo>
                      <a:pt x="2695" y="31"/>
                    </a:lnTo>
                    <a:lnTo>
                      <a:pt x="2697" y="39"/>
                    </a:lnTo>
                    <a:lnTo>
                      <a:pt x="2698" y="46"/>
                    </a:lnTo>
                    <a:lnTo>
                      <a:pt x="2700" y="54"/>
                    </a:lnTo>
                    <a:lnTo>
                      <a:pt x="2701" y="62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3" name="Freeform 487"/>
              <p:cNvSpPr>
                <a:spLocks/>
              </p:cNvSpPr>
              <p:nvPr/>
            </p:nvSpPr>
            <p:spPr bwMode="auto">
              <a:xfrm>
                <a:off x="4382" y="2987"/>
                <a:ext cx="672" cy="15"/>
              </a:xfrm>
              <a:custGeom>
                <a:avLst/>
                <a:gdLst/>
                <a:ahLst/>
                <a:cxnLst>
                  <a:cxn ang="0">
                    <a:pos x="2689" y="61"/>
                  </a:cxn>
                  <a:cxn ang="0">
                    <a:pos x="0" y="61"/>
                  </a:cxn>
                  <a:cxn ang="0">
                    <a:pos x="1" y="53"/>
                  </a:cxn>
                  <a:cxn ang="0">
                    <a:pos x="4" y="46"/>
                  </a:cxn>
                  <a:cxn ang="0">
                    <a:pos x="6" y="38"/>
                  </a:cxn>
                  <a:cxn ang="0">
                    <a:pos x="8" y="30"/>
                  </a:cxn>
                  <a:cxn ang="0">
                    <a:pos x="10" y="23"/>
                  </a:cxn>
                  <a:cxn ang="0">
                    <a:pos x="13" y="15"/>
                  </a:cxn>
                  <a:cxn ang="0">
                    <a:pos x="15" y="7"/>
                  </a:cxn>
                  <a:cxn ang="0">
                    <a:pos x="18" y="0"/>
                  </a:cxn>
                  <a:cxn ang="0">
                    <a:pos x="2671" y="0"/>
                  </a:cxn>
                  <a:cxn ang="0">
                    <a:pos x="2674" y="7"/>
                  </a:cxn>
                  <a:cxn ang="0">
                    <a:pos x="2676" y="15"/>
                  </a:cxn>
                  <a:cxn ang="0">
                    <a:pos x="2679" y="23"/>
                  </a:cxn>
                  <a:cxn ang="0">
                    <a:pos x="2682" y="30"/>
                  </a:cxn>
                  <a:cxn ang="0">
                    <a:pos x="2684" y="38"/>
                  </a:cxn>
                  <a:cxn ang="0">
                    <a:pos x="2686" y="46"/>
                  </a:cxn>
                  <a:cxn ang="0">
                    <a:pos x="2688" y="53"/>
                  </a:cxn>
                  <a:cxn ang="0">
                    <a:pos x="2689" y="61"/>
                  </a:cxn>
                </a:cxnLst>
                <a:rect l="0" t="0" r="r" b="b"/>
                <a:pathLst>
                  <a:path w="2689" h="61">
                    <a:moveTo>
                      <a:pt x="2689" y="61"/>
                    </a:moveTo>
                    <a:lnTo>
                      <a:pt x="0" y="61"/>
                    </a:lnTo>
                    <a:lnTo>
                      <a:pt x="1" y="53"/>
                    </a:lnTo>
                    <a:lnTo>
                      <a:pt x="4" y="46"/>
                    </a:lnTo>
                    <a:lnTo>
                      <a:pt x="6" y="38"/>
                    </a:lnTo>
                    <a:lnTo>
                      <a:pt x="8" y="30"/>
                    </a:lnTo>
                    <a:lnTo>
                      <a:pt x="10" y="23"/>
                    </a:lnTo>
                    <a:lnTo>
                      <a:pt x="13" y="15"/>
                    </a:lnTo>
                    <a:lnTo>
                      <a:pt x="15" y="7"/>
                    </a:lnTo>
                    <a:lnTo>
                      <a:pt x="18" y="0"/>
                    </a:lnTo>
                    <a:lnTo>
                      <a:pt x="2671" y="0"/>
                    </a:lnTo>
                    <a:lnTo>
                      <a:pt x="2674" y="7"/>
                    </a:lnTo>
                    <a:lnTo>
                      <a:pt x="2676" y="15"/>
                    </a:lnTo>
                    <a:lnTo>
                      <a:pt x="2679" y="23"/>
                    </a:lnTo>
                    <a:lnTo>
                      <a:pt x="2682" y="30"/>
                    </a:lnTo>
                    <a:lnTo>
                      <a:pt x="2684" y="38"/>
                    </a:lnTo>
                    <a:lnTo>
                      <a:pt x="2686" y="46"/>
                    </a:lnTo>
                    <a:lnTo>
                      <a:pt x="2688" y="53"/>
                    </a:lnTo>
                    <a:lnTo>
                      <a:pt x="2689" y="61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4" name="Freeform 488"/>
              <p:cNvSpPr>
                <a:spLocks/>
              </p:cNvSpPr>
              <p:nvPr/>
            </p:nvSpPr>
            <p:spPr bwMode="auto">
              <a:xfrm>
                <a:off x="4384" y="2979"/>
                <a:ext cx="668" cy="16"/>
              </a:xfrm>
              <a:custGeom>
                <a:avLst/>
                <a:gdLst/>
                <a:ahLst/>
                <a:cxnLst>
                  <a:cxn ang="0">
                    <a:pos x="2674" y="61"/>
                  </a:cxn>
                  <a:cxn ang="0">
                    <a:pos x="0" y="61"/>
                  </a:cxn>
                  <a:cxn ang="0">
                    <a:pos x="2" y="54"/>
                  </a:cxn>
                  <a:cxn ang="0">
                    <a:pos x="5" y="46"/>
                  </a:cxn>
                  <a:cxn ang="0">
                    <a:pos x="7" y="38"/>
                  </a:cxn>
                  <a:cxn ang="0">
                    <a:pos x="10" y="31"/>
                  </a:cxn>
                  <a:cxn ang="0">
                    <a:pos x="12" y="23"/>
                  </a:cxn>
                  <a:cxn ang="0">
                    <a:pos x="15" y="15"/>
                  </a:cxn>
                  <a:cxn ang="0">
                    <a:pos x="19" y="8"/>
                  </a:cxn>
                  <a:cxn ang="0">
                    <a:pos x="22" y="0"/>
                  </a:cxn>
                  <a:cxn ang="0">
                    <a:pos x="2652" y="0"/>
                  </a:cxn>
                  <a:cxn ang="0">
                    <a:pos x="2655" y="8"/>
                  </a:cxn>
                  <a:cxn ang="0">
                    <a:pos x="2658" y="15"/>
                  </a:cxn>
                  <a:cxn ang="0">
                    <a:pos x="2661" y="23"/>
                  </a:cxn>
                  <a:cxn ang="0">
                    <a:pos x="2663" y="31"/>
                  </a:cxn>
                  <a:cxn ang="0">
                    <a:pos x="2666" y="38"/>
                  </a:cxn>
                  <a:cxn ang="0">
                    <a:pos x="2668" y="46"/>
                  </a:cxn>
                  <a:cxn ang="0">
                    <a:pos x="2671" y="54"/>
                  </a:cxn>
                  <a:cxn ang="0">
                    <a:pos x="2674" y="61"/>
                  </a:cxn>
                </a:cxnLst>
                <a:rect l="0" t="0" r="r" b="b"/>
                <a:pathLst>
                  <a:path w="2674" h="61">
                    <a:moveTo>
                      <a:pt x="2674" y="61"/>
                    </a:moveTo>
                    <a:lnTo>
                      <a:pt x="0" y="61"/>
                    </a:lnTo>
                    <a:lnTo>
                      <a:pt x="2" y="54"/>
                    </a:lnTo>
                    <a:lnTo>
                      <a:pt x="5" y="46"/>
                    </a:lnTo>
                    <a:lnTo>
                      <a:pt x="7" y="38"/>
                    </a:lnTo>
                    <a:lnTo>
                      <a:pt x="10" y="31"/>
                    </a:lnTo>
                    <a:lnTo>
                      <a:pt x="12" y="23"/>
                    </a:lnTo>
                    <a:lnTo>
                      <a:pt x="15" y="15"/>
                    </a:lnTo>
                    <a:lnTo>
                      <a:pt x="19" y="8"/>
                    </a:lnTo>
                    <a:lnTo>
                      <a:pt x="22" y="0"/>
                    </a:lnTo>
                    <a:lnTo>
                      <a:pt x="2652" y="0"/>
                    </a:lnTo>
                    <a:lnTo>
                      <a:pt x="2655" y="8"/>
                    </a:lnTo>
                    <a:lnTo>
                      <a:pt x="2658" y="15"/>
                    </a:lnTo>
                    <a:lnTo>
                      <a:pt x="2661" y="23"/>
                    </a:lnTo>
                    <a:lnTo>
                      <a:pt x="2663" y="31"/>
                    </a:lnTo>
                    <a:lnTo>
                      <a:pt x="2666" y="38"/>
                    </a:lnTo>
                    <a:lnTo>
                      <a:pt x="2668" y="46"/>
                    </a:lnTo>
                    <a:lnTo>
                      <a:pt x="2671" y="54"/>
                    </a:lnTo>
                    <a:lnTo>
                      <a:pt x="2674" y="61"/>
                    </a:lnTo>
                    <a:close/>
                  </a:path>
                </a:pathLst>
              </a:custGeom>
              <a:solidFill>
                <a:srgbClr val="FBE3C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5" name="Freeform 489"/>
              <p:cNvSpPr>
                <a:spLocks/>
              </p:cNvSpPr>
              <p:nvPr/>
            </p:nvSpPr>
            <p:spPr bwMode="auto">
              <a:xfrm>
                <a:off x="4386" y="2972"/>
                <a:ext cx="664" cy="15"/>
              </a:xfrm>
              <a:custGeom>
                <a:avLst/>
                <a:gdLst/>
                <a:ahLst/>
                <a:cxnLst>
                  <a:cxn ang="0">
                    <a:pos x="2653" y="61"/>
                  </a:cxn>
                  <a:cxn ang="0">
                    <a:pos x="0" y="61"/>
                  </a:cxn>
                  <a:cxn ang="0">
                    <a:pos x="2" y="53"/>
                  </a:cxn>
                  <a:cxn ang="0">
                    <a:pos x="5" y="45"/>
                  </a:cxn>
                  <a:cxn ang="0">
                    <a:pos x="9" y="38"/>
                  </a:cxn>
                  <a:cxn ang="0">
                    <a:pos x="13" y="30"/>
                  </a:cxn>
                  <a:cxn ang="0">
                    <a:pos x="16" y="23"/>
                  </a:cxn>
                  <a:cxn ang="0">
                    <a:pos x="19" y="15"/>
                  </a:cxn>
                  <a:cxn ang="0">
                    <a:pos x="23" y="7"/>
                  </a:cxn>
                  <a:cxn ang="0">
                    <a:pos x="27" y="0"/>
                  </a:cxn>
                  <a:cxn ang="0">
                    <a:pos x="2627" y="0"/>
                  </a:cxn>
                  <a:cxn ang="0">
                    <a:pos x="2630" y="7"/>
                  </a:cxn>
                  <a:cxn ang="0">
                    <a:pos x="2634" y="15"/>
                  </a:cxn>
                  <a:cxn ang="0">
                    <a:pos x="2638" y="23"/>
                  </a:cxn>
                  <a:cxn ang="0">
                    <a:pos x="2642" y="30"/>
                  </a:cxn>
                  <a:cxn ang="0">
                    <a:pos x="2645" y="38"/>
                  </a:cxn>
                  <a:cxn ang="0">
                    <a:pos x="2648" y="45"/>
                  </a:cxn>
                  <a:cxn ang="0">
                    <a:pos x="2651" y="53"/>
                  </a:cxn>
                  <a:cxn ang="0">
                    <a:pos x="2653" y="61"/>
                  </a:cxn>
                </a:cxnLst>
                <a:rect l="0" t="0" r="r" b="b"/>
                <a:pathLst>
                  <a:path w="2653" h="61">
                    <a:moveTo>
                      <a:pt x="2653" y="61"/>
                    </a:moveTo>
                    <a:lnTo>
                      <a:pt x="0" y="61"/>
                    </a:lnTo>
                    <a:lnTo>
                      <a:pt x="2" y="53"/>
                    </a:lnTo>
                    <a:lnTo>
                      <a:pt x="5" y="45"/>
                    </a:lnTo>
                    <a:lnTo>
                      <a:pt x="9" y="38"/>
                    </a:lnTo>
                    <a:lnTo>
                      <a:pt x="13" y="30"/>
                    </a:lnTo>
                    <a:lnTo>
                      <a:pt x="16" y="23"/>
                    </a:lnTo>
                    <a:lnTo>
                      <a:pt x="19" y="15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627" y="0"/>
                    </a:lnTo>
                    <a:lnTo>
                      <a:pt x="2630" y="7"/>
                    </a:lnTo>
                    <a:lnTo>
                      <a:pt x="2634" y="15"/>
                    </a:lnTo>
                    <a:lnTo>
                      <a:pt x="2638" y="23"/>
                    </a:lnTo>
                    <a:lnTo>
                      <a:pt x="2642" y="30"/>
                    </a:lnTo>
                    <a:lnTo>
                      <a:pt x="2645" y="38"/>
                    </a:lnTo>
                    <a:lnTo>
                      <a:pt x="2648" y="45"/>
                    </a:lnTo>
                    <a:lnTo>
                      <a:pt x="2651" y="53"/>
                    </a:lnTo>
                    <a:lnTo>
                      <a:pt x="2653" y="61"/>
                    </a:lnTo>
                    <a:close/>
                  </a:path>
                </a:pathLst>
              </a:custGeom>
              <a:solidFill>
                <a:srgbClr val="FBE7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6" name="Freeform 490"/>
              <p:cNvSpPr>
                <a:spLocks/>
              </p:cNvSpPr>
              <p:nvPr/>
            </p:nvSpPr>
            <p:spPr bwMode="auto">
              <a:xfrm>
                <a:off x="4389" y="2964"/>
                <a:ext cx="658" cy="15"/>
              </a:xfrm>
              <a:custGeom>
                <a:avLst/>
                <a:gdLst/>
                <a:ahLst/>
                <a:cxnLst>
                  <a:cxn ang="0">
                    <a:pos x="2630" y="61"/>
                  </a:cxn>
                  <a:cxn ang="0">
                    <a:pos x="0" y="61"/>
                  </a:cxn>
                  <a:cxn ang="0">
                    <a:pos x="4" y="54"/>
                  </a:cxn>
                  <a:cxn ang="0">
                    <a:pos x="7" y="46"/>
                  </a:cxn>
                  <a:cxn ang="0">
                    <a:pos x="11" y="38"/>
                  </a:cxn>
                  <a:cxn ang="0">
                    <a:pos x="15" y="31"/>
                  </a:cxn>
                  <a:cxn ang="0">
                    <a:pos x="18" y="23"/>
                  </a:cxn>
                  <a:cxn ang="0">
                    <a:pos x="23" y="15"/>
                  </a:cxn>
                  <a:cxn ang="0">
                    <a:pos x="28" y="8"/>
                  </a:cxn>
                  <a:cxn ang="0">
                    <a:pos x="32" y="0"/>
                  </a:cxn>
                  <a:cxn ang="0">
                    <a:pos x="2597" y="0"/>
                  </a:cxn>
                  <a:cxn ang="0">
                    <a:pos x="2602" y="8"/>
                  </a:cxn>
                  <a:cxn ang="0">
                    <a:pos x="2607" y="15"/>
                  </a:cxn>
                  <a:cxn ang="0">
                    <a:pos x="2611" y="23"/>
                  </a:cxn>
                  <a:cxn ang="0">
                    <a:pos x="2614" y="31"/>
                  </a:cxn>
                  <a:cxn ang="0">
                    <a:pos x="2618" y="38"/>
                  </a:cxn>
                  <a:cxn ang="0">
                    <a:pos x="2622" y="46"/>
                  </a:cxn>
                  <a:cxn ang="0">
                    <a:pos x="2626" y="54"/>
                  </a:cxn>
                  <a:cxn ang="0">
                    <a:pos x="2630" y="61"/>
                  </a:cxn>
                </a:cxnLst>
                <a:rect l="0" t="0" r="r" b="b"/>
                <a:pathLst>
                  <a:path w="2630" h="61">
                    <a:moveTo>
                      <a:pt x="2630" y="61"/>
                    </a:moveTo>
                    <a:lnTo>
                      <a:pt x="0" y="61"/>
                    </a:lnTo>
                    <a:lnTo>
                      <a:pt x="4" y="54"/>
                    </a:lnTo>
                    <a:lnTo>
                      <a:pt x="7" y="46"/>
                    </a:lnTo>
                    <a:lnTo>
                      <a:pt x="11" y="38"/>
                    </a:lnTo>
                    <a:lnTo>
                      <a:pt x="15" y="31"/>
                    </a:lnTo>
                    <a:lnTo>
                      <a:pt x="18" y="23"/>
                    </a:lnTo>
                    <a:lnTo>
                      <a:pt x="23" y="15"/>
                    </a:lnTo>
                    <a:lnTo>
                      <a:pt x="28" y="8"/>
                    </a:lnTo>
                    <a:lnTo>
                      <a:pt x="32" y="0"/>
                    </a:lnTo>
                    <a:lnTo>
                      <a:pt x="2597" y="0"/>
                    </a:lnTo>
                    <a:lnTo>
                      <a:pt x="2602" y="8"/>
                    </a:lnTo>
                    <a:lnTo>
                      <a:pt x="2607" y="15"/>
                    </a:lnTo>
                    <a:lnTo>
                      <a:pt x="2611" y="23"/>
                    </a:lnTo>
                    <a:lnTo>
                      <a:pt x="2614" y="31"/>
                    </a:lnTo>
                    <a:lnTo>
                      <a:pt x="2618" y="38"/>
                    </a:lnTo>
                    <a:lnTo>
                      <a:pt x="2622" y="46"/>
                    </a:lnTo>
                    <a:lnTo>
                      <a:pt x="2626" y="54"/>
                    </a:lnTo>
                    <a:lnTo>
                      <a:pt x="2630" y="61"/>
                    </a:lnTo>
                    <a:close/>
                  </a:path>
                </a:pathLst>
              </a:custGeom>
              <a:solidFill>
                <a:srgbClr val="FBE7C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7" name="Freeform 491"/>
              <p:cNvSpPr>
                <a:spLocks/>
              </p:cNvSpPr>
              <p:nvPr/>
            </p:nvSpPr>
            <p:spPr bwMode="auto">
              <a:xfrm>
                <a:off x="4393" y="2957"/>
                <a:ext cx="650" cy="15"/>
              </a:xfrm>
              <a:custGeom>
                <a:avLst/>
                <a:gdLst/>
                <a:ahLst/>
                <a:cxnLst>
                  <a:cxn ang="0">
                    <a:pos x="2600" y="62"/>
                  </a:cxn>
                  <a:cxn ang="0">
                    <a:pos x="0" y="62"/>
                  </a:cxn>
                  <a:cxn ang="0">
                    <a:pos x="3" y="54"/>
                  </a:cxn>
                  <a:cxn ang="0">
                    <a:pos x="9" y="46"/>
                  </a:cxn>
                  <a:cxn ang="0">
                    <a:pos x="13" y="39"/>
                  </a:cxn>
                  <a:cxn ang="0">
                    <a:pos x="17" y="30"/>
                  </a:cxn>
                  <a:cxn ang="0">
                    <a:pos x="22" y="23"/>
                  </a:cxn>
                  <a:cxn ang="0">
                    <a:pos x="26" y="16"/>
                  </a:cxn>
                  <a:cxn ang="0">
                    <a:pos x="32" y="8"/>
                  </a:cxn>
                  <a:cxn ang="0">
                    <a:pos x="37" y="0"/>
                  </a:cxn>
                  <a:cxn ang="0">
                    <a:pos x="2563" y="0"/>
                  </a:cxn>
                  <a:cxn ang="0">
                    <a:pos x="2568" y="8"/>
                  </a:cxn>
                  <a:cxn ang="0">
                    <a:pos x="2573" y="16"/>
                  </a:cxn>
                  <a:cxn ang="0">
                    <a:pos x="2577" y="23"/>
                  </a:cxn>
                  <a:cxn ang="0">
                    <a:pos x="2582" y="30"/>
                  </a:cxn>
                  <a:cxn ang="0">
                    <a:pos x="2587" y="39"/>
                  </a:cxn>
                  <a:cxn ang="0">
                    <a:pos x="2591" y="46"/>
                  </a:cxn>
                  <a:cxn ang="0">
                    <a:pos x="2596" y="54"/>
                  </a:cxn>
                  <a:cxn ang="0">
                    <a:pos x="2600" y="62"/>
                  </a:cxn>
                </a:cxnLst>
                <a:rect l="0" t="0" r="r" b="b"/>
                <a:pathLst>
                  <a:path w="2600" h="62">
                    <a:moveTo>
                      <a:pt x="2600" y="62"/>
                    </a:moveTo>
                    <a:lnTo>
                      <a:pt x="0" y="62"/>
                    </a:lnTo>
                    <a:lnTo>
                      <a:pt x="3" y="54"/>
                    </a:lnTo>
                    <a:lnTo>
                      <a:pt x="9" y="46"/>
                    </a:lnTo>
                    <a:lnTo>
                      <a:pt x="13" y="39"/>
                    </a:lnTo>
                    <a:lnTo>
                      <a:pt x="17" y="30"/>
                    </a:lnTo>
                    <a:lnTo>
                      <a:pt x="22" y="23"/>
                    </a:lnTo>
                    <a:lnTo>
                      <a:pt x="26" y="16"/>
                    </a:lnTo>
                    <a:lnTo>
                      <a:pt x="32" y="8"/>
                    </a:lnTo>
                    <a:lnTo>
                      <a:pt x="37" y="0"/>
                    </a:lnTo>
                    <a:lnTo>
                      <a:pt x="2563" y="0"/>
                    </a:lnTo>
                    <a:lnTo>
                      <a:pt x="2568" y="8"/>
                    </a:lnTo>
                    <a:lnTo>
                      <a:pt x="2573" y="16"/>
                    </a:lnTo>
                    <a:lnTo>
                      <a:pt x="2577" y="23"/>
                    </a:lnTo>
                    <a:lnTo>
                      <a:pt x="2582" y="30"/>
                    </a:lnTo>
                    <a:lnTo>
                      <a:pt x="2587" y="39"/>
                    </a:lnTo>
                    <a:lnTo>
                      <a:pt x="2591" y="46"/>
                    </a:lnTo>
                    <a:lnTo>
                      <a:pt x="2596" y="54"/>
                    </a:lnTo>
                    <a:lnTo>
                      <a:pt x="2600" y="62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8" name="Freeform 492"/>
              <p:cNvSpPr>
                <a:spLocks/>
              </p:cNvSpPr>
              <p:nvPr/>
            </p:nvSpPr>
            <p:spPr bwMode="auto">
              <a:xfrm>
                <a:off x="4397" y="2949"/>
                <a:ext cx="642" cy="15"/>
              </a:xfrm>
              <a:custGeom>
                <a:avLst/>
                <a:gdLst/>
                <a:ahLst/>
                <a:cxnLst>
                  <a:cxn ang="0">
                    <a:pos x="2565" y="61"/>
                  </a:cxn>
                  <a:cxn ang="0">
                    <a:pos x="0" y="61"/>
                  </a:cxn>
                  <a:cxn ang="0">
                    <a:pos x="4" y="53"/>
                  </a:cxn>
                  <a:cxn ang="0">
                    <a:pos x="9" y="46"/>
                  </a:cxn>
                  <a:cxn ang="0">
                    <a:pos x="15" y="38"/>
                  </a:cxn>
                  <a:cxn ang="0">
                    <a:pos x="20" y="30"/>
                  </a:cxn>
                  <a:cxn ang="0">
                    <a:pos x="25" y="23"/>
                  </a:cxn>
                  <a:cxn ang="0">
                    <a:pos x="30" y="15"/>
                  </a:cxn>
                  <a:cxn ang="0">
                    <a:pos x="36" y="7"/>
                  </a:cxn>
                  <a:cxn ang="0">
                    <a:pos x="42" y="0"/>
                  </a:cxn>
                  <a:cxn ang="0">
                    <a:pos x="2524" y="0"/>
                  </a:cxn>
                  <a:cxn ang="0">
                    <a:pos x="2529" y="7"/>
                  </a:cxn>
                  <a:cxn ang="0">
                    <a:pos x="2535" y="15"/>
                  </a:cxn>
                  <a:cxn ang="0">
                    <a:pos x="2540" y="23"/>
                  </a:cxn>
                  <a:cxn ang="0">
                    <a:pos x="2546" y="30"/>
                  </a:cxn>
                  <a:cxn ang="0">
                    <a:pos x="2551" y="38"/>
                  </a:cxn>
                  <a:cxn ang="0">
                    <a:pos x="2556" y="46"/>
                  </a:cxn>
                  <a:cxn ang="0">
                    <a:pos x="2561" y="53"/>
                  </a:cxn>
                  <a:cxn ang="0">
                    <a:pos x="2565" y="61"/>
                  </a:cxn>
                </a:cxnLst>
                <a:rect l="0" t="0" r="r" b="b"/>
                <a:pathLst>
                  <a:path w="2565" h="61">
                    <a:moveTo>
                      <a:pt x="2565" y="61"/>
                    </a:moveTo>
                    <a:lnTo>
                      <a:pt x="0" y="61"/>
                    </a:lnTo>
                    <a:lnTo>
                      <a:pt x="4" y="53"/>
                    </a:lnTo>
                    <a:lnTo>
                      <a:pt x="9" y="46"/>
                    </a:lnTo>
                    <a:lnTo>
                      <a:pt x="15" y="38"/>
                    </a:lnTo>
                    <a:lnTo>
                      <a:pt x="20" y="30"/>
                    </a:lnTo>
                    <a:lnTo>
                      <a:pt x="25" y="23"/>
                    </a:lnTo>
                    <a:lnTo>
                      <a:pt x="30" y="15"/>
                    </a:lnTo>
                    <a:lnTo>
                      <a:pt x="36" y="7"/>
                    </a:lnTo>
                    <a:lnTo>
                      <a:pt x="42" y="0"/>
                    </a:lnTo>
                    <a:lnTo>
                      <a:pt x="2524" y="0"/>
                    </a:lnTo>
                    <a:lnTo>
                      <a:pt x="2529" y="7"/>
                    </a:lnTo>
                    <a:lnTo>
                      <a:pt x="2535" y="15"/>
                    </a:lnTo>
                    <a:lnTo>
                      <a:pt x="2540" y="23"/>
                    </a:lnTo>
                    <a:lnTo>
                      <a:pt x="2546" y="30"/>
                    </a:lnTo>
                    <a:lnTo>
                      <a:pt x="2551" y="38"/>
                    </a:lnTo>
                    <a:lnTo>
                      <a:pt x="2556" y="46"/>
                    </a:lnTo>
                    <a:lnTo>
                      <a:pt x="2561" y="53"/>
                    </a:lnTo>
                    <a:lnTo>
                      <a:pt x="2565" y="61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49" name="Freeform 493"/>
              <p:cNvSpPr>
                <a:spLocks/>
              </p:cNvSpPr>
              <p:nvPr/>
            </p:nvSpPr>
            <p:spPr bwMode="auto">
              <a:xfrm>
                <a:off x="4402" y="2941"/>
                <a:ext cx="632" cy="16"/>
              </a:xfrm>
              <a:custGeom>
                <a:avLst/>
                <a:gdLst/>
                <a:ahLst/>
                <a:cxnLst>
                  <a:cxn ang="0">
                    <a:pos x="2526" y="60"/>
                  </a:cxn>
                  <a:cxn ang="0">
                    <a:pos x="0" y="60"/>
                  </a:cxn>
                  <a:cxn ang="0">
                    <a:pos x="5" y="53"/>
                  </a:cxn>
                  <a:cxn ang="0">
                    <a:pos x="10" y="45"/>
                  </a:cxn>
                  <a:cxn ang="0">
                    <a:pos x="16" y="37"/>
                  </a:cxn>
                  <a:cxn ang="0">
                    <a:pos x="23" y="30"/>
                  </a:cxn>
                  <a:cxn ang="0">
                    <a:pos x="28" y="22"/>
                  </a:cxn>
                  <a:cxn ang="0">
                    <a:pos x="34" y="14"/>
                  </a:cxn>
                  <a:cxn ang="0">
                    <a:pos x="40" y="7"/>
                  </a:cxn>
                  <a:cxn ang="0">
                    <a:pos x="48" y="0"/>
                  </a:cxn>
                  <a:cxn ang="0">
                    <a:pos x="2479" y="0"/>
                  </a:cxn>
                  <a:cxn ang="0">
                    <a:pos x="2485" y="7"/>
                  </a:cxn>
                  <a:cxn ang="0">
                    <a:pos x="2491" y="14"/>
                  </a:cxn>
                  <a:cxn ang="0">
                    <a:pos x="2497" y="22"/>
                  </a:cxn>
                  <a:cxn ang="0">
                    <a:pos x="2503" y="30"/>
                  </a:cxn>
                  <a:cxn ang="0">
                    <a:pos x="2509" y="37"/>
                  </a:cxn>
                  <a:cxn ang="0">
                    <a:pos x="2515" y="45"/>
                  </a:cxn>
                  <a:cxn ang="0">
                    <a:pos x="2520" y="53"/>
                  </a:cxn>
                  <a:cxn ang="0">
                    <a:pos x="2526" y="60"/>
                  </a:cxn>
                </a:cxnLst>
                <a:rect l="0" t="0" r="r" b="b"/>
                <a:pathLst>
                  <a:path w="2526" h="60">
                    <a:moveTo>
                      <a:pt x="2526" y="60"/>
                    </a:moveTo>
                    <a:lnTo>
                      <a:pt x="0" y="60"/>
                    </a:lnTo>
                    <a:lnTo>
                      <a:pt x="5" y="53"/>
                    </a:lnTo>
                    <a:lnTo>
                      <a:pt x="10" y="45"/>
                    </a:lnTo>
                    <a:lnTo>
                      <a:pt x="16" y="37"/>
                    </a:lnTo>
                    <a:lnTo>
                      <a:pt x="23" y="30"/>
                    </a:lnTo>
                    <a:lnTo>
                      <a:pt x="28" y="22"/>
                    </a:lnTo>
                    <a:lnTo>
                      <a:pt x="34" y="14"/>
                    </a:lnTo>
                    <a:lnTo>
                      <a:pt x="40" y="7"/>
                    </a:lnTo>
                    <a:lnTo>
                      <a:pt x="48" y="0"/>
                    </a:lnTo>
                    <a:lnTo>
                      <a:pt x="2479" y="0"/>
                    </a:lnTo>
                    <a:lnTo>
                      <a:pt x="2485" y="7"/>
                    </a:lnTo>
                    <a:lnTo>
                      <a:pt x="2491" y="14"/>
                    </a:lnTo>
                    <a:lnTo>
                      <a:pt x="2497" y="22"/>
                    </a:lnTo>
                    <a:lnTo>
                      <a:pt x="2503" y="30"/>
                    </a:lnTo>
                    <a:lnTo>
                      <a:pt x="2509" y="37"/>
                    </a:lnTo>
                    <a:lnTo>
                      <a:pt x="2515" y="45"/>
                    </a:lnTo>
                    <a:lnTo>
                      <a:pt x="2520" y="53"/>
                    </a:lnTo>
                    <a:lnTo>
                      <a:pt x="2526" y="60"/>
                    </a:lnTo>
                    <a:close/>
                  </a:path>
                </a:pathLst>
              </a:custGeom>
              <a:solidFill>
                <a:srgbClr val="FCE9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0" name="Freeform 494"/>
              <p:cNvSpPr>
                <a:spLocks/>
              </p:cNvSpPr>
              <p:nvPr/>
            </p:nvSpPr>
            <p:spPr bwMode="auto">
              <a:xfrm>
                <a:off x="4408" y="2934"/>
                <a:ext cx="620" cy="15"/>
              </a:xfrm>
              <a:custGeom>
                <a:avLst/>
                <a:gdLst/>
                <a:ahLst/>
                <a:cxnLst>
                  <a:cxn ang="0">
                    <a:pos x="2482" y="61"/>
                  </a:cxn>
                  <a:cxn ang="0">
                    <a:pos x="0" y="61"/>
                  </a:cxn>
                  <a:cxn ang="0">
                    <a:pos x="6" y="53"/>
                  </a:cxn>
                  <a:cxn ang="0">
                    <a:pos x="12" y="45"/>
                  </a:cxn>
                  <a:cxn ang="0">
                    <a:pos x="20" y="38"/>
                  </a:cxn>
                  <a:cxn ang="0">
                    <a:pos x="26" y="29"/>
                  </a:cxn>
                  <a:cxn ang="0">
                    <a:pos x="32" y="22"/>
                  </a:cxn>
                  <a:cxn ang="0">
                    <a:pos x="39" y="15"/>
                  </a:cxn>
                  <a:cxn ang="0">
                    <a:pos x="47" y="8"/>
                  </a:cxn>
                  <a:cxn ang="0">
                    <a:pos x="54" y="0"/>
                  </a:cxn>
                  <a:cxn ang="0">
                    <a:pos x="2428" y="0"/>
                  </a:cxn>
                  <a:cxn ang="0">
                    <a:pos x="2435" y="8"/>
                  </a:cxn>
                  <a:cxn ang="0">
                    <a:pos x="2442" y="15"/>
                  </a:cxn>
                  <a:cxn ang="0">
                    <a:pos x="2449" y="22"/>
                  </a:cxn>
                  <a:cxn ang="0">
                    <a:pos x="2456" y="29"/>
                  </a:cxn>
                  <a:cxn ang="0">
                    <a:pos x="2463" y="38"/>
                  </a:cxn>
                  <a:cxn ang="0">
                    <a:pos x="2469" y="45"/>
                  </a:cxn>
                  <a:cxn ang="0">
                    <a:pos x="2475" y="53"/>
                  </a:cxn>
                  <a:cxn ang="0">
                    <a:pos x="2482" y="61"/>
                  </a:cxn>
                </a:cxnLst>
                <a:rect l="0" t="0" r="r" b="b"/>
                <a:pathLst>
                  <a:path w="2482" h="61">
                    <a:moveTo>
                      <a:pt x="2482" y="61"/>
                    </a:moveTo>
                    <a:lnTo>
                      <a:pt x="0" y="61"/>
                    </a:lnTo>
                    <a:lnTo>
                      <a:pt x="6" y="53"/>
                    </a:lnTo>
                    <a:lnTo>
                      <a:pt x="12" y="45"/>
                    </a:lnTo>
                    <a:lnTo>
                      <a:pt x="20" y="38"/>
                    </a:lnTo>
                    <a:lnTo>
                      <a:pt x="26" y="29"/>
                    </a:lnTo>
                    <a:lnTo>
                      <a:pt x="32" y="22"/>
                    </a:lnTo>
                    <a:lnTo>
                      <a:pt x="39" y="15"/>
                    </a:lnTo>
                    <a:lnTo>
                      <a:pt x="47" y="8"/>
                    </a:lnTo>
                    <a:lnTo>
                      <a:pt x="54" y="0"/>
                    </a:lnTo>
                    <a:lnTo>
                      <a:pt x="2428" y="0"/>
                    </a:lnTo>
                    <a:lnTo>
                      <a:pt x="2435" y="8"/>
                    </a:lnTo>
                    <a:lnTo>
                      <a:pt x="2442" y="15"/>
                    </a:lnTo>
                    <a:lnTo>
                      <a:pt x="2449" y="22"/>
                    </a:lnTo>
                    <a:lnTo>
                      <a:pt x="2456" y="29"/>
                    </a:lnTo>
                    <a:lnTo>
                      <a:pt x="2463" y="38"/>
                    </a:lnTo>
                    <a:lnTo>
                      <a:pt x="2469" y="45"/>
                    </a:lnTo>
                    <a:lnTo>
                      <a:pt x="2475" y="53"/>
                    </a:lnTo>
                    <a:lnTo>
                      <a:pt x="2482" y="61"/>
                    </a:lnTo>
                    <a:close/>
                  </a:path>
                </a:pathLst>
              </a:custGeom>
              <a:solidFill>
                <a:srgbClr val="FCED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1" name="Freeform 495"/>
              <p:cNvSpPr>
                <a:spLocks/>
              </p:cNvSpPr>
              <p:nvPr/>
            </p:nvSpPr>
            <p:spPr bwMode="auto">
              <a:xfrm>
                <a:off x="4414" y="2926"/>
                <a:ext cx="608" cy="15"/>
              </a:xfrm>
              <a:custGeom>
                <a:avLst/>
                <a:gdLst/>
                <a:ahLst/>
                <a:cxnLst>
                  <a:cxn ang="0">
                    <a:pos x="2431" y="62"/>
                  </a:cxn>
                  <a:cxn ang="0">
                    <a:pos x="0" y="62"/>
                  </a:cxn>
                  <a:cxn ang="0">
                    <a:pos x="6" y="53"/>
                  </a:cxn>
                  <a:cxn ang="0">
                    <a:pos x="13" y="46"/>
                  </a:cxn>
                  <a:cxn ang="0">
                    <a:pos x="21" y="38"/>
                  </a:cxn>
                  <a:cxn ang="0">
                    <a:pos x="28" y="30"/>
                  </a:cxn>
                  <a:cxn ang="0">
                    <a:pos x="35" y="23"/>
                  </a:cxn>
                  <a:cxn ang="0">
                    <a:pos x="44" y="16"/>
                  </a:cxn>
                  <a:cxn ang="0">
                    <a:pos x="51" y="7"/>
                  </a:cxn>
                  <a:cxn ang="0">
                    <a:pos x="59" y="0"/>
                  </a:cxn>
                  <a:cxn ang="0">
                    <a:pos x="2370" y="0"/>
                  </a:cxn>
                  <a:cxn ang="0">
                    <a:pos x="2378" y="7"/>
                  </a:cxn>
                  <a:cxn ang="0">
                    <a:pos x="2387" y="16"/>
                  </a:cxn>
                  <a:cxn ang="0">
                    <a:pos x="2394" y="23"/>
                  </a:cxn>
                  <a:cxn ang="0">
                    <a:pos x="2401" y="30"/>
                  </a:cxn>
                  <a:cxn ang="0">
                    <a:pos x="2409" y="38"/>
                  </a:cxn>
                  <a:cxn ang="0">
                    <a:pos x="2416" y="46"/>
                  </a:cxn>
                  <a:cxn ang="0">
                    <a:pos x="2423" y="53"/>
                  </a:cxn>
                  <a:cxn ang="0">
                    <a:pos x="2431" y="62"/>
                  </a:cxn>
                </a:cxnLst>
                <a:rect l="0" t="0" r="r" b="b"/>
                <a:pathLst>
                  <a:path w="2431" h="62">
                    <a:moveTo>
                      <a:pt x="2431" y="62"/>
                    </a:moveTo>
                    <a:lnTo>
                      <a:pt x="0" y="62"/>
                    </a:lnTo>
                    <a:lnTo>
                      <a:pt x="6" y="53"/>
                    </a:lnTo>
                    <a:lnTo>
                      <a:pt x="13" y="46"/>
                    </a:lnTo>
                    <a:lnTo>
                      <a:pt x="21" y="38"/>
                    </a:lnTo>
                    <a:lnTo>
                      <a:pt x="28" y="30"/>
                    </a:lnTo>
                    <a:lnTo>
                      <a:pt x="35" y="23"/>
                    </a:lnTo>
                    <a:lnTo>
                      <a:pt x="44" y="16"/>
                    </a:lnTo>
                    <a:lnTo>
                      <a:pt x="51" y="7"/>
                    </a:lnTo>
                    <a:lnTo>
                      <a:pt x="59" y="0"/>
                    </a:lnTo>
                    <a:lnTo>
                      <a:pt x="2370" y="0"/>
                    </a:lnTo>
                    <a:lnTo>
                      <a:pt x="2378" y="7"/>
                    </a:lnTo>
                    <a:lnTo>
                      <a:pt x="2387" y="16"/>
                    </a:lnTo>
                    <a:lnTo>
                      <a:pt x="2394" y="23"/>
                    </a:lnTo>
                    <a:lnTo>
                      <a:pt x="2401" y="30"/>
                    </a:lnTo>
                    <a:lnTo>
                      <a:pt x="2409" y="38"/>
                    </a:lnTo>
                    <a:lnTo>
                      <a:pt x="2416" y="46"/>
                    </a:lnTo>
                    <a:lnTo>
                      <a:pt x="2423" y="53"/>
                    </a:lnTo>
                    <a:lnTo>
                      <a:pt x="2431" y="62"/>
                    </a:lnTo>
                    <a:close/>
                  </a:path>
                </a:pathLst>
              </a:custGeom>
              <a:solidFill>
                <a:srgbClr val="FCED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2" name="Freeform 496"/>
              <p:cNvSpPr>
                <a:spLocks/>
              </p:cNvSpPr>
              <p:nvPr/>
            </p:nvSpPr>
            <p:spPr bwMode="auto">
              <a:xfrm>
                <a:off x="4421" y="2918"/>
                <a:ext cx="594" cy="16"/>
              </a:xfrm>
              <a:custGeom>
                <a:avLst/>
                <a:gdLst/>
                <a:ahLst/>
                <a:cxnLst>
                  <a:cxn ang="0">
                    <a:pos x="2374" y="61"/>
                  </a:cxn>
                  <a:cxn ang="0">
                    <a:pos x="0" y="61"/>
                  </a:cxn>
                  <a:cxn ang="0">
                    <a:pos x="7" y="53"/>
                  </a:cxn>
                  <a:cxn ang="0">
                    <a:pos x="16" y="46"/>
                  </a:cxn>
                  <a:cxn ang="0">
                    <a:pos x="23" y="37"/>
                  </a:cxn>
                  <a:cxn ang="0">
                    <a:pos x="31" y="30"/>
                  </a:cxn>
                  <a:cxn ang="0">
                    <a:pos x="40" y="22"/>
                  </a:cxn>
                  <a:cxn ang="0">
                    <a:pos x="48" y="14"/>
                  </a:cxn>
                  <a:cxn ang="0">
                    <a:pos x="57" y="7"/>
                  </a:cxn>
                  <a:cxn ang="0">
                    <a:pos x="66" y="0"/>
                  </a:cxn>
                  <a:cxn ang="0">
                    <a:pos x="2308" y="0"/>
                  </a:cxn>
                  <a:cxn ang="0">
                    <a:pos x="2316" y="7"/>
                  </a:cxn>
                  <a:cxn ang="0">
                    <a:pos x="2325" y="14"/>
                  </a:cxn>
                  <a:cxn ang="0">
                    <a:pos x="2334" y="22"/>
                  </a:cxn>
                  <a:cxn ang="0">
                    <a:pos x="2342" y="30"/>
                  </a:cxn>
                  <a:cxn ang="0">
                    <a:pos x="2350" y="37"/>
                  </a:cxn>
                  <a:cxn ang="0">
                    <a:pos x="2359" y="46"/>
                  </a:cxn>
                  <a:cxn ang="0">
                    <a:pos x="2366" y="53"/>
                  </a:cxn>
                  <a:cxn ang="0">
                    <a:pos x="2374" y="61"/>
                  </a:cxn>
                </a:cxnLst>
                <a:rect l="0" t="0" r="r" b="b"/>
                <a:pathLst>
                  <a:path w="2374" h="61">
                    <a:moveTo>
                      <a:pt x="2374" y="61"/>
                    </a:moveTo>
                    <a:lnTo>
                      <a:pt x="0" y="61"/>
                    </a:lnTo>
                    <a:lnTo>
                      <a:pt x="7" y="53"/>
                    </a:lnTo>
                    <a:lnTo>
                      <a:pt x="16" y="46"/>
                    </a:lnTo>
                    <a:lnTo>
                      <a:pt x="23" y="37"/>
                    </a:lnTo>
                    <a:lnTo>
                      <a:pt x="31" y="30"/>
                    </a:lnTo>
                    <a:lnTo>
                      <a:pt x="40" y="22"/>
                    </a:lnTo>
                    <a:lnTo>
                      <a:pt x="48" y="14"/>
                    </a:lnTo>
                    <a:lnTo>
                      <a:pt x="57" y="7"/>
                    </a:lnTo>
                    <a:lnTo>
                      <a:pt x="66" y="0"/>
                    </a:lnTo>
                    <a:lnTo>
                      <a:pt x="2308" y="0"/>
                    </a:lnTo>
                    <a:lnTo>
                      <a:pt x="2316" y="7"/>
                    </a:lnTo>
                    <a:lnTo>
                      <a:pt x="2325" y="14"/>
                    </a:lnTo>
                    <a:lnTo>
                      <a:pt x="2334" y="22"/>
                    </a:lnTo>
                    <a:lnTo>
                      <a:pt x="2342" y="30"/>
                    </a:lnTo>
                    <a:lnTo>
                      <a:pt x="2350" y="37"/>
                    </a:lnTo>
                    <a:lnTo>
                      <a:pt x="2359" y="46"/>
                    </a:lnTo>
                    <a:lnTo>
                      <a:pt x="2366" y="53"/>
                    </a:lnTo>
                    <a:lnTo>
                      <a:pt x="2374" y="61"/>
                    </a:lnTo>
                    <a:close/>
                  </a:path>
                </a:pathLst>
              </a:custGeom>
              <a:solidFill>
                <a:srgbClr val="FDEF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3" name="Freeform 497"/>
              <p:cNvSpPr>
                <a:spLocks/>
              </p:cNvSpPr>
              <p:nvPr/>
            </p:nvSpPr>
            <p:spPr bwMode="auto">
              <a:xfrm>
                <a:off x="4429" y="2911"/>
                <a:ext cx="578" cy="15"/>
              </a:xfrm>
              <a:custGeom>
                <a:avLst/>
                <a:gdLst/>
                <a:ahLst/>
                <a:cxnLst>
                  <a:cxn ang="0">
                    <a:pos x="2311" y="60"/>
                  </a:cxn>
                  <a:cxn ang="0">
                    <a:pos x="0" y="60"/>
                  </a:cxn>
                  <a:cxn ang="0">
                    <a:pos x="9" y="53"/>
                  </a:cxn>
                  <a:cxn ang="0">
                    <a:pos x="17" y="44"/>
                  </a:cxn>
                  <a:cxn ang="0">
                    <a:pos x="26" y="37"/>
                  </a:cxn>
                  <a:cxn ang="0">
                    <a:pos x="36" y="29"/>
                  </a:cxn>
                  <a:cxn ang="0">
                    <a:pos x="45" y="21"/>
                  </a:cxn>
                  <a:cxn ang="0">
                    <a:pos x="55" y="14"/>
                  </a:cxn>
                  <a:cxn ang="0">
                    <a:pos x="64" y="7"/>
                  </a:cxn>
                  <a:cxn ang="0">
                    <a:pos x="73" y="0"/>
                  </a:cxn>
                  <a:cxn ang="0">
                    <a:pos x="2238" y="0"/>
                  </a:cxn>
                  <a:cxn ang="0">
                    <a:pos x="2247" y="7"/>
                  </a:cxn>
                  <a:cxn ang="0">
                    <a:pos x="2257" y="14"/>
                  </a:cxn>
                  <a:cxn ang="0">
                    <a:pos x="2266" y="21"/>
                  </a:cxn>
                  <a:cxn ang="0">
                    <a:pos x="2276" y="29"/>
                  </a:cxn>
                  <a:cxn ang="0">
                    <a:pos x="2285" y="37"/>
                  </a:cxn>
                  <a:cxn ang="0">
                    <a:pos x="2294" y="44"/>
                  </a:cxn>
                  <a:cxn ang="0">
                    <a:pos x="2303" y="53"/>
                  </a:cxn>
                  <a:cxn ang="0">
                    <a:pos x="2311" y="60"/>
                  </a:cxn>
                </a:cxnLst>
                <a:rect l="0" t="0" r="r" b="b"/>
                <a:pathLst>
                  <a:path w="2311" h="60">
                    <a:moveTo>
                      <a:pt x="2311" y="60"/>
                    </a:moveTo>
                    <a:lnTo>
                      <a:pt x="0" y="60"/>
                    </a:lnTo>
                    <a:lnTo>
                      <a:pt x="9" y="53"/>
                    </a:lnTo>
                    <a:lnTo>
                      <a:pt x="17" y="44"/>
                    </a:lnTo>
                    <a:lnTo>
                      <a:pt x="26" y="37"/>
                    </a:lnTo>
                    <a:lnTo>
                      <a:pt x="36" y="29"/>
                    </a:lnTo>
                    <a:lnTo>
                      <a:pt x="45" y="21"/>
                    </a:lnTo>
                    <a:lnTo>
                      <a:pt x="55" y="14"/>
                    </a:lnTo>
                    <a:lnTo>
                      <a:pt x="64" y="7"/>
                    </a:lnTo>
                    <a:lnTo>
                      <a:pt x="73" y="0"/>
                    </a:lnTo>
                    <a:lnTo>
                      <a:pt x="2238" y="0"/>
                    </a:lnTo>
                    <a:lnTo>
                      <a:pt x="2247" y="7"/>
                    </a:lnTo>
                    <a:lnTo>
                      <a:pt x="2257" y="14"/>
                    </a:lnTo>
                    <a:lnTo>
                      <a:pt x="2266" y="21"/>
                    </a:lnTo>
                    <a:lnTo>
                      <a:pt x="2276" y="29"/>
                    </a:lnTo>
                    <a:lnTo>
                      <a:pt x="2285" y="37"/>
                    </a:lnTo>
                    <a:lnTo>
                      <a:pt x="2294" y="44"/>
                    </a:lnTo>
                    <a:lnTo>
                      <a:pt x="2303" y="53"/>
                    </a:lnTo>
                    <a:lnTo>
                      <a:pt x="2311" y="60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4" name="Freeform 498"/>
              <p:cNvSpPr>
                <a:spLocks/>
              </p:cNvSpPr>
              <p:nvPr/>
            </p:nvSpPr>
            <p:spPr bwMode="auto">
              <a:xfrm>
                <a:off x="4438" y="2903"/>
                <a:ext cx="560" cy="15"/>
              </a:xfrm>
              <a:custGeom>
                <a:avLst/>
                <a:gdLst/>
                <a:ahLst/>
                <a:cxnLst>
                  <a:cxn ang="0">
                    <a:pos x="2242" y="62"/>
                  </a:cxn>
                  <a:cxn ang="0">
                    <a:pos x="0" y="62"/>
                  </a:cxn>
                  <a:cxn ang="0">
                    <a:pos x="9" y="53"/>
                  </a:cxn>
                  <a:cxn ang="0">
                    <a:pos x="20" y="46"/>
                  </a:cxn>
                  <a:cxn ang="0">
                    <a:pos x="29" y="38"/>
                  </a:cxn>
                  <a:cxn ang="0">
                    <a:pos x="39" y="30"/>
                  </a:cxn>
                  <a:cxn ang="0">
                    <a:pos x="50" y="23"/>
                  </a:cxn>
                  <a:cxn ang="0">
                    <a:pos x="60" y="15"/>
                  </a:cxn>
                  <a:cxn ang="0">
                    <a:pos x="71" y="8"/>
                  </a:cxn>
                  <a:cxn ang="0">
                    <a:pos x="82" y="0"/>
                  </a:cxn>
                  <a:cxn ang="0">
                    <a:pos x="2160" y="0"/>
                  </a:cxn>
                  <a:cxn ang="0">
                    <a:pos x="2171" y="8"/>
                  </a:cxn>
                  <a:cxn ang="0">
                    <a:pos x="2181" y="15"/>
                  </a:cxn>
                  <a:cxn ang="0">
                    <a:pos x="2192" y="23"/>
                  </a:cxn>
                  <a:cxn ang="0">
                    <a:pos x="2202" y="30"/>
                  </a:cxn>
                  <a:cxn ang="0">
                    <a:pos x="2212" y="38"/>
                  </a:cxn>
                  <a:cxn ang="0">
                    <a:pos x="2222" y="46"/>
                  </a:cxn>
                  <a:cxn ang="0">
                    <a:pos x="2232" y="53"/>
                  </a:cxn>
                  <a:cxn ang="0">
                    <a:pos x="2242" y="62"/>
                  </a:cxn>
                </a:cxnLst>
                <a:rect l="0" t="0" r="r" b="b"/>
                <a:pathLst>
                  <a:path w="2242" h="62">
                    <a:moveTo>
                      <a:pt x="2242" y="62"/>
                    </a:moveTo>
                    <a:lnTo>
                      <a:pt x="0" y="62"/>
                    </a:lnTo>
                    <a:lnTo>
                      <a:pt x="9" y="53"/>
                    </a:lnTo>
                    <a:lnTo>
                      <a:pt x="20" y="46"/>
                    </a:lnTo>
                    <a:lnTo>
                      <a:pt x="29" y="38"/>
                    </a:lnTo>
                    <a:lnTo>
                      <a:pt x="39" y="30"/>
                    </a:lnTo>
                    <a:lnTo>
                      <a:pt x="50" y="23"/>
                    </a:lnTo>
                    <a:lnTo>
                      <a:pt x="60" y="15"/>
                    </a:lnTo>
                    <a:lnTo>
                      <a:pt x="71" y="8"/>
                    </a:lnTo>
                    <a:lnTo>
                      <a:pt x="82" y="0"/>
                    </a:lnTo>
                    <a:lnTo>
                      <a:pt x="2160" y="0"/>
                    </a:lnTo>
                    <a:lnTo>
                      <a:pt x="2171" y="8"/>
                    </a:lnTo>
                    <a:lnTo>
                      <a:pt x="2181" y="15"/>
                    </a:lnTo>
                    <a:lnTo>
                      <a:pt x="2192" y="23"/>
                    </a:lnTo>
                    <a:lnTo>
                      <a:pt x="2202" y="30"/>
                    </a:lnTo>
                    <a:lnTo>
                      <a:pt x="2212" y="38"/>
                    </a:lnTo>
                    <a:lnTo>
                      <a:pt x="2222" y="46"/>
                    </a:lnTo>
                    <a:lnTo>
                      <a:pt x="2232" y="53"/>
                    </a:lnTo>
                    <a:lnTo>
                      <a:pt x="2242" y="62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5" name="Freeform 499"/>
              <p:cNvSpPr>
                <a:spLocks/>
              </p:cNvSpPr>
              <p:nvPr/>
            </p:nvSpPr>
            <p:spPr bwMode="auto">
              <a:xfrm>
                <a:off x="4447" y="2895"/>
                <a:ext cx="542" cy="16"/>
              </a:xfrm>
              <a:custGeom>
                <a:avLst/>
                <a:gdLst/>
                <a:ahLst/>
                <a:cxnLst>
                  <a:cxn ang="0">
                    <a:pos x="2165" y="62"/>
                  </a:cxn>
                  <a:cxn ang="0">
                    <a:pos x="0" y="62"/>
                  </a:cxn>
                  <a:cxn ang="0">
                    <a:pos x="12" y="53"/>
                  </a:cxn>
                  <a:cxn ang="0">
                    <a:pos x="22" y="45"/>
                  </a:cxn>
                  <a:cxn ang="0">
                    <a:pos x="34" y="38"/>
                  </a:cxn>
                  <a:cxn ang="0">
                    <a:pos x="45" y="30"/>
                  </a:cxn>
                  <a:cxn ang="0">
                    <a:pos x="57" y="22"/>
                  </a:cxn>
                  <a:cxn ang="0">
                    <a:pos x="68" y="15"/>
                  </a:cxn>
                  <a:cxn ang="0">
                    <a:pos x="80" y="7"/>
                  </a:cxn>
                  <a:cxn ang="0">
                    <a:pos x="91" y="0"/>
                  </a:cxn>
                  <a:cxn ang="0">
                    <a:pos x="2074" y="0"/>
                  </a:cxn>
                  <a:cxn ang="0">
                    <a:pos x="2086" y="7"/>
                  </a:cxn>
                  <a:cxn ang="0">
                    <a:pos x="2098" y="15"/>
                  </a:cxn>
                  <a:cxn ang="0">
                    <a:pos x="2110" y="22"/>
                  </a:cxn>
                  <a:cxn ang="0">
                    <a:pos x="2121" y="30"/>
                  </a:cxn>
                  <a:cxn ang="0">
                    <a:pos x="2133" y="38"/>
                  </a:cxn>
                  <a:cxn ang="0">
                    <a:pos x="2143" y="45"/>
                  </a:cxn>
                  <a:cxn ang="0">
                    <a:pos x="2155" y="53"/>
                  </a:cxn>
                  <a:cxn ang="0">
                    <a:pos x="2165" y="62"/>
                  </a:cxn>
                </a:cxnLst>
                <a:rect l="0" t="0" r="r" b="b"/>
                <a:pathLst>
                  <a:path w="2165" h="62">
                    <a:moveTo>
                      <a:pt x="2165" y="62"/>
                    </a:moveTo>
                    <a:lnTo>
                      <a:pt x="0" y="62"/>
                    </a:lnTo>
                    <a:lnTo>
                      <a:pt x="12" y="53"/>
                    </a:lnTo>
                    <a:lnTo>
                      <a:pt x="22" y="45"/>
                    </a:lnTo>
                    <a:lnTo>
                      <a:pt x="34" y="38"/>
                    </a:lnTo>
                    <a:lnTo>
                      <a:pt x="45" y="30"/>
                    </a:lnTo>
                    <a:lnTo>
                      <a:pt x="57" y="22"/>
                    </a:lnTo>
                    <a:lnTo>
                      <a:pt x="68" y="15"/>
                    </a:lnTo>
                    <a:lnTo>
                      <a:pt x="80" y="7"/>
                    </a:lnTo>
                    <a:lnTo>
                      <a:pt x="91" y="0"/>
                    </a:lnTo>
                    <a:lnTo>
                      <a:pt x="2074" y="0"/>
                    </a:lnTo>
                    <a:lnTo>
                      <a:pt x="2086" y="7"/>
                    </a:lnTo>
                    <a:lnTo>
                      <a:pt x="2098" y="15"/>
                    </a:lnTo>
                    <a:lnTo>
                      <a:pt x="2110" y="22"/>
                    </a:lnTo>
                    <a:lnTo>
                      <a:pt x="2121" y="30"/>
                    </a:lnTo>
                    <a:lnTo>
                      <a:pt x="2133" y="38"/>
                    </a:lnTo>
                    <a:lnTo>
                      <a:pt x="2143" y="45"/>
                    </a:lnTo>
                    <a:lnTo>
                      <a:pt x="2155" y="53"/>
                    </a:lnTo>
                    <a:lnTo>
                      <a:pt x="2165" y="62"/>
                    </a:lnTo>
                    <a:close/>
                  </a:path>
                </a:pathLst>
              </a:custGeom>
              <a:solidFill>
                <a:srgbClr val="FDF3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6" name="Freeform 500"/>
              <p:cNvSpPr>
                <a:spLocks/>
              </p:cNvSpPr>
              <p:nvPr/>
            </p:nvSpPr>
            <p:spPr bwMode="auto">
              <a:xfrm>
                <a:off x="4458" y="2888"/>
                <a:ext cx="520" cy="15"/>
              </a:xfrm>
              <a:custGeom>
                <a:avLst/>
                <a:gdLst/>
                <a:ahLst/>
                <a:cxnLst>
                  <a:cxn ang="0">
                    <a:pos x="2078" y="60"/>
                  </a:cxn>
                  <a:cxn ang="0">
                    <a:pos x="0" y="60"/>
                  </a:cxn>
                  <a:cxn ang="0">
                    <a:pos x="12" y="53"/>
                  </a:cxn>
                  <a:cxn ang="0">
                    <a:pos x="24" y="45"/>
                  </a:cxn>
                  <a:cxn ang="0">
                    <a:pos x="37" y="37"/>
                  </a:cxn>
                  <a:cxn ang="0">
                    <a:pos x="49" y="29"/>
                  </a:cxn>
                  <a:cxn ang="0">
                    <a:pos x="62" y="22"/>
                  </a:cxn>
                  <a:cxn ang="0">
                    <a:pos x="74" y="14"/>
                  </a:cxn>
                  <a:cxn ang="0">
                    <a:pos x="88" y="7"/>
                  </a:cxn>
                  <a:cxn ang="0">
                    <a:pos x="100" y="0"/>
                  </a:cxn>
                  <a:cxn ang="0">
                    <a:pos x="1977" y="0"/>
                  </a:cxn>
                  <a:cxn ang="0">
                    <a:pos x="1991" y="7"/>
                  </a:cxn>
                  <a:cxn ang="0">
                    <a:pos x="2003" y="14"/>
                  </a:cxn>
                  <a:cxn ang="0">
                    <a:pos x="2017" y="22"/>
                  </a:cxn>
                  <a:cxn ang="0">
                    <a:pos x="2029" y="29"/>
                  </a:cxn>
                  <a:cxn ang="0">
                    <a:pos x="2042" y="37"/>
                  </a:cxn>
                  <a:cxn ang="0">
                    <a:pos x="2054" y="45"/>
                  </a:cxn>
                  <a:cxn ang="0">
                    <a:pos x="2066" y="53"/>
                  </a:cxn>
                  <a:cxn ang="0">
                    <a:pos x="2078" y="60"/>
                  </a:cxn>
                </a:cxnLst>
                <a:rect l="0" t="0" r="r" b="b"/>
                <a:pathLst>
                  <a:path w="2078" h="60">
                    <a:moveTo>
                      <a:pt x="2078" y="60"/>
                    </a:moveTo>
                    <a:lnTo>
                      <a:pt x="0" y="60"/>
                    </a:lnTo>
                    <a:lnTo>
                      <a:pt x="12" y="53"/>
                    </a:lnTo>
                    <a:lnTo>
                      <a:pt x="24" y="45"/>
                    </a:lnTo>
                    <a:lnTo>
                      <a:pt x="37" y="37"/>
                    </a:lnTo>
                    <a:lnTo>
                      <a:pt x="49" y="29"/>
                    </a:lnTo>
                    <a:lnTo>
                      <a:pt x="62" y="22"/>
                    </a:lnTo>
                    <a:lnTo>
                      <a:pt x="74" y="14"/>
                    </a:lnTo>
                    <a:lnTo>
                      <a:pt x="88" y="7"/>
                    </a:lnTo>
                    <a:lnTo>
                      <a:pt x="100" y="0"/>
                    </a:lnTo>
                    <a:lnTo>
                      <a:pt x="1977" y="0"/>
                    </a:lnTo>
                    <a:lnTo>
                      <a:pt x="1991" y="7"/>
                    </a:lnTo>
                    <a:lnTo>
                      <a:pt x="2003" y="14"/>
                    </a:lnTo>
                    <a:lnTo>
                      <a:pt x="2017" y="22"/>
                    </a:lnTo>
                    <a:lnTo>
                      <a:pt x="2029" y="29"/>
                    </a:lnTo>
                    <a:lnTo>
                      <a:pt x="2042" y="37"/>
                    </a:lnTo>
                    <a:lnTo>
                      <a:pt x="2054" y="45"/>
                    </a:lnTo>
                    <a:lnTo>
                      <a:pt x="2066" y="53"/>
                    </a:lnTo>
                    <a:lnTo>
                      <a:pt x="2078" y="60"/>
                    </a:lnTo>
                    <a:close/>
                  </a:path>
                </a:pathLst>
              </a:custGeom>
              <a:solidFill>
                <a:srgbClr val="FDF3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7" name="Freeform 501"/>
              <p:cNvSpPr>
                <a:spLocks/>
              </p:cNvSpPr>
              <p:nvPr/>
            </p:nvSpPr>
            <p:spPr bwMode="auto">
              <a:xfrm>
                <a:off x="4470" y="2880"/>
                <a:ext cx="496" cy="15"/>
              </a:xfrm>
              <a:custGeom>
                <a:avLst/>
                <a:gdLst/>
                <a:ahLst/>
                <a:cxnLst>
                  <a:cxn ang="0">
                    <a:pos x="1983" y="62"/>
                  </a:cxn>
                  <a:cxn ang="0">
                    <a:pos x="0" y="62"/>
                  </a:cxn>
                  <a:cxn ang="0">
                    <a:pos x="14" y="54"/>
                  </a:cxn>
                  <a:cxn ang="0">
                    <a:pos x="27" y="46"/>
                  </a:cxn>
                  <a:cxn ang="0">
                    <a:pos x="42" y="38"/>
                  </a:cxn>
                  <a:cxn ang="0">
                    <a:pos x="55" y="31"/>
                  </a:cxn>
                  <a:cxn ang="0">
                    <a:pos x="70" y="22"/>
                  </a:cxn>
                  <a:cxn ang="0">
                    <a:pos x="84" y="15"/>
                  </a:cxn>
                  <a:cxn ang="0">
                    <a:pos x="99" y="8"/>
                  </a:cxn>
                  <a:cxn ang="0">
                    <a:pos x="114" y="0"/>
                  </a:cxn>
                  <a:cxn ang="0">
                    <a:pos x="1871" y="0"/>
                  </a:cxn>
                  <a:cxn ang="0">
                    <a:pos x="1885" y="8"/>
                  </a:cxn>
                  <a:cxn ang="0">
                    <a:pos x="1900" y="15"/>
                  </a:cxn>
                  <a:cxn ang="0">
                    <a:pos x="1914" y="22"/>
                  </a:cxn>
                  <a:cxn ang="0">
                    <a:pos x="1929" y="31"/>
                  </a:cxn>
                  <a:cxn ang="0">
                    <a:pos x="1943" y="38"/>
                  </a:cxn>
                  <a:cxn ang="0">
                    <a:pos x="1956" y="46"/>
                  </a:cxn>
                  <a:cxn ang="0">
                    <a:pos x="1970" y="54"/>
                  </a:cxn>
                  <a:cxn ang="0">
                    <a:pos x="1983" y="62"/>
                  </a:cxn>
                </a:cxnLst>
                <a:rect l="0" t="0" r="r" b="b"/>
                <a:pathLst>
                  <a:path w="1983" h="62">
                    <a:moveTo>
                      <a:pt x="1983" y="62"/>
                    </a:moveTo>
                    <a:lnTo>
                      <a:pt x="0" y="62"/>
                    </a:lnTo>
                    <a:lnTo>
                      <a:pt x="14" y="54"/>
                    </a:lnTo>
                    <a:lnTo>
                      <a:pt x="27" y="46"/>
                    </a:lnTo>
                    <a:lnTo>
                      <a:pt x="42" y="38"/>
                    </a:lnTo>
                    <a:lnTo>
                      <a:pt x="55" y="31"/>
                    </a:lnTo>
                    <a:lnTo>
                      <a:pt x="70" y="22"/>
                    </a:lnTo>
                    <a:lnTo>
                      <a:pt x="84" y="15"/>
                    </a:lnTo>
                    <a:lnTo>
                      <a:pt x="99" y="8"/>
                    </a:lnTo>
                    <a:lnTo>
                      <a:pt x="114" y="0"/>
                    </a:lnTo>
                    <a:lnTo>
                      <a:pt x="1871" y="0"/>
                    </a:lnTo>
                    <a:lnTo>
                      <a:pt x="1885" y="8"/>
                    </a:lnTo>
                    <a:lnTo>
                      <a:pt x="1900" y="15"/>
                    </a:lnTo>
                    <a:lnTo>
                      <a:pt x="1914" y="22"/>
                    </a:lnTo>
                    <a:lnTo>
                      <a:pt x="1929" y="31"/>
                    </a:lnTo>
                    <a:lnTo>
                      <a:pt x="1943" y="38"/>
                    </a:lnTo>
                    <a:lnTo>
                      <a:pt x="1956" y="46"/>
                    </a:lnTo>
                    <a:lnTo>
                      <a:pt x="1970" y="54"/>
                    </a:lnTo>
                    <a:lnTo>
                      <a:pt x="1983" y="62"/>
                    </a:lnTo>
                    <a:close/>
                  </a:path>
                </a:pathLst>
              </a:custGeom>
              <a:solidFill>
                <a:srgbClr val="FEF5E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8" name="Freeform 502"/>
              <p:cNvSpPr>
                <a:spLocks/>
              </p:cNvSpPr>
              <p:nvPr/>
            </p:nvSpPr>
            <p:spPr bwMode="auto">
              <a:xfrm>
                <a:off x="4483" y="2873"/>
                <a:ext cx="470" cy="15"/>
              </a:xfrm>
              <a:custGeom>
                <a:avLst/>
                <a:gdLst/>
                <a:ahLst/>
                <a:cxnLst>
                  <a:cxn ang="0">
                    <a:pos x="1877" y="62"/>
                  </a:cxn>
                  <a:cxn ang="0">
                    <a:pos x="0" y="62"/>
                  </a:cxn>
                  <a:cxn ang="0">
                    <a:pos x="16" y="53"/>
                  </a:cxn>
                  <a:cxn ang="0">
                    <a:pos x="32" y="45"/>
                  </a:cxn>
                  <a:cxn ang="0">
                    <a:pos x="47" y="38"/>
                  </a:cxn>
                  <a:cxn ang="0">
                    <a:pos x="63" y="29"/>
                  </a:cxn>
                  <a:cxn ang="0">
                    <a:pos x="78" y="22"/>
                  </a:cxn>
                  <a:cxn ang="0">
                    <a:pos x="95" y="15"/>
                  </a:cxn>
                  <a:cxn ang="0">
                    <a:pos x="111" y="7"/>
                  </a:cxn>
                  <a:cxn ang="0">
                    <a:pos x="128" y="0"/>
                  </a:cxn>
                  <a:cxn ang="0">
                    <a:pos x="1751" y="0"/>
                  </a:cxn>
                  <a:cxn ang="0">
                    <a:pos x="1766" y="7"/>
                  </a:cxn>
                  <a:cxn ang="0">
                    <a:pos x="1783" y="15"/>
                  </a:cxn>
                  <a:cxn ang="0">
                    <a:pos x="1800" y="22"/>
                  </a:cxn>
                  <a:cxn ang="0">
                    <a:pos x="1816" y="29"/>
                  </a:cxn>
                  <a:cxn ang="0">
                    <a:pos x="1831" y="38"/>
                  </a:cxn>
                  <a:cxn ang="0">
                    <a:pos x="1847" y="45"/>
                  </a:cxn>
                  <a:cxn ang="0">
                    <a:pos x="1862" y="53"/>
                  </a:cxn>
                  <a:cxn ang="0">
                    <a:pos x="1877" y="62"/>
                  </a:cxn>
                </a:cxnLst>
                <a:rect l="0" t="0" r="r" b="b"/>
                <a:pathLst>
                  <a:path w="1877" h="62">
                    <a:moveTo>
                      <a:pt x="1877" y="62"/>
                    </a:moveTo>
                    <a:lnTo>
                      <a:pt x="0" y="62"/>
                    </a:lnTo>
                    <a:lnTo>
                      <a:pt x="16" y="53"/>
                    </a:lnTo>
                    <a:lnTo>
                      <a:pt x="32" y="45"/>
                    </a:lnTo>
                    <a:lnTo>
                      <a:pt x="47" y="38"/>
                    </a:lnTo>
                    <a:lnTo>
                      <a:pt x="63" y="29"/>
                    </a:lnTo>
                    <a:lnTo>
                      <a:pt x="78" y="22"/>
                    </a:lnTo>
                    <a:lnTo>
                      <a:pt x="95" y="15"/>
                    </a:lnTo>
                    <a:lnTo>
                      <a:pt x="111" y="7"/>
                    </a:lnTo>
                    <a:lnTo>
                      <a:pt x="128" y="0"/>
                    </a:lnTo>
                    <a:lnTo>
                      <a:pt x="1751" y="0"/>
                    </a:lnTo>
                    <a:lnTo>
                      <a:pt x="1766" y="7"/>
                    </a:lnTo>
                    <a:lnTo>
                      <a:pt x="1783" y="15"/>
                    </a:lnTo>
                    <a:lnTo>
                      <a:pt x="1800" y="22"/>
                    </a:lnTo>
                    <a:lnTo>
                      <a:pt x="1816" y="29"/>
                    </a:lnTo>
                    <a:lnTo>
                      <a:pt x="1831" y="38"/>
                    </a:lnTo>
                    <a:lnTo>
                      <a:pt x="1847" y="45"/>
                    </a:lnTo>
                    <a:lnTo>
                      <a:pt x="1862" y="53"/>
                    </a:lnTo>
                    <a:lnTo>
                      <a:pt x="1877" y="62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59" name="Freeform 503"/>
              <p:cNvSpPr>
                <a:spLocks/>
              </p:cNvSpPr>
              <p:nvPr/>
            </p:nvSpPr>
            <p:spPr bwMode="auto">
              <a:xfrm>
                <a:off x="4498" y="2865"/>
                <a:ext cx="440" cy="15"/>
              </a:xfrm>
              <a:custGeom>
                <a:avLst/>
                <a:gdLst/>
                <a:ahLst/>
                <a:cxnLst>
                  <a:cxn ang="0">
                    <a:pos x="1757" y="60"/>
                  </a:cxn>
                  <a:cxn ang="0">
                    <a:pos x="0" y="60"/>
                  </a:cxn>
                  <a:cxn ang="0">
                    <a:pos x="16" y="52"/>
                  </a:cxn>
                  <a:cxn ang="0">
                    <a:pos x="34" y="45"/>
                  </a:cxn>
                  <a:cxn ang="0">
                    <a:pos x="52" y="36"/>
                  </a:cxn>
                  <a:cxn ang="0">
                    <a:pos x="70" y="29"/>
                  </a:cxn>
                  <a:cxn ang="0">
                    <a:pos x="88" y="21"/>
                  </a:cxn>
                  <a:cxn ang="0">
                    <a:pos x="107" y="13"/>
                  </a:cxn>
                  <a:cxn ang="0">
                    <a:pos x="126" y="6"/>
                  </a:cxn>
                  <a:cxn ang="0">
                    <a:pos x="145" y="0"/>
                  </a:cxn>
                  <a:cxn ang="0">
                    <a:pos x="1612" y="0"/>
                  </a:cxn>
                  <a:cxn ang="0">
                    <a:pos x="1630" y="6"/>
                  </a:cxn>
                  <a:cxn ang="0">
                    <a:pos x="1649" y="13"/>
                  </a:cxn>
                  <a:cxn ang="0">
                    <a:pos x="1668" y="21"/>
                  </a:cxn>
                  <a:cxn ang="0">
                    <a:pos x="1686" y="29"/>
                  </a:cxn>
                  <a:cxn ang="0">
                    <a:pos x="1704" y="36"/>
                  </a:cxn>
                  <a:cxn ang="0">
                    <a:pos x="1722" y="45"/>
                  </a:cxn>
                  <a:cxn ang="0">
                    <a:pos x="1739" y="52"/>
                  </a:cxn>
                  <a:cxn ang="0">
                    <a:pos x="1757" y="60"/>
                  </a:cxn>
                </a:cxnLst>
                <a:rect l="0" t="0" r="r" b="b"/>
                <a:pathLst>
                  <a:path w="1757" h="60">
                    <a:moveTo>
                      <a:pt x="1757" y="60"/>
                    </a:moveTo>
                    <a:lnTo>
                      <a:pt x="0" y="60"/>
                    </a:lnTo>
                    <a:lnTo>
                      <a:pt x="16" y="52"/>
                    </a:lnTo>
                    <a:lnTo>
                      <a:pt x="34" y="45"/>
                    </a:lnTo>
                    <a:lnTo>
                      <a:pt x="52" y="36"/>
                    </a:lnTo>
                    <a:lnTo>
                      <a:pt x="70" y="29"/>
                    </a:lnTo>
                    <a:lnTo>
                      <a:pt x="88" y="21"/>
                    </a:lnTo>
                    <a:lnTo>
                      <a:pt x="107" y="13"/>
                    </a:lnTo>
                    <a:lnTo>
                      <a:pt x="126" y="6"/>
                    </a:lnTo>
                    <a:lnTo>
                      <a:pt x="145" y="0"/>
                    </a:lnTo>
                    <a:lnTo>
                      <a:pt x="1612" y="0"/>
                    </a:lnTo>
                    <a:lnTo>
                      <a:pt x="1630" y="6"/>
                    </a:lnTo>
                    <a:lnTo>
                      <a:pt x="1649" y="13"/>
                    </a:lnTo>
                    <a:lnTo>
                      <a:pt x="1668" y="21"/>
                    </a:lnTo>
                    <a:lnTo>
                      <a:pt x="1686" y="29"/>
                    </a:lnTo>
                    <a:lnTo>
                      <a:pt x="1704" y="36"/>
                    </a:lnTo>
                    <a:lnTo>
                      <a:pt x="1722" y="45"/>
                    </a:lnTo>
                    <a:lnTo>
                      <a:pt x="1739" y="52"/>
                    </a:lnTo>
                    <a:lnTo>
                      <a:pt x="1757" y="60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0" name="Freeform 504"/>
              <p:cNvSpPr>
                <a:spLocks/>
              </p:cNvSpPr>
              <p:nvPr/>
            </p:nvSpPr>
            <p:spPr bwMode="auto">
              <a:xfrm>
                <a:off x="4515" y="2857"/>
                <a:ext cx="406" cy="16"/>
              </a:xfrm>
              <a:custGeom>
                <a:avLst/>
                <a:gdLst/>
                <a:ahLst/>
                <a:cxnLst>
                  <a:cxn ang="0">
                    <a:pos x="1623" y="61"/>
                  </a:cxn>
                  <a:cxn ang="0">
                    <a:pos x="0" y="61"/>
                  </a:cxn>
                  <a:cxn ang="0">
                    <a:pos x="20" y="53"/>
                  </a:cxn>
                  <a:cxn ang="0">
                    <a:pos x="40" y="44"/>
                  </a:cxn>
                  <a:cxn ang="0">
                    <a:pos x="61" y="36"/>
                  </a:cxn>
                  <a:cxn ang="0">
                    <a:pos x="82" y="29"/>
                  </a:cxn>
                  <a:cxn ang="0">
                    <a:pos x="104" y="22"/>
                  </a:cxn>
                  <a:cxn ang="0">
                    <a:pos x="125" y="14"/>
                  </a:cxn>
                  <a:cxn ang="0">
                    <a:pos x="147" y="7"/>
                  </a:cxn>
                  <a:cxn ang="0">
                    <a:pos x="169" y="0"/>
                  </a:cxn>
                  <a:cxn ang="0">
                    <a:pos x="1454" y="0"/>
                  </a:cxn>
                  <a:cxn ang="0">
                    <a:pos x="1476" y="7"/>
                  </a:cxn>
                  <a:cxn ang="0">
                    <a:pos x="1498" y="14"/>
                  </a:cxn>
                  <a:cxn ang="0">
                    <a:pos x="1519" y="22"/>
                  </a:cxn>
                  <a:cxn ang="0">
                    <a:pos x="1540" y="29"/>
                  </a:cxn>
                  <a:cxn ang="0">
                    <a:pos x="1561" y="36"/>
                  </a:cxn>
                  <a:cxn ang="0">
                    <a:pos x="1582" y="44"/>
                  </a:cxn>
                  <a:cxn ang="0">
                    <a:pos x="1602" y="53"/>
                  </a:cxn>
                  <a:cxn ang="0">
                    <a:pos x="1623" y="61"/>
                  </a:cxn>
                </a:cxnLst>
                <a:rect l="0" t="0" r="r" b="b"/>
                <a:pathLst>
                  <a:path w="1623" h="61">
                    <a:moveTo>
                      <a:pt x="1623" y="61"/>
                    </a:moveTo>
                    <a:lnTo>
                      <a:pt x="0" y="61"/>
                    </a:lnTo>
                    <a:lnTo>
                      <a:pt x="20" y="53"/>
                    </a:lnTo>
                    <a:lnTo>
                      <a:pt x="40" y="44"/>
                    </a:lnTo>
                    <a:lnTo>
                      <a:pt x="61" y="36"/>
                    </a:lnTo>
                    <a:lnTo>
                      <a:pt x="82" y="29"/>
                    </a:lnTo>
                    <a:lnTo>
                      <a:pt x="104" y="22"/>
                    </a:lnTo>
                    <a:lnTo>
                      <a:pt x="125" y="14"/>
                    </a:lnTo>
                    <a:lnTo>
                      <a:pt x="147" y="7"/>
                    </a:lnTo>
                    <a:lnTo>
                      <a:pt x="169" y="0"/>
                    </a:lnTo>
                    <a:lnTo>
                      <a:pt x="1454" y="0"/>
                    </a:lnTo>
                    <a:lnTo>
                      <a:pt x="1476" y="7"/>
                    </a:lnTo>
                    <a:lnTo>
                      <a:pt x="1498" y="14"/>
                    </a:lnTo>
                    <a:lnTo>
                      <a:pt x="1519" y="22"/>
                    </a:lnTo>
                    <a:lnTo>
                      <a:pt x="1540" y="29"/>
                    </a:lnTo>
                    <a:lnTo>
                      <a:pt x="1561" y="36"/>
                    </a:lnTo>
                    <a:lnTo>
                      <a:pt x="1582" y="44"/>
                    </a:lnTo>
                    <a:lnTo>
                      <a:pt x="1602" y="53"/>
                    </a:lnTo>
                    <a:lnTo>
                      <a:pt x="1623" y="61"/>
                    </a:lnTo>
                    <a:close/>
                  </a:path>
                </a:pathLst>
              </a:custGeom>
              <a:solidFill>
                <a:srgbClr val="FEF9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1" name="Freeform 505"/>
              <p:cNvSpPr>
                <a:spLocks/>
              </p:cNvSpPr>
              <p:nvPr/>
            </p:nvSpPr>
            <p:spPr bwMode="auto">
              <a:xfrm>
                <a:off x="4535" y="2850"/>
                <a:ext cx="366" cy="15"/>
              </a:xfrm>
              <a:custGeom>
                <a:avLst/>
                <a:gdLst/>
                <a:ahLst/>
                <a:cxnLst>
                  <a:cxn ang="0">
                    <a:pos x="1467" y="62"/>
                  </a:cxn>
                  <a:cxn ang="0">
                    <a:pos x="0" y="62"/>
                  </a:cxn>
                  <a:cxn ang="0">
                    <a:pos x="24" y="53"/>
                  </a:cxn>
                  <a:cxn ang="0">
                    <a:pos x="49" y="44"/>
                  </a:cxn>
                  <a:cxn ang="0">
                    <a:pos x="74" y="37"/>
                  </a:cxn>
                  <a:cxn ang="0">
                    <a:pos x="99" y="29"/>
                  </a:cxn>
                  <a:cxn ang="0">
                    <a:pos x="124" y="21"/>
                  </a:cxn>
                  <a:cxn ang="0">
                    <a:pos x="150" y="14"/>
                  </a:cxn>
                  <a:cxn ang="0">
                    <a:pos x="177" y="7"/>
                  </a:cxn>
                  <a:cxn ang="0">
                    <a:pos x="203" y="0"/>
                  </a:cxn>
                  <a:cxn ang="0">
                    <a:pos x="1264" y="0"/>
                  </a:cxn>
                  <a:cxn ang="0">
                    <a:pos x="1290" y="7"/>
                  </a:cxn>
                  <a:cxn ang="0">
                    <a:pos x="1316" y="14"/>
                  </a:cxn>
                  <a:cxn ang="0">
                    <a:pos x="1342" y="21"/>
                  </a:cxn>
                  <a:cxn ang="0">
                    <a:pos x="1367" y="29"/>
                  </a:cxn>
                  <a:cxn ang="0">
                    <a:pos x="1394" y="37"/>
                  </a:cxn>
                  <a:cxn ang="0">
                    <a:pos x="1418" y="44"/>
                  </a:cxn>
                  <a:cxn ang="0">
                    <a:pos x="1443" y="53"/>
                  </a:cxn>
                  <a:cxn ang="0">
                    <a:pos x="1467" y="62"/>
                  </a:cxn>
                </a:cxnLst>
                <a:rect l="0" t="0" r="r" b="b"/>
                <a:pathLst>
                  <a:path w="1467" h="62">
                    <a:moveTo>
                      <a:pt x="1467" y="62"/>
                    </a:moveTo>
                    <a:lnTo>
                      <a:pt x="0" y="62"/>
                    </a:lnTo>
                    <a:lnTo>
                      <a:pt x="24" y="53"/>
                    </a:lnTo>
                    <a:lnTo>
                      <a:pt x="49" y="44"/>
                    </a:lnTo>
                    <a:lnTo>
                      <a:pt x="74" y="37"/>
                    </a:lnTo>
                    <a:lnTo>
                      <a:pt x="99" y="29"/>
                    </a:lnTo>
                    <a:lnTo>
                      <a:pt x="124" y="21"/>
                    </a:lnTo>
                    <a:lnTo>
                      <a:pt x="150" y="14"/>
                    </a:lnTo>
                    <a:lnTo>
                      <a:pt x="177" y="7"/>
                    </a:lnTo>
                    <a:lnTo>
                      <a:pt x="203" y="0"/>
                    </a:lnTo>
                    <a:lnTo>
                      <a:pt x="1264" y="0"/>
                    </a:lnTo>
                    <a:lnTo>
                      <a:pt x="1290" y="7"/>
                    </a:lnTo>
                    <a:lnTo>
                      <a:pt x="1316" y="14"/>
                    </a:lnTo>
                    <a:lnTo>
                      <a:pt x="1342" y="21"/>
                    </a:lnTo>
                    <a:lnTo>
                      <a:pt x="1367" y="29"/>
                    </a:lnTo>
                    <a:lnTo>
                      <a:pt x="1394" y="37"/>
                    </a:lnTo>
                    <a:lnTo>
                      <a:pt x="1418" y="44"/>
                    </a:lnTo>
                    <a:lnTo>
                      <a:pt x="1443" y="53"/>
                    </a:lnTo>
                    <a:lnTo>
                      <a:pt x="1467" y="62"/>
                    </a:lnTo>
                    <a:close/>
                  </a:path>
                </a:pathLst>
              </a:custGeom>
              <a:solidFill>
                <a:srgbClr val="FEF9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2" name="Freeform 506"/>
              <p:cNvSpPr>
                <a:spLocks/>
              </p:cNvSpPr>
              <p:nvPr/>
            </p:nvSpPr>
            <p:spPr bwMode="auto">
              <a:xfrm>
                <a:off x="4557" y="2842"/>
                <a:ext cx="322" cy="15"/>
              </a:xfrm>
              <a:custGeom>
                <a:avLst/>
                <a:gdLst/>
                <a:ahLst/>
                <a:cxnLst>
                  <a:cxn ang="0">
                    <a:pos x="1285" y="61"/>
                  </a:cxn>
                  <a:cxn ang="0">
                    <a:pos x="0" y="61"/>
                  </a:cxn>
                  <a:cxn ang="0">
                    <a:pos x="31" y="51"/>
                  </a:cxn>
                  <a:cxn ang="0">
                    <a:pos x="63" y="43"/>
                  </a:cxn>
                  <a:cxn ang="0">
                    <a:pos x="96" y="35"/>
                  </a:cxn>
                  <a:cxn ang="0">
                    <a:pos x="128" y="26"/>
                  </a:cxn>
                  <a:cxn ang="0">
                    <a:pos x="161" y="19"/>
                  </a:cxn>
                  <a:cxn ang="0">
                    <a:pos x="195" y="13"/>
                  </a:cxn>
                  <a:cxn ang="0">
                    <a:pos x="229" y="5"/>
                  </a:cxn>
                  <a:cxn ang="0">
                    <a:pos x="263" y="0"/>
                  </a:cxn>
                  <a:cxn ang="0">
                    <a:pos x="1022" y="0"/>
                  </a:cxn>
                  <a:cxn ang="0">
                    <a:pos x="1056" y="5"/>
                  </a:cxn>
                  <a:cxn ang="0">
                    <a:pos x="1091" y="13"/>
                  </a:cxn>
                  <a:cxn ang="0">
                    <a:pos x="1124" y="19"/>
                  </a:cxn>
                  <a:cxn ang="0">
                    <a:pos x="1157" y="26"/>
                  </a:cxn>
                  <a:cxn ang="0">
                    <a:pos x="1190" y="35"/>
                  </a:cxn>
                  <a:cxn ang="0">
                    <a:pos x="1221" y="43"/>
                  </a:cxn>
                  <a:cxn ang="0">
                    <a:pos x="1254" y="51"/>
                  </a:cxn>
                  <a:cxn ang="0">
                    <a:pos x="1285" y="61"/>
                  </a:cxn>
                </a:cxnLst>
                <a:rect l="0" t="0" r="r" b="b"/>
                <a:pathLst>
                  <a:path w="1285" h="61">
                    <a:moveTo>
                      <a:pt x="1285" y="61"/>
                    </a:moveTo>
                    <a:lnTo>
                      <a:pt x="0" y="61"/>
                    </a:lnTo>
                    <a:lnTo>
                      <a:pt x="31" y="51"/>
                    </a:lnTo>
                    <a:lnTo>
                      <a:pt x="63" y="43"/>
                    </a:lnTo>
                    <a:lnTo>
                      <a:pt x="96" y="35"/>
                    </a:lnTo>
                    <a:lnTo>
                      <a:pt x="128" y="26"/>
                    </a:lnTo>
                    <a:lnTo>
                      <a:pt x="161" y="19"/>
                    </a:lnTo>
                    <a:lnTo>
                      <a:pt x="195" y="13"/>
                    </a:lnTo>
                    <a:lnTo>
                      <a:pt x="229" y="5"/>
                    </a:lnTo>
                    <a:lnTo>
                      <a:pt x="263" y="0"/>
                    </a:lnTo>
                    <a:lnTo>
                      <a:pt x="1022" y="0"/>
                    </a:lnTo>
                    <a:lnTo>
                      <a:pt x="1056" y="5"/>
                    </a:lnTo>
                    <a:lnTo>
                      <a:pt x="1091" y="13"/>
                    </a:lnTo>
                    <a:lnTo>
                      <a:pt x="1124" y="19"/>
                    </a:lnTo>
                    <a:lnTo>
                      <a:pt x="1157" y="26"/>
                    </a:lnTo>
                    <a:lnTo>
                      <a:pt x="1190" y="35"/>
                    </a:lnTo>
                    <a:lnTo>
                      <a:pt x="1221" y="43"/>
                    </a:lnTo>
                    <a:lnTo>
                      <a:pt x="1254" y="51"/>
                    </a:lnTo>
                    <a:lnTo>
                      <a:pt x="1285" y="61"/>
                    </a:lnTo>
                    <a:close/>
                  </a:path>
                </a:pathLst>
              </a:custGeom>
              <a:solidFill>
                <a:srgbClr val="FFFB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3" name="Freeform 507"/>
              <p:cNvSpPr>
                <a:spLocks/>
              </p:cNvSpPr>
              <p:nvPr/>
            </p:nvSpPr>
            <p:spPr bwMode="auto">
              <a:xfrm>
                <a:off x="4586" y="2834"/>
                <a:ext cx="265" cy="16"/>
              </a:xfrm>
              <a:custGeom>
                <a:avLst/>
                <a:gdLst/>
                <a:ahLst/>
                <a:cxnLst>
                  <a:cxn ang="0">
                    <a:pos x="1061" y="61"/>
                  </a:cxn>
                  <a:cxn ang="0">
                    <a:pos x="0" y="61"/>
                  </a:cxn>
                  <a:cxn ang="0">
                    <a:pos x="62" y="48"/>
                  </a:cxn>
                  <a:cxn ang="0">
                    <a:pos x="125" y="35"/>
                  </a:cxn>
                  <a:cxn ang="0">
                    <a:pos x="190" y="25"/>
                  </a:cxn>
                  <a:cxn ang="0">
                    <a:pos x="257" y="17"/>
                  </a:cxn>
                  <a:cxn ang="0">
                    <a:pos x="324" y="9"/>
                  </a:cxn>
                  <a:cxn ang="0">
                    <a:pos x="392" y="4"/>
                  </a:cxn>
                  <a:cxn ang="0">
                    <a:pos x="461" y="1"/>
                  </a:cxn>
                  <a:cxn ang="0">
                    <a:pos x="532" y="0"/>
                  </a:cxn>
                  <a:cxn ang="0">
                    <a:pos x="602" y="1"/>
                  </a:cxn>
                  <a:cxn ang="0">
                    <a:pos x="671" y="4"/>
                  </a:cxn>
                  <a:cxn ang="0">
                    <a:pos x="739" y="9"/>
                  </a:cxn>
                  <a:cxn ang="0">
                    <a:pos x="806" y="17"/>
                  </a:cxn>
                  <a:cxn ang="0">
                    <a:pos x="871" y="25"/>
                  </a:cxn>
                  <a:cxn ang="0">
                    <a:pos x="936" y="35"/>
                  </a:cxn>
                  <a:cxn ang="0">
                    <a:pos x="1000" y="48"/>
                  </a:cxn>
                  <a:cxn ang="0">
                    <a:pos x="1061" y="61"/>
                  </a:cxn>
                </a:cxnLst>
                <a:rect l="0" t="0" r="r" b="b"/>
                <a:pathLst>
                  <a:path w="1061" h="61">
                    <a:moveTo>
                      <a:pt x="1061" y="61"/>
                    </a:moveTo>
                    <a:lnTo>
                      <a:pt x="0" y="61"/>
                    </a:lnTo>
                    <a:lnTo>
                      <a:pt x="62" y="48"/>
                    </a:lnTo>
                    <a:lnTo>
                      <a:pt x="125" y="35"/>
                    </a:lnTo>
                    <a:lnTo>
                      <a:pt x="190" y="25"/>
                    </a:lnTo>
                    <a:lnTo>
                      <a:pt x="257" y="17"/>
                    </a:lnTo>
                    <a:lnTo>
                      <a:pt x="324" y="9"/>
                    </a:lnTo>
                    <a:lnTo>
                      <a:pt x="392" y="4"/>
                    </a:lnTo>
                    <a:lnTo>
                      <a:pt x="461" y="1"/>
                    </a:lnTo>
                    <a:lnTo>
                      <a:pt x="532" y="0"/>
                    </a:lnTo>
                    <a:lnTo>
                      <a:pt x="602" y="1"/>
                    </a:lnTo>
                    <a:lnTo>
                      <a:pt x="671" y="4"/>
                    </a:lnTo>
                    <a:lnTo>
                      <a:pt x="739" y="9"/>
                    </a:lnTo>
                    <a:lnTo>
                      <a:pt x="806" y="17"/>
                    </a:lnTo>
                    <a:lnTo>
                      <a:pt x="871" y="25"/>
                    </a:lnTo>
                    <a:lnTo>
                      <a:pt x="936" y="35"/>
                    </a:lnTo>
                    <a:lnTo>
                      <a:pt x="1000" y="48"/>
                    </a:lnTo>
                    <a:lnTo>
                      <a:pt x="1061" y="61"/>
                    </a:lnTo>
                    <a:close/>
                  </a:path>
                </a:pathLst>
              </a:custGeom>
              <a:solidFill>
                <a:srgbClr val="FFFBF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4" name="Freeform 508"/>
              <p:cNvSpPr>
                <a:spLocks/>
              </p:cNvSpPr>
              <p:nvPr/>
            </p:nvSpPr>
            <p:spPr bwMode="auto">
              <a:xfrm>
                <a:off x="4623" y="2834"/>
                <a:ext cx="190" cy="8"/>
              </a:xfrm>
              <a:custGeom>
                <a:avLst/>
                <a:gdLst/>
                <a:ahLst/>
                <a:cxnLst>
                  <a:cxn ang="0">
                    <a:pos x="759" y="31"/>
                  </a:cxn>
                  <a:cxn ang="0">
                    <a:pos x="0" y="31"/>
                  </a:cxn>
                  <a:cxn ang="0">
                    <a:pos x="46" y="24"/>
                  </a:cxn>
                  <a:cxn ang="0">
                    <a:pos x="92" y="18"/>
                  </a:cxn>
                  <a:cxn ang="0">
                    <a:pos x="139" y="12"/>
                  </a:cxn>
                  <a:cxn ang="0">
                    <a:pos x="186" y="8"/>
                  </a:cxn>
                  <a:cxn ang="0">
                    <a:pos x="234" y="5"/>
                  </a:cxn>
                  <a:cxn ang="0">
                    <a:pos x="282" y="2"/>
                  </a:cxn>
                  <a:cxn ang="0">
                    <a:pos x="331" y="1"/>
                  </a:cxn>
                  <a:cxn ang="0">
                    <a:pos x="381" y="0"/>
                  </a:cxn>
                  <a:cxn ang="0">
                    <a:pos x="430" y="1"/>
                  </a:cxn>
                  <a:cxn ang="0">
                    <a:pos x="478" y="2"/>
                  </a:cxn>
                  <a:cxn ang="0">
                    <a:pos x="526" y="5"/>
                  </a:cxn>
                  <a:cxn ang="0">
                    <a:pos x="574" y="8"/>
                  </a:cxn>
                  <a:cxn ang="0">
                    <a:pos x="621" y="12"/>
                  </a:cxn>
                  <a:cxn ang="0">
                    <a:pos x="668" y="18"/>
                  </a:cxn>
                  <a:cxn ang="0">
                    <a:pos x="714" y="24"/>
                  </a:cxn>
                  <a:cxn ang="0">
                    <a:pos x="759" y="31"/>
                  </a:cxn>
                </a:cxnLst>
                <a:rect l="0" t="0" r="r" b="b"/>
                <a:pathLst>
                  <a:path w="759" h="31">
                    <a:moveTo>
                      <a:pt x="759" y="31"/>
                    </a:moveTo>
                    <a:lnTo>
                      <a:pt x="0" y="31"/>
                    </a:lnTo>
                    <a:lnTo>
                      <a:pt x="46" y="24"/>
                    </a:lnTo>
                    <a:lnTo>
                      <a:pt x="92" y="18"/>
                    </a:lnTo>
                    <a:lnTo>
                      <a:pt x="139" y="12"/>
                    </a:lnTo>
                    <a:lnTo>
                      <a:pt x="186" y="8"/>
                    </a:lnTo>
                    <a:lnTo>
                      <a:pt x="234" y="5"/>
                    </a:lnTo>
                    <a:lnTo>
                      <a:pt x="282" y="2"/>
                    </a:lnTo>
                    <a:lnTo>
                      <a:pt x="331" y="1"/>
                    </a:lnTo>
                    <a:lnTo>
                      <a:pt x="381" y="0"/>
                    </a:lnTo>
                    <a:lnTo>
                      <a:pt x="430" y="1"/>
                    </a:lnTo>
                    <a:lnTo>
                      <a:pt x="478" y="2"/>
                    </a:lnTo>
                    <a:lnTo>
                      <a:pt x="526" y="5"/>
                    </a:lnTo>
                    <a:lnTo>
                      <a:pt x="574" y="8"/>
                    </a:lnTo>
                    <a:lnTo>
                      <a:pt x="621" y="12"/>
                    </a:lnTo>
                    <a:lnTo>
                      <a:pt x="668" y="18"/>
                    </a:lnTo>
                    <a:lnTo>
                      <a:pt x="714" y="24"/>
                    </a:lnTo>
                    <a:lnTo>
                      <a:pt x="75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5" name="Freeform 509"/>
              <p:cNvSpPr>
                <a:spLocks/>
              </p:cNvSpPr>
              <p:nvPr/>
            </p:nvSpPr>
            <p:spPr bwMode="auto">
              <a:xfrm>
                <a:off x="4719" y="3026"/>
                <a:ext cx="346" cy="199"/>
              </a:xfrm>
              <a:custGeom>
                <a:avLst/>
                <a:gdLst/>
                <a:ahLst/>
                <a:cxnLst>
                  <a:cxn ang="0">
                    <a:pos x="0" y="796"/>
                  </a:cxn>
                  <a:cxn ang="0">
                    <a:pos x="140" y="792"/>
                  </a:cxn>
                  <a:cxn ang="0">
                    <a:pos x="276" y="780"/>
                  </a:cxn>
                  <a:cxn ang="0">
                    <a:pos x="407" y="761"/>
                  </a:cxn>
                  <a:cxn ang="0">
                    <a:pos x="533" y="735"/>
                  </a:cxn>
                  <a:cxn ang="0">
                    <a:pos x="653" y="701"/>
                  </a:cxn>
                  <a:cxn ang="0">
                    <a:pos x="767" y="663"/>
                  </a:cxn>
                  <a:cxn ang="0">
                    <a:pos x="873" y="618"/>
                  </a:cxn>
                  <a:cxn ang="0">
                    <a:pos x="924" y="593"/>
                  </a:cxn>
                  <a:cxn ang="0">
                    <a:pos x="972" y="567"/>
                  </a:cxn>
                  <a:cxn ang="0">
                    <a:pos x="1018" y="540"/>
                  </a:cxn>
                  <a:cxn ang="0">
                    <a:pos x="1061" y="512"/>
                  </a:cxn>
                  <a:cxn ang="0">
                    <a:pos x="1103" y="481"/>
                  </a:cxn>
                  <a:cxn ang="0">
                    <a:pos x="1143" y="451"/>
                  </a:cxn>
                  <a:cxn ang="0">
                    <a:pos x="1179" y="419"/>
                  </a:cxn>
                  <a:cxn ang="0">
                    <a:pos x="1213" y="385"/>
                  </a:cxn>
                  <a:cxn ang="0">
                    <a:pos x="1244" y="351"/>
                  </a:cxn>
                  <a:cxn ang="0">
                    <a:pos x="1272" y="315"/>
                  </a:cxn>
                  <a:cxn ang="0">
                    <a:pos x="1298" y="279"/>
                  </a:cxn>
                  <a:cxn ang="0">
                    <a:pos x="1320" y="242"/>
                  </a:cxn>
                  <a:cxn ang="0">
                    <a:pos x="1340" y="204"/>
                  </a:cxn>
                  <a:cxn ang="0">
                    <a:pos x="1355" y="164"/>
                  </a:cxn>
                  <a:cxn ang="0">
                    <a:pos x="1368" y="125"/>
                  </a:cxn>
                  <a:cxn ang="0">
                    <a:pos x="1377" y="84"/>
                  </a:cxn>
                  <a:cxn ang="0">
                    <a:pos x="1384" y="42"/>
                  </a:cxn>
                  <a:cxn ang="0">
                    <a:pos x="1386" y="0"/>
                  </a:cxn>
                  <a:cxn ang="0">
                    <a:pos x="1319" y="19"/>
                  </a:cxn>
                  <a:cxn ang="0">
                    <a:pos x="1316" y="55"/>
                  </a:cxn>
                  <a:cxn ang="0">
                    <a:pos x="1310" y="90"/>
                  </a:cxn>
                  <a:cxn ang="0">
                    <a:pos x="1300" y="125"/>
                  </a:cxn>
                  <a:cxn ang="0">
                    <a:pos x="1288" y="160"/>
                  </a:cxn>
                  <a:cxn ang="0">
                    <a:pos x="1272" y="193"/>
                  </a:cxn>
                  <a:cxn ang="0">
                    <a:pos x="1253" y="227"/>
                  </a:cxn>
                  <a:cxn ang="0">
                    <a:pos x="1231" y="260"/>
                  </a:cxn>
                  <a:cxn ang="0">
                    <a:pos x="1207" y="293"/>
                  </a:cxn>
                  <a:cxn ang="0">
                    <a:pos x="1180" y="325"/>
                  </a:cxn>
                  <a:cxn ang="0">
                    <a:pos x="1150" y="355"/>
                  </a:cxn>
                  <a:cxn ang="0">
                    <a:pos x="1118" y="385"/>
                  </a:cxn>
                  <a:cxn ang="0">
                    <a:pos x="1082" y="416"/>
                  </a:cxn>
                  <a:cxn ang="0">
                    <a:pos x="1045" y="444"/>
                  </a:cxn>
                  <a:cxn ang="0">
                    <a:pos x="1005" y="471"/>
                  </a:cxn>
                  <a:cxn ang="0">
                    <a:pos x="962" y="497"/>
                  </a:cxn>
                  <a:cxn ang="0">
                    <a:pos x="917" y="523"/>
                  </a:cxn>
                  <a:cxn ang="0">
                    <a:pos x="870" y="547"/>
                  </a:cxn>
                  <a:cxn ang="0">
                    <a:pos x="796" y="580"/>
                  </a:cxn>
                  <a:cxn ang="0">
                    <a:pos x="690" y="621"/>
                  </a:cxn>
                  <a:cxn ang="0">
                    <a:pos x="577" y="656"/>
                  </a:cxn>
                  <a:cxn ang="0">
                    <a:pos x="458" y="685"/>
                  </a:cxn>
                  <a:cxn ang="0">
                    <a:pos x="333" y="707"/>
                  </a:cxn>
                  <a:cxn ang="0">
                    <a:pos x="203" y="721"/>
                  </a:cxn>
                  <a:cxn ang="0">
                    <a:pos x="68" y="730"/>
                  </a:cxn>
                  <a:cxn ang="0">
                    <a:pos x="0" y="731"/>
                  </a:cxn>
                  <a:cxn ang="0">
                    <a:pos x="0" y="796"/>
                  </a:cxn>
                </a:cxnLst>
                <a:rect l="0" t="0" r="r" b="b"/>
                <a:pathLst>
                  <a:path w="1386" h="796">
                    <a:moveTo>
                      <a:pt x="0" y="796"/>
                    </a:moveTo>
                    <a:lnTo>
                      <a:pt x="0" y="796"/>
                    </a:lnTo>
                    <a:lnTo>
                      <a:pt x="70" y="794"/>
                    </a:lnTo>
                    <a:lnTo>
                      <a:pt x="140" y="792"/>
                    </a:lnTo>
                    <a:lnTo>
                      <a:pt x="208" y="787"/>
                    </a:lnTo>
                    <a:lnTo>
                      <a:pt x="276" y="780"/>
                    </a:lnTo>
                    <a:lnTo>
                      <a:pt x="342" y="771"/>
                    </a:lnTo>
                    <a:lnTo>
                      <a:pt x="407" y="761"/>
                    </a:lnTo>
                    <a:lnTo>
                      <a:pt x="471" y="748"/>
                    </a:lnTo>
                    <a:lnTo>
                      <a:pt x="533" y="735"/>
                    </a:lnTo>
                    <a:lnTo>
                      <a:pt x="594" y="719"/>
                    </a:lnTo>
                    <a:lnTo>
                      <a:pt x="653" y="701"/>
                    </a:lnTo>
                    <a:lnTo>
                      <a:pt x="712" y="683"/>
                    </a:lnTo>
                    <a:lnTo>
                      <a:pt x="767" y="663"/>
                    </a:lnTo>
                    <a:lnTo>
                      <a:pt x="821" y="641"/>
                    </a:lnTo>
                    <a:lnTo>
                      <a:pt x="873" y="618"/>
                    </a:lnTo>
                    <a:lnTo>
                      <a:pt x="899" y="605"/>
                    </a:lnTo>
                    <a:lnTo>
                      <a:pt x="924" y="593"/>
                    </a:lnTo>
                    <a:lnTo>
                      <a:pt x="949" y="580"/>
                    </a:lnTo>
                    <a:lnTo>
                      <a:pt x="972" y="567"/>
                    </a:lnTo>
                    <a:lnTo>
                      <a:pt x="996" y="553"/>
                    </a:lnTo>
                    <a:lnTo>
                      <a:pt x="1018" y="540"/>
                    </a:lnTo>
                    <a:lnTo>
                      <a:pt x="1040" y="526"/>
                    </a:lnTo>
                    <a:lnTo>
                      <a:pt x="1061" y="512"/>
                    </a:lnTo>
                    <a:lnTo>
                      <a:pt x="1083" y="497"/>
                    </a:lnTo>
                    <a:lnTo>
                      <a:pt x="1103" y="481"/>
                    </a:lnTo>
                    <a:lnTo>
                      <a:pt x="1123" y="467"/>
                    </a:lnTo>
                    <a:lnTo>
                      <a:pt x="1143" y="451"/>
                    </a:lnTo>
                    <a:lnTo>
                      <a:pt x="1160" y="435"/>
                    </a:lnTo>
                    <a:lnTo>
                      <a:pt x="1179" y="419"/>
                    </a:lnTo>
                    <a:lnTo>
                      <a:pt x="1196" y="402"/>
                    </a:lnTo>
                    <a:lnTo>
                      <a:pt x="1213" y="385"/>
                    </a:lnTo>
                    <a:lnTo>
                      <a:pt x="1228" y="369"/>
                    </a:lnTo>
                    <a:lnTo>
                      <a:pt x="1244" y="351"/>
                    </a:lnTo>
                    <a:lnTo>
                      <a:pt x="1258" y="333"/>
                    </a:lnTo>
                    <a:lnTo>
                      <a:pt x="1272" y="315"/>
                    </a:lnTo>
                    <a:lnTo>
                      <a:pt x="1286" y="298"/>
                    </a:lnTo>
                    <a:lnTo>
                      <a:pt x="1298" y="279"/>
                    </a:lnTo>
                    <a:lnTo>
                      <a:pt x="1310" y="261"/>
                    </a:lnTo>
                    <a:lnTo>
                      <a:pt x="1320" y="242"/>
                    </a:lnTo>
                    <a:lnTo>
                      <a:pt x="1330" y="223"/>
                    </a:lnTo>
                    <a:lnTo>
                      <a:pt x="1340" y="204"/>
                    </a:lnTo>
                    <a:lnTo>
                      <a:pt x="1348" y="184"/>
                    </a:lnTo>
                    <a:lnTo>
                      <a:pt x="1355" y="164"/>
                    </a:lnTo>
                    <a:lnTo>
                      <a:pt x="1363" y="144"/>
                    </a:lnTo>
                    <a:lnTo>
                      <a:pt x="1368" y="125"/>
                    </a:lnTo>
                    <a:lnTo>
                      <a:pt x="1373" y="105"/>
                    </a:lnTo>
                    <a:lnTo>
                      <a:pt x="1377" y="84"/>
                    </a:lnTo>
                    <a:lnTo>
                      <a:pt x="1380" y="63"/>
                    </a:lnTo>
                    <a:lnTo>
                      <a:pt x="1384" y="42"/>
                    </a:lnTo>
                    <a:lnTo>
                      <a:pt x="1385" y="21"/>
                    </a:lnTo>
                    <a:lnTo>
                      <a:pt x="1386" y="0"/>
                    </a:lnTo>
                    <a:lnTo>
                      <a:pt x="1320" y="0"/>
                    </a:lnTo>
                    <a:lnTo>
                      <a:pt x="1319" y="19"/>
                    </a:lnTo>
                    <a:lnTo>
                      <a:pt x="1318" y="37"/>
                    </a:lnTo>
                    <a:lnTo>
                      <a:pt x="1316" y="55"/>
                    </a:lnTo>
                    <a:lnTo>
                      <a:pt x="1314" y="72"/>
                    </a:lnTo>
                    <a:lnTo>
                      <a:pt x="1310" y="90"/>
                    </a:lnTo>
                    <a:lnTo>
                      <a:pt x="1305" y="108"/>
                    </a:lnTo>
                    <a:lnTo>
                      <a:pt x="1300" y="125"/>
                    </a:lnTo>
                    <a:lnTo>
                      <a:pt x="1294" y="142"/>
                    </a:lnTo>
                    <a:lnTo>
                      <a:pt x="1288" y="160"/>
                    </a:lnTo>
                    <a:lnTo>
                      <a:pt x="1280" y="177"/>
                    </a:lnTo>
                    <a:lnTo>
                      <a:pt x="1272" y="193"/>
                    </a:lnTo>
                    <a:lnTo>
                      <a:pt x="1263" y="210"/>
                    </a:lnTo>
                    <a:lnTo>
                      <a:pt x="1253" y="227"/>
                    </a:lnTo>
                    <a:lnTo>
                      <a:pt x="1243" y="244"/>
                    </a:lnTo>
                    <a:lnTo>
                      <a:pt x="1231" y="260"/>
                    </a:lnTo>
                    <a:lnTo>
                      <a:pt x="1220" y="277"/>
                    </a:lnTo>
                    <a:lnTo>
                      <a:pt x="1207" y="293"/>
                    </a:lnTo>
                    <a:lnTo>
                      <a:pt x="1194" y="309"/>
                    </a:lnTo>
                    <a:lnTo>
                      <a:pt x="1180" y="325"/>
                    </a:lnTo>
                    <a:lnTo>
                      <a:pt x="1166" y="341"/>
                    </a:lnTo>
                    <a:lnTo>
                      <a:pt x="1150" y="355"/>
                    </a:lnTo>
                    <a:lnTo>
                      <a:pt x="1134" y="371"/>
                    </a:lnTo>
                    <a:lnTo>
                      <a:pt x="1118" y="385"/>
                    </a:lnTo>
                    <a:lnTo>
                      <a:pt x="1100" y="401"/>
                    </a:lnTo>
                    <a:lnTo>
                      <a:pt x="1082" y="416"/>
                    </a:lnTo>
                    <a:lnTo>
                      <a:pt x="1063" y="429"/>
                    </a:lnTo>
                    <a:lnTo>
                      <a:pt x="1045" y="444"/>
                    </a:lnTo>
                    <a:lnTo>
                      <a:pt x="1025" y="457"/>
                    </a:lnTo>
                    <a:lnTo>
                      <a:pt x="1005" y="471"/>
                    </a:lnTo>
                    <a:lnTo>
                      <a:pt x="983" y="484"/>
                    </a:lnTo>
                    <a:lnTo>
                      <a:pt x="962" y="497"/>
                    </a:lnTo>
                    <a:lnTo>
                      <a:pt x="940" y="511"/>
                    </a:lnTo>
                    <a:lnTo>
                      <a:pt x="917" y="523"/>
                    </a:lnTo>
                    <a:lnTo>
                      <a:pt x="894" y="535"/>
                    </a:lnTo>
                    <a:lnTo>
                      <a:pt x="870" y="547"/>
                    </a:lnTo>
                    <a:lnTo>
                      <a:pt x="846" y="559"/>
                    </a:lnTo>
                    <a:lnTo>
                      <a:pt x="796" y="580"/>
                    </a:lnTo>
                    <a:lnTo>
                      <a:pt x="744" y="601"/>
                    </a:lnTo>
                    <a:lnTo>
                      <a:pt x="690" y="621"/>
                    </a:lnTo>
                    <a:lnTo>
                      <a:pt x="635" y="639"/>
                    </a:lnTo>
                    <a:lnTo>
                      <a:pt x="577" y="656"/>
                    </a:lnTo>
                    <a:lnTo>
                      <a:pt x="519" y="671"/>
                    </a:lnTo>
                    <a:lnTo>
                      <a:pt x="458" y="685"/>
                    </a:lnTo>
                    <a:lnTo>
                      <a:pt x="396" y="696"/>
                    </a:lnTo>
                    <a:lnTo>
                      <a:pt x="333" y="707"/>
                    </a:lnTo>
                    <a:lnTo>
                      <a:pt x="268" y="715"/>
                    </a:lnTo>
                    <a:lnTo>
                      <a:pt x="203" y="721"/>
                    </a:lnTo>
                    <a:lnTo>
                      <a:pt x="136" y="726"/>
                    </a:lnTo>
                    <a:lnTo>
                      <a:pt x="68" y="730"/>
                    </a:lnTo>
                    <a:lnTo>
                      <a:pt x="0" y="731"/>
                    </a:lnTo>
                    <a:lnTo>
                      <a:pt x="0" y="731"/>
                    </a:lnTo>
                    <a:lnTo>
                      <a:pt x="0" y="796"/>
                    </a:lnTo>
                    <a:lnTo>
                      <a:pt x="0" y="796"/>
                    </a:lnTo>
                    <a:lnTo>
                      <a:pt x="0" y="79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6" name="Freeform 510"/>
              <p:cNvSpPr>
                <a:spLocks/>
              </p:cNvSpPr>
              <p:nvPr/>
            </p:nvSpPr>
            <p:spPr bwMode="auto">
              <a:xfrm>
                <a:off x="4371" y="3026"/>
                <a:ext cx="348" cy="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2"/>
                  </a:cxn>
                  <a:cxn ang="0">
                    <a:pos x="8" y="84"/>
                  </a:cxn>
                  <a:cxn ang="0">
                    <a:pos x="17" y="125"/>
                  </a:cxn>
                  <a:cxn ang="0">
                    <a:pos x="30" y="164"/>
                  </a:cxn>
                  <a:cxn ang="0">
                    <a:pos x="46" y="204"/>
                  </a:cxn>
                  <a:cxn ang="0">
                    <a:pos x="65" y="242"/>
                  </a:cxn>
                  <a:cxn ang="0">
                    <a:pos x="87" y="279"/>
                  </a:cxn>
                  <a:cxn ang="0">
                    <a:pos x="113" y="315"/>
                  </a:cxn>
                  <a:cxn ang="0">
                    <a:pos x="141" y="351"/>
                  </a:cxn>
                  <a:cxn ang="0">
                    <a:pos x="173" y="385"/>
                  </a:cxn>
                  <a:cxn ang="0">
                    <a:pos x="207" y="419"/>
                  </a:cxn>
                  <a:cxn ang="0">
                    <a:pos x="244" y="451"/>
                  </a:cxn>
                  <a:cxn ang="0">
                    <a:pos x="282" y="481"/>
                  </a:cxn>
                  <a:cxn ang="0">
                    <a:pos x="324" y="512"/>
                  </a:cxn>
                  <a:cxn ang="0">
                    <a:pos x="368" y="540"/>
                  </a:cxn>
                  <a:cxn ang="0">
                    <a:pos x="414" y="567"/>
                  </a:cxn>
                  <a:cxn ang="0">
                    <a:pos x="462" y="593"/>
                  </a:cxn>
                  <a:cxn ang="0">
                    <a:pos x="513" y="618"/>
                  </a:cxn>
                  <a:cxn ang="0">
                    <a:pos x="619" y="663"/>
                  </a:cxn>
                  <a:cxn ang="0">
                    <a:pos x="733" y="701"/>
                  </a:cxn>
                  <a:cxn ang="0">
                    <a:pos x="854" y="735"/>
                  </a:cxn>
                  <a:cxn ang="0">
                    <a:pos x="980" y="761"/>
                  </a:cxn>
                  <a:cxn ang="0">
                    <a:pos x="1113" y="780"/>
                  </a:cxn>
                  <a:cxn ang="0">
                    <a:pos x="1249" y="792"/>
                  </a:cxn>
                  <a:cxn ang="0">
                    <a:pos x="1390" y="796"/>
                  </a:cxn>
                  <a:cxn ang="0">
                    <a:pos x="1320" y="730"/>
                  </a:cxn>
                  <a:cxn ang="0">
                    <a:pos x="1186" y="721"/>
                  </a:cxn>
                  <a:cxn ang="0">
                    <a:pos x="1055" y="707"/>
                  </a:cxn>
                  <a:cxn ang="0">
                    <a:pos x="929" y="685"/>
                  </a:cxn>
                  <a:cxn ang="0">
                    <a:pos x="810" y="656"/>
                  </a:cxn>
                  <a:cxn ang="0">
                    <a:pos x="697" y="621"/>
                  </a:cxn>
                  <a:cxn ang="0">
                    <a:pos x="590" y="580"/>
                  </a:cxn>
                  <a:cxn ang="0">
                    <a:pos x="516" y="547"/>
                  </a:cxn>
                  <a:cxn ang="0">
                    <a:pos x="469" y="523"/>
                  </a:cxn>
                  <a:cxn ang="0">
                    <a:pos x="424" y="497"/>
                  </a:cxn>
                  <a:cxn ang="0">
                    <a:pos x="381" y="471"/>
                  </a:cxn>
                  <a:cxn ang="0">
                    <a:pos x="341" y="444"/>
                  </a:cxn>
                  <a:cxn ang="0">
                    <a:pos x="303" y="416"/>
                  </a:cxn>
                  <a:cxn ang="0">
                    <a:pos x="268" y="385"/>
                  </a:cxn>
                  <a:cxn ang="0">
                    <a:pos x="235" y="355"/>
                  </a:cxn>
                  <a:cxn ang="0">
                    <a:pos x="205" y="325"/>
                  </a:cxn>
                  <a:cxn ang="0">
                    <a:pos x="178" y="293"/>
                  </a:cxn>
                  <a:cxn ang="0">
                    <a:pos x="154" y="260"/>
                  </a:cxn>
                  <a:cxn ang="0">
                    <a:pos x="132" y="227"/>
                  </a:cxn>
                  <a:cxn ang="0">
                    <a:pos x="113" y="193"/>
                  </a:cxn>
                  <a:cxn ang="0">
                    <a:pos x="98" y="160"/>
                  </a:cxn>
                  <a:cxn ang="0">
                    <a:pos x="85" y="125"/>
                  </a:cxn>
                  <a:cxn ang="0">
                    <a:pos x="76" y="90"/>
                  </a:cxn>
                  <a:cxn ang="0">
                    <a:pos x="70" y="55"/>
                  </a:cxn>
                  <a:cxn ang="0">
                    <a:pos x="66" y="19"/>
                  </a:cxn>
                  <a:cxn ang="0">
                    <a:pos x="65" y="0"/>
                  </a:cxn>
                  <a:cxn ang="0">
                    <a:pos x="0" y="0"/>
                  </a:cxn>
                </a:cxnLst>
                <a:rect l="0" t="0" r="r" b="b"/>
                <a:pathLst>
                  <a:path w="1390" h="796">
                    <a:moveTo>
                      <a:pt x="0" y="0"/>
                    </a:moveTo>
                    <a:lnTo>
                      <a:pt x="0" y="0"/>
                    </a:lnTo>
                    <a:lnTo>
                      <a:pt x="1" y="21"/>
                    </a:lnTo>
                    <a:lnTo>
                      <a:pt x="2" y="42"/>
                    </a:lnTo>
                    <a:lnTo>
                      <a:pt x="5" y="63"/>
                    </a:lnTo>
                    <a:lnTo>
                      <a:pt x="8" y="84"/>
                    </a:lnTo>
                    <a:lnTo>
                      <a:pt x="12" y="105"/>
                    </a:lnTo>
                    <a:lnTo>
                      <a:pt x="17" y="125"/>
                    </a:lnTo>
                    <a:lnTo>
                      <a:pt x="23" y="144"/>
                    </a:lnTo>
                    <a:lnTo>
                      <a:pt x="30" y="164"/>
                    </a:lnTo>
                    <a:lnTo>
                      <a:pt x="37" y="184"/>
                    </a:lnTo>
                    <a:lnTo>
                      <a:pt x="46" y="204"/>
                    </a:lnTo>
                    <a:lnTo>
                      <a:pt x="55" y="223"/>
                    </a:lnTo>
                    <a:lnTo>
                      <a:pt x="65" y="242"/>
                    </a:lnTo>
                    <a:lnTo>
                      <a:pt x="76" y="261"/>
                    </a:lnTo>
                    <a:lnTo>
                      <a:pt x="87" y="279"/>
                    </a:lnTo>
                    <a:lnTo>
                      <a:pt x="100" y="298"/>
                    </a:lnTo>
                    <a:lnTo>
                      <a:pt x="113" y="315"/>
                    </a:lnTo>
                    <a:lnTo>
                      <a:pt x="127" y="333"/>
                    </a:lnTo>
                    <a:lnTo>
                      <a:pt x="141" y="351"/>
                    </a:lnTo>
                    <a:lnTo>
                      <a:pt x="157" y="369"/>
                    </a:lnTo>
                    <a:lnTo>
                      <a:pt x="173" y="385"/>
                    </a:lnTo>
                    <a:lnTo>
                      <a:pt x="189" y="402"/>
                    </a:lnTo>
                    <a:lnTo>
                      <a:pt x="207" y="419"/>
                    </a:lnTo>
                    <a:lnTo>
                      <a:pt x="225" y="435"/>
                    </a:lnTo>
                    <a:lnTo>
                      <a:pt x="244" y="451"/>
                    </a:lnTo>
                    <a:lnTo>
                      <a:pt x="263" y="467"/>
                    </a:lnTo>
                    <a:lnTo>
                      <a:pt x="282" y="481"/>
                    </a:lnTo>
                    <a:lnTo>
                      <a:pt x="303" y="497"/>
                    </a:lnTo>
                    <a:lnTo>
                      <a:pt x="324" y="512"/>
                    </a:lnTo>
                    <a:lnTo>
                      <a:pt x="346" y="526"/>
                    </a:lnTo>
                    <a:lnTo>
                      <a:pt x="368" y="540"/>
                    </a:lnTo>
                    <a:lnTo>
                      <a:pt x="391" y="553"/>
                    </a:lnTo>
                    <a:lnTo>
                      <a:pt x="414" y="567"/>
                    </a:lnTo>
                    <a:lnTo>
                      <a:pt x="438" y="580"/>
                    </a:lnTo>
                    <a:lnTo>
                      <a:pt x="462" y="593"/>
                    </a:lnTo>
                    <a:lnTo>
                      <a:pt x="487" y="605"/>
                    </a:lnTo>
                    <a:lnTo>
                      <a:pt x="513" y="618"/>
                    </a:lnTo>
                    <a:lnTo>
                      <a:pt x="565" y="641"/>
                    </a:lnTo>
                    <a:lnTo>
                      <a:pt x="619" y="663"/>
                    </a:lnTo>
                    <a:lnTo>
                      <a:pt x="676" y="683"/>
                    </a:lnTo>
                    <a:lnTo>
                      <a:pt x="733" y="701"/>
                    </a:lnTo>
                    <a:lnTo>
                      <a:pt x="792" y="719"/>
                    </a:lnTo>
                    <a:lnTo>
                      <a:pt x="854" y="735"/>
                    </a:lnTo>
                    <a:lnTo>
                      <a:pt x="917" y="748"/>
                    </a:lnTo>
                    <a:lnTo>
                      <a:pt x="980" y="761"/>
                    </a:lnTo>
                    <a:lnTo>
                      <a:pt x="1046" y="771"/>
                    </a:lnTo>
                    <a:lnTo>
                      <a:pt x="1113" y="780"/>
                    </a:lnTo>
                    <a:lnTo>
                      <a:pt x="1181" y="787"/>
                    </a:lnTo>
                    <a:lnTo>
                      <a:pt x="1249" y="792"/>
                    </a:lnTo>
                    <a:lnTo>
                      <a:pt x="1319" y="794"/>
                    </a:lnTo>
                    <a:lnTo>
                      <a:pt x="1390" y="796"/>
                    </a:lnTo>
                    <a:lnTo>
                      <a:pt x="1390" y="731"/>
                    </a:lnTo>
                    <a:lnTo>
                      <a:pt x="1320" y="730"/>
                    </a:lnTo>
                    <a:lnTo>
                      <a:pt x="1253" y="726"/>
                    </a:lnTo>
                    <a:lnTo>
                      <a:pt x="1186" y="721"/>
                    </a:lnTo>
                    <a:lnTo>
                      <a:pt x="1120" y="715"/>
                    </a:lnTo>
                    <a:lnTo>
                      <a:pt x="1055" y="707"/>
                    </a:lnTo>
                    <a:lnTo>
                      <a:pt x="992" y="696"/>
                    </a:lnTo>
                    <a:lnTo>
                      <a:pt x="929" y="685"/>
                    </a:lnTo>
                    <a:lnTo>
                      <a:pt x="869" y="671"/>
                    </a:lnTo>
                    <a:lnTo>
                      <a:pt x="810" y="656"/>
                    </a:lnTo>
                    <a:lnTo>
                      <a:pt x="752" y="639"/>
                    </a:lnTo>
                    <a:lnTo>
                      <a:pt x="697" y="621"/>
                    </a:lnTo>
                    <a:lnTo>
                      <a:pt x="642" y="601"/>
                    </a:lnTo>
                    <a:lnTo>
                      <a:pt x="590" y="580"/>
                    </a:lnTo>
                    <a:lnTo>
                      <a:pt x="540" y="559"/>
                    </a:lnTo>
                    <a:lnTo>
                      <a:pt x="516" y="547"/>
                    </a:lnTo>
                    <a:lnTo>
                      <a:pt x="492" y="535"/>
                    </a:lnTo>
                    <a:lnTo>
                      <a:pt x="469" y="523"/>
                    </a:lnTo>
                    <a:lnTo>
                      <a:pt x="446" y="511"/>
                    </a:lnTo>
                    <a:lnTo>
                      <a:pt x="424" y="497"/>
                    </a:lnTo>
                    <a:lnTo>
                      <a:pt x="402" y="484"/>
                    </a:lnTo>
                    <a:lnTo>
                      <a:pt x="381" y="471"/>
                    </a:lnTo>
                    <a:lnTo>
                      <a:pt x="361" y="457"/>
                    </a:lnTo>
                    <a:lnTo>
                      <a:pt x="341" y="444"/>
                    </a:lnTo>
                    <a:lnTo>
                      <a:pt x="322" y="429"/>
                    </a:lnTo>
                    <a:lnTo>
                      <a:pt x="303" y="416"/>
                    </a:lnTo>
                    <a:lnTo>
                      <a:pt x="285" y="401"/>
                    </a:lnTo>
                    <a:lnTo>
                      <a:pt x="268" y="385"/>
                    </a:lnTo>
                    <a:lnTo>
                      <a:pt x="251" y="371"/>
                    </a:lnTo>
                    <a:lnTo>
                      <a:pt x="235" y="355"/>
                    </a:lnTo>
                    <a:lnTo>
                      <a:pt x="220" y="341"/>
                    </a:lnTo>
                    <a:lnTo>
                      <a:pt x="205" y="325"/>
                    </a:lnTo>
                    <a:lnTo>
                      <a:pt x="192" y="309"/>
                    </a:lnTo>
                    <a:lnTo>
                      <a:pt x="178" y="293"/>
                    </a:lnTo>
                    <a:lnTo>
                      <a:pt x="165" y="277"/>
                    </a:lnTo>
                    <a:lnTo>
                      <a:pt x="154" y="260"/>
                    </a:lnTo>
                    <a:lnTo>
                      <a:pt x="143" y="244"/>
                    </a:lnTo>
                    <a:lnTo>
                      <a:pt x="132" y="227"/>
                    </a:lnTo>
                    <a:lnTo>
                      <a:pt x="123" y="210"/>
                    </a:lnTo>
                    <a:lnTo>
                      <a:pt x="113" y="193"/>
                    </a:lnTo>
                    <a:lnTo>
                      <a:pt x="105" y="177"/>
                    </a:lnTo>
                    <a:lnTo>
                      <a:pt x="98" y="160"/>
                    </a:lnTo>
                    <a:lnTo>
                      <a:pt x="91" y="142"/>
                    </a:lnTo>
                    <a:lnTo>
                      <a:pt x="85" y="125"/>
                    </a:lnTo>
                    <a:lnTo>
                      <a:pt x="80" y="108"/>
                    </a:lnTo>
                    <a:lnTo>
                      <a:pt x="76" y="90"/>
                    </a:lnTo>
                    <a:lnTo>
                      <a:pt x="72" y="72"/>
                    </a:lnTo>
                    <a:lnTo>
                      <a:pt x="70" y="55"/>
                    </a:lnTo>
                    <a:lnTo>
                      <a:pt x="67" y="37"/>
                    </a:lnTo>
                    <a:lnTo>
                      <a:pt x="66" y="19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7" name="Freeform 511"/>
              <p:cNvSpPr>
                <a:spLocks/>
              </p:cNvSpPr>
              <p:nvPr/>
            </p:nvSpPr>
            <p:spPr bwMode="auto">
              <a:xfrm>
                <a:off x="4371" y="2826"/>
                <a:ext cx="348" cy="200"/>
              </a:xfrm>
              <a:custGeom>
                <a:avLst/>
                <a:gdLst/>
                <a:ahLst/>
                <a:cxnLst>
                  <a:cxn ang="0">
                    <a:pos x="1390" y="0"/>
                  </a:cxn>
                  <a:cxn ang="0">
                    <a:pos x="1249" y="4"/>
                  </a:cxn>
                  <a:cxn ang="0">
                    <a:pos x="1113" y="15"/>
                  </a:cxn>
                  <a:cxn ang="0">
                    <a:pos x="980" y="35"/>
                  </a:cxn>
                  <a:cxn ang="0">
                    <a:pos x="854" y="61"/>
                  </a:cxn>
                  <a:cxn ang="0">
                    <a:pos x="733" y="93"/>
                  </a:cxn>
                  <a:cxn ang="0">
                    <a:pos x="619" y="133"/>
                  </a:cxn>
                  <a:cxn ang="0">
                    <a:pos x="513" y="178"/>
                  </a:cxn>
                  <a:cxn ang="0">
                    <a:pos x="462" y="203"/>
                  </a:cxn>
                  <a:cxn ang="0">
                    <a:pos x="414" y="229"/>
                  </a:cxn>
                  <a:cxn ang="0">
                    <a:pos x="368" y="256"/>
                  </a:cxn>
                  <a:cxn ang="0">
                    <a:pos x="324" y="284"/>
                  </a:cxn>
                  <a:cxn ang="0">
                    <a:pos x="282" y="315"/>
                  </a:cxn>
                  <a:cxn ang="0">
                    <a:pos x="244" y="346"/>
                  </a:cxn>
                  <a:cxn ang="0">
                    <a:pos x="207" y="378"/>
                  </a:cxn>
                  <a:cxn ang="0">
                    <a:pos x="173" y="412"/>
                  </a:cxn>
                  <a:cxn ang="0">
                    <a:pos x="141" y="446"/>
                  </a:cxn>
                  <a:cxn ang="0">
                    <a:pos x="113" y="481"/>
                  </a:cxn>
                  <a:cxn ang="0">
                    <a:pos x="87" y="518"/>
                  </a:cxn>
                  <a:cxn ang="0">
                    <a:pos x="65" y="555"/>
                  </a:cxn>
                  <a:cxn ang="0">
                    <a:pos x="46" y="594"/>
                  </a:cxn>
                  <a:cxn ang="0">
                    <a:pos x="30" y="634"/>
                  </a:cxn>
                  <a:cxn ang="0">
                    <a:pos x="17" y="674"/>
                  </a:cxn>
                  <a:cxn ang="0">
                    <a:pos x="8" y="715"/>
                  </a:cxn>
                  <a:cxn ang="0">
                    <a:pos x="2" y="757"/>
                  </a:cxn>
                  <a:cxn ang="0">
                    <a:pos x="0" y="798"/>
                  </a:cxn>
                  <a:cxn ang="0">
                    <a:pos x="66" y="781"/>
                  </a:cxn>
                  <a:cxn ang="0">
                    <a:pos x="70" y="744"/>
                  </a:cxn>
                  <a:cxn ang="0">
                    <a:pos x="76" y="709"/>
                  </a:cxn>
                  <a:cxn ang="0">
                    <a:pos x="85" y="673"/>
                  </a:cxn>
                  <a:cxn ang="0">
                    <a:pos x="98" y="638"/>
                  </a:cxn>
                  <a:cxn ang="0">
                    <a:pos x="113" y="604"/>
                  </a:cxn>
                  <a:cxn ang="0">
                    <a:pos x="132" y="570"/>
                  </a:cxn>
                  <a:cxn ang="0">
                    <a:pos x="154" y="537"/>
                  </a:cxn>
                  <a:cxn ang="0">
                    <a:pos x="178" y="504"/>
                  </a:cxn>
                  <a:cxn ang="0">
                    <a:pos x="205" y="472"/>
                  </a:cxn>
                  <a:cxn ang="0">
                    <a:pos x="235" y="441"/>
                  </a:cxn>
                  <a:cxn ang="0">
                    <a:pos x="268" y="410"/>
                  </a:cxn>
                  <a:cxn ang="0">
                    <a:pos x="303" y="381"/>
                  </a:cxn>
                  <a:cxn ang="0">
                    <a:pos x="341" y="352"/>
                  </a:cxn>
                  <a:cxn ang="0">
                    <a:pos x="381" y="325"/>
                  </a:cxn>
                  <a:cxn ang="0">
                    <a:pos x="424" y="299"/>
                  </a:cxn>
                  <a:cxn ang="0">
                    <a:pos x="469" y="273"/>
                  </a:cxn>
                  <a:cxn ang="0">
                    <a:pos x="516" y="249"/>
                  </a:cxn>
                  <a:cxn ang="0">
                    <a:pos x="590" y="215"/>
                  </a:cxn>
                  <a:cxn ang="0">
                    <a:pos x="697" y="175"/>
                  </a:cxn>
                  <a:cxn ang="0">
                    <a:pos x="810" y="139"/>
                  </a:cxn>
                  <a:cxn ang="0">
                    <a:pos x="929" y="111"/>
                  </a:cxn>
                  <a:cxn ang="0">
                    <a:pos x="1055" y="89"/>
                  </a:cxn>
                  <a:cxn ang="0">
                    <a:pos x="1186" y="74"/>
                  </a:cxn>
                  <a:cxn ang="0">
                    <a:pos x="1320" y="66"/>
                  </a:cxn>
                  <a:cxn ang="0">
                    <a:pos x="1390" y="65"/>
                  </a:cxn>
                  <a:cxn ang="0">
                    <a:pos x="1390" y="0"/>
                  </a:cxn>
                </a:cxnLst>
                <a:rect l="0" t="0" r="r" b="b"/>
                <a:pathLst>
                  <a:path w="1390" h="798">
                    <a:moveTo>
                      <a:pt x="1390" y="0"/>
                    </a:moveTo>
                    <a:lnTo>
                      <a:pt x="1390" y="0"/>
                    </a:lnTo>
                    <a:lnTo>
                      <a:pt x="1319" y="1"/>
                    </a:lnTo>
                    <a:lnTo>
                      <a:pt x="1249" y="4"/>
                    </a:lnTo>
                    <a:lnTo>
                      <a:pt x="1181" y="9"/>
                    </a:lnTo>
                    <a:lnTo>
                      <a:pt x="1113" y="15"/>
                    </a:lnTo>
                    <a:lnTo>
                      <a:pt x="1046" y="25"/>
                    </a:lnTo>
                    <a:lnTo>
                      <a:pt x="980" y="35"/>
                    </a:lnTo>
                    <a:lnTo>
                      <a:pt x="917" y="46"/>
                    </a:lnTo>
                    <a:lnTo>
                      <a:pt x="854" y="61"/>
                    </a:lnTo>
                    <a:lnTo>
                      <a:pt x="792" y="77"/>
                    </a:lnTo>
                    <a:lnTo>
                      <a:pt x="733" y="93"/>
                    </a:lnTo>
                    <a:lnTo>
                      <a:pt x="676" y="112"/>
                    </a:lnTo>
                    <a:lnTo>
                      <a:pt x="619" y="133"/>
                    </a:lnTo>
                    <a:lnTo>
                      <a:pt x="565" y="155"/>
                    </a:lnTo>
                    <a:lnTo>
                      <a:pt x="513" y="178"/>
                    </a:lnTo>
                    <a:lnTo>
                      <a:pt x="487" y="190"/>
                    </a:lnTo>
                    <a:lnTo>
                      <a:pt x="462" y="203"/>
                    </a:lnTo>
                    <a:lnTo>
                      <a:pt x="438" y="215"/>
                    </a:lnTo>
                    <a:lnTo>
                      <a:pt x="414" y="229"/>
                    </a:lnTo>
                    <a:lnTo>
                      <a:pt x="391" y="243"/>
                    </a:lnTo>
                    <a:lnTo>
                      <a:pt x="368" y="256"/>
                    </a:lnTo>
                    <a:lnTo>
                      <a:pt x="346" y="271"/>
                    </a:lnTo>
                    <a:lnTo>
                      <a:pt x="324" y="284"/>
                    </a:lnTo>
                    <a:lnTo>
                      <a:pt x="303" y="300"/>
                    </a:lnTo>
                    <a:lnTo>
                      <a:pt x="282" y="315"/>
                    </a:lnTo>
                    <a:lnTo>
                      <a:pt x="263" y="330"/>
                    </a:lnTo>
                    <a:lnTo>
                      <a:pt x="244" y="346"/>
                    </a:lnTo>
                    <a:lnTo>
                      <a:pt x="225" y="361"/>
                    </a:lnTo>
                    <a:lnTo>
                      <a:pt x="207" y="378"/>
                    </a:lnTo>
                    <a:lnTo>
                      <a:pt x="189" y="395"/>
                    </a:lnTo>
                    <a:lnTo>
                      <a:pt x="173" y="412"/>
                    </a:lnTo>
                    <a:lnTo>
                      <a:pt x="157" y="428"/>
                    </a:lnTo>
                    <a:lnTo>
                      <a:pt x="141" y="446"/>
                    </a:lnTo>
                    <a:lnTo>
                      <a:pt x="127" y="464"/>
                    </a:lnTo>
                    <a:lnTo>
                      <a:pt x="113" y="481"/>
                    </a:lnTo>
                    <a:lnTo>
                      <a:pt x="100" y="499"/>
                    </a:lnTo>
                    <a:lnTo>
                      <a:pt x="87" y="518"/>
                    </a:lnTo>
                    <a:lnTo>
                      <a:pt x="76" y="537"/>
                    </a:lnTo>
                    <a:lnTo>
                      <a:pt x="65" y="555"/>
                    </a:lnTo>
                    <a:lnTo>
                      <a:pt x="55" y="574"/>
                    </a:lnTo>
                    <a:lnTo>
                      <a:pt x="46" y="594"/>
                    </a:lnTo>
                    <a:lnTo>
                      <a:pt x="37" y="614"/>
                    </a:lnTo>
                    <a:lnTo>
                      <a:pt x="30" y="634"/>
                    </a:lnTo>
                    <a:lnTo>
                      <a:pt x="23" y="653"/>
                    </a:lnTo>
                    <a:lnTo>
                      <a:pt x="17" y="674"/>
                    </a:lnTo>
                    <a:lnTo>
                      <a:pt x="12" y="694"/>
                    </a:lnTo>
                    <a:lnTo>
                      <a:pt x="8" y="715"/>
                    </a:lnTo>
                    <a:lnTo>
                      <a:pt x="5" y="736"/>
                    </a:lnTo>
                    <a:lnTo>
                      <a:pt x="2" y="757"/>
                    </a:lnTo>
                    <a:lnTo>
                      <a:pt x="1" y="778"/>
                    </a:lnTo>
                    <a:lnTo>
                      <a:pt x="0" y="798"/>
                    </a:lnTo>
                    <a:lnTo>
                      <a:pt x="65" y="798"/>
                    </a:lnTo>
                    <a:lnTo>
                      <a:pt x="66" y="781"/>
                    </a:lnTo>
                    <a:lnTo>
                      <a:pt x="67" y="762"/>
                    </a:lnTo>
                    <a:lnTo>
                      <a:pt x="70" y="744"/>
                    </a:lnTo>
                    <a:lnTo>
                      <a:pt x="72" y="727"/>
                    </a:lnTo>
                    <a:lnTo>
                      <a:pt x="76" y="709"/>
                    </a:lnTo>
                    <a:lnTo>
                      <a:pt x="80" y="691"/>
                    </a:lnTo>
                    <a:lnTo>
                      <a:pt x="85" y="673"/>
                    </a:lnTo>
                    <a:lnTo>
                      <a:pt x="91" y="656"/>
                    </a:lnTo>
                    <a:lnTo>
                      <a:pt x="98" y="638"/>
                    </a:lnTo>
                    <a:lnTo>
                      <a:pt x="105" y="621"/>
                    </a:lnTo>
                    <a:lnTo>
                      <a:pt x="113" y="604"/>
                    </a:lnTo>
                    <a:lnTo>
                      <a:pt x="123" y="587"/>
                    </a:lnTo>
                    <a:lnTo>
                      <a:pt x="132" y="570"/>
                    </a:lnTo>
                    <a:lnTo>
                      <a:pt x="143" y="553"/>
                    </a:lnTo>
                    <a:lnTo>
                      <a:pt x="154" y="537"/>
                    </a:lnTo>
                    <a:lnTo>
                      <a:pt x="165" y="520"/>
                    </a:lnTo>
                    <a:lnTo>
                      <a:pt x="178" y="504"/>
                    </a:lnTo>
                    <a:lnTo>
                      <a:pt x="192" y="489"/>
                    </a:lnTo>
                    <a:lnTo>
                      <a:pt x="205" y="472"/>
                    </a:lnTo>
                    <a:lnTo>
                      <a:pt x="220" y="456"/>
                    </a:lnTo>
                    <a:lnTo>
                      <a:pt x="235" y="441"/>
                    </a:lnTo>
                    <a:lnTo>
                      <a:pt x="251" y="426"/>
                    </a:lnTo>
                    <a:lnTo>
                      <a:pt x="268" y="410"/>
                    </a:lnTo>
                    <a:lnTo>
                      <a:pt x="285" y="396"/>
                    </a:lnTo>
                    <a:lnTo>
                      <a:pt x="303" y="381"/>
                    </a:lnTo>
                    <a:lnTo>
                      <a:pt x="322" y="367"/>
                    </a:lnTo>
                    <a:lnTo>
                      <a:pt x="341" y="352"/>
                    </a:lnTo>
                    <a:lnTo>
                      <a:pt x="361" y="339"/>
                    </a:lnTo>
                    <a:lnTo>
                      <a:pt x="381" y="325"/>
                    </a:lnTo>
                    <a:lnTo>
                      <a:pt x="402" y="311"/>
                    </a:lnTo>
                    <a:lnTo>
                      <a:pt x="424" y="299"/>
                    </a:lnTo>
                    <a:lnTo>
                      <a:pt x="446" y="285"/>
                    </a:lnTo>
                    <a:lnTo>
                      <a:pt x="469" y="273"/>
                    </a:lnTo>
                    <a:lnTo>
                      <a:pt x="492" y="261"/>
                    </a:lnTo>
                    <a:lnTo>
                      <a:pt x="516" y="249"/>
                    </a:lnTo>
                    <a:lnTo>
                      <a:pt x="540" y="237"/>
                    </a:lnTo>
                    <a:lnTo>
                      <a:pt x="590" y="215"/>
                    </a:lnTo>
                    <a:lnTo>
                      <a:pt x="642" y="195"/>
                    </a:lnTo>
                    <a:lnTo>
                      <a:pt x="697" y="175"/>
                    </a:lnTo>
                    <a:lnTo>
                      <a:pt x="752" y="156"/>
                    </a:lnTo>
                    <a:lnTo>
                      <a:pt x="810" y="139"/>
                    </a:lnTo>
                    <a:lnTo>
                      <a:pt x="869" y="125"/>
                    </a:lnTo>
                    <a:lnTo>
                      <a:pt x="929" y="111"/>
                    </a:lnTo>
                    <a:lnTo>
                      <a:pt x="992" y="100"/>
                    </a:lnTo>
                    <a:lnTo>
                      <a:pt x="1055" y="89"/>
                    </a:lnTo>
                    <a:lnTo>
                      <a:pt x="1120" y="81"/>
                    </a:lnTo>
                    <a:lnTo>
                      <a:pt x="1186" y="74"/>
                    </a:lnTo>
                    <a:lnTo>
                      <a:pt x="1253" y="69"/>
                    </a:lnTo>
                    <a:lnTo>
                      <a:pt x="1320" y="66"/>
                    </a:lnTo>
                    <a:lnTo>
                      <a:pt x="1390" y="65"/>
                    </a:lnTo>
                    <a:lnTo>
                      <a:pt x="1390" y="65"/>
                    </a:lnTo>
                    <a:lnTo>
                      <a:pt x="1390" y="0"/>
                    </a:lnTo>
                    <a:lnTo>
                      <a:pt x="1390" y="0"/>
                    </a:lnTo>
                    <a:lnTo>
                      <a:pt x="1390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8" name="Freeform 512"/>
              <p:cNvSpPr>
                <a:spLocks/>
              </p:cNvSpPr>
              <p:nvPr/>
            </p:nvSpPr>
            <p:spPr bwMode="auto">
              <a:xfrm>
                <a:off x="4719" y="2826"/>
                <a:ext cx="346" cy="200"/>
              </a:xfrm>
              <a:custGeom>
                <a:avLst/>
                <a:gdLst/>
                <a:ahLst/>
                <a:cxnLst>
                  <a:cxn ang="0">
                    <a:pos x="1386" y="798"/>
                  </a:cxn>
                  <a:cxn ang="0">
                    <a:pos x="1384" y="757"/>
                  </a:cxn>
                  <a:cxn ang="0">
                    <a:pos x="1377" y="715"/>
                  </a:cxn>
                  <a:cxn ang="0">
                    <a:pos x="1368" y="674"/>
                  </a:cxn>
                  <a:cxn ang="0">
                    <a:pos x="1355" y="634"/>
                  </a:cxn>
                  <a:cxn ang="0">
                    <a:pos x="1340" y="594"/>
                  </a:cxn>
                  <a:cxn ang="0">
                    <a:pos x="1320" y="555"/>
                  </a:cxn>
                  <a:cxn ang="0">
                    <a:pos x="1298" y="518"/>
                  </a:cxn>
                  <a:cxn ang="0">
                    <a:pos x="1272" y="481"/>
                  </a:cxn>
                  <a:cxn ang="0">
                    <a:pos x="1244" y="446"/>
                  </a:cxn>
                  <a:cxn ang="0">
                    <a:pos x="1213" y="412"/>
                  </a:cxn>
                  <a:cxn ang="0">
                    <a:pos x="1179" y="378"/>
                  </a:cxn>
                  <a:cxn ang="0">
                    <a:pos x="1143" y="346"/>
                  </a:cxn>
                  <a:cxn ang="0">
                    <a:pos x="1103" y="315"/>
                  </a:cxn>
                  <a:cxn ang="0">
                    <a:pos x="1061" y="284"/>
                  </a:cxn>
                  <a:cxn ang="0">
                    <a:pos x="1018" y="256"/>
                  </a:cxn>
                  <a:cxn ang="0">
                    <a:pos x="972" y="229"/>
                  </a:cxn>
                  <a:cxn ang="0">
                    <a:pos x="873" y="178"/>
                  </a:cxn>
                  <a:cxn ang="0">
                    <a:pos x="767" y="133"/>
                  </a:cxn>
                  <a:cxn ang="0">
                    <a:pos x="653" y="93"/>
                  </a:cxn>
                  <a:cxn ang="0">
                    <a:pos x="533" y="61"/>
                  </a:cxn>
                  <a:cxn ang="0">
                    <a:pos x="407" y="35"/>
                  </a:cxn>
                  <a:cxn ang="0">
                    <a:pos x="276" y="15"/>
                  </a:cxn>
                  <a:cxn ang="0">
                    <a:pos x="140" y="4"/>
                  </a:cxn>
                  <a:cxn ang="0">
                    <a:pos x="0" y="0"/>
                  </a:cxn>
                  <a:cxn ang="0">
                    <a:pos x="68" y="66"/>
                  </a:cxn>
                  <a:cxn ang="0">
                    <a:pos x="203" y="74"/>
                  </a:cxn>
                  <a:cxn ang="0">
                    <a:pos x="333" y="89"/>
                  </a:cxn>
                  <a:cxn ang="0">
                    <a:pos x="458" y="111"/>
                  </a:cxn>
                  <a:cxn ang="0">
                    <a:pos x="577" y="139"/>
                  </a:cxn>
                  <a:cxn ang="0">
                    <a:pos x="690" y="175"/>
                  </a:cxn>
                  <a:cxn ang="0">
                    <a:pos x="796" y="215"/>
                  </a:cxn>
                  <a:cxn ang="0">
                    <a:pos x="894" y="261"/>
                  </a:cxn>
                  <a:cxn ang="0">
                    <a:pos x="962" y="299"/>
                  </a:cxn>
                  <a:cxn ang="0">
                    <a:pos x="1004" y="325"/>
                  </a:cxn>
                  <a:cxn ang="0">
                    <a:pos x="1045" y="352"/>
                  </a:cxn>
                  <a:cxn ang="0">
                    <a:pos x="1082" y="381"/>
                  </a:cxn>
                  <a:cxn ang="0">
                    <a:pos x="1118" y="410"/>
                  </a:cxn>
                  <a:cxn ang="0">
                    <a:pos x="1150" y="441"/>
                  </a:cxn>
                  <a:cxn ang="0">
                    <a:pos x="1180" y="472"/>
                  </a:cxn>
                  <a:cxn ang="0">
                    <a:pos x="1207" y="504"/>
                  </a:cxn>
                  <a:cxn ang="0">
                    <a:pos x="1231" y="537"/>
                  </a:cxn>
                  <a:cxn ang="0">
                    <a:pos x="1253" y="570"/>
                  </a:cxn>
                  <a:cxn ang="0">
                    <a:pos x="1272" y="604"/>
                  </a:cxn>
                  <a:cxn ang="0">
                    <a:pos x="1288" y="638"/>
                  </a:cxn>
                  <a:cxn ang="0">
                    <a:pos x="1300" y="673"/>
                  </a:cxn>
                  <a:cxn ang="0">
                    <a:pos x="1310" y="709"/>
                  </a:cxn>
                  <a:cxn ang="0">
                    <a:pos x="1316" y="744"/>
                  </a:cxn>
                  <a:cxn ang="0">
                    <a:pos x="1319" y="781"/>
                  </a:cxn>
                  <a:cxn ang="0">
                    <a:pos x="1320" y="798"/>
                  </a:cxn>
                  <a:cxn ang="0">
                    <a:pos x="1386" y="798"/>
                  </a:cxn>
                </a:cxnLst>
                <a:rect l="0" t="0" r="r" b="b"/>
                <a:pathLst>
                  <a:path w="1386" h="798">
                    <a:moveTo>
                      <a:pt x="1386" y="798"/>
                    </a:moveTo>
                    <a:lnTo>
                      <a:pt x="1386" y="798"/>
                    </a:lnTo>
                    <a:lnTo>
                      <a:pt x="1385" y="778"/>
                    </a:lnTo>
                    <a:lnTo>
                      <a:pt x="1384" y="757"/>
                    </a:lnTo>
                    <a:lnTo>
                      <a:pt x="1380" y="736"/>
                    </a:lnTo>
                    <a:lnTo>
                      <a:pt x="1377" y="715"/>
                    </a:lnTo>
                    <a:lnTo>
                      <a:pt x="1373" y="694"/>
                    </a:lnTo>
                    <a:lnTo>
                      <a:pt x="1368" y="674"/>
                    </a:lnTo>
                    <a:lnTo>
                      <a:pt x="1363" y="653"/>
                    </a:lnTo>
                    <a:lnTo>
                      <a:pt x="1355" y="634"/>
                    </a:lnTo>
                    <a:lnTo>
                      <a:pt x="1348" y="614"/>
                    </a:lnTo>
                    <a:lnTo>
                      <a:pt x="1340" y="594"/>
                    </a:lnTo>
                    <a:lnTo>
                      <a:pt x="1330" y="575"/>
                    </a:lnTo>
                    <a:lnTo>
                      <a:pt x="1320" y="555"/>
                    </a:lnTo>
                    <a:lnTo>
                      <a:pt x="1310" y="537"/>
                    </a:lnTo>
                    <a:lnTo>
                      <a:pt x="1298" y="518"/>
                    </a:lnTo>
                    <a:lnTo>
                      <a:pt x="1286" y="499"/>
                    </a:lnTo>
                    <a:lnTo>
                      <a:pt x="1272" y="481"/>
                    </a:lnTo>
                    <a:lnTo>
                      <a:pt x="1258" y="464"/>
                    </a:lnTo>
                    <a:lnTo>
                      <a:pt x="1244" y="446"/>
                    </a:lnTo>
                    <a:lnTo>
                      <a:pt x="1228" y="428"/>
                    </a:lnTo>
                    <a:lnTo>
                      <a:pt x="1213" y="412"/>
                    </a:lnTo>
                    <a:lnTo>
                      <a:pt x="1196" y="395"/>
                    </a:lnTo>
                    <a:lnTo>
                      <a:pt x="1179" y="378"/>
                    </a:lnTo>
                    <a:lnTo>
                      <a:pt x="1160" y="361"/>
                    </a:lnTo>
                    <a:lnTo>
                      <a:pt x="1143" y="346"/>
                    </a:lnTo>
                    <a:lnTo>
                      <a:pt x="1123" y="330"/>
                    </a:lnTo>
                    <a:lnTo>
                      <a:pt x="1103" y="315"/>
                    </a:lnTo>
                    <a:lnTo>
                      <a:pt x="1083" y="300"/>
                    </a:lnTo>
                    <a:lnTo>
                      <a:pt x="1061" y="284"/>
                    </a:lnTo>
                    <a:lnTo>
                      <a:pt x="1040" y="271"/>
                    </a:lnTo>
                    <a:lnTo>
                      <a:pt x="1018" y="256"/>
                    </a:lnTo>
                    <a:lnTo>
                      <a:pt x="996" y="243"/>
                    </a:lnTo>
                    <a:lnTo>
                      <a:pt x="972" y="229"/>
                    </a:lnTo>
                    <a:lnTo>
                      <a:pt x="924" y="203"/>
                    </a:lnTo>
                    <a:lnTo>
                      <a:pt x="873" y="178"/>
                    </a:lnTo>
                    <a:lnTo>
                      <a:pt x="821" y="155"/>
                    </a:lnTo>
                    <a:lnTo>
                      <a:pt x="767" y="133"/>
                    </a:lnTo>
                    <a:lnTo>
                      <a:pt x="712" y="112"/>
                    </a:lnTo>
                    <a:lnTo>
                      <a:pt x="653" y="93"/>
                    </a:lnTo>
                    <a:lnTo>
                      <a:pt x="594" y="77"/>
                    </a:lnTo>
                    <a:lnTo>
                      <a:pt x="533" y="61"/>
                    </a:lnTo>
                    <a:lnTo>
                      <a:pt x="471" y="46"/>
                    </a:lnTo>
                    <a:lnTo>
                      <a:pt x="407" y="35"/>
                    </a:lnTo>
                    <a:lnTo>
                      <a:pt x="342" y="25"/>
                    </a:lnTo>
                    <a:lnTo>
                      <a:pt x="276" y="15"/>
                    </a:lnTo>
                    <a:lnTo>
                      <a:pt x="208" y="9"/>
                    </a:lnTo>
                    <a:lnTo>
                      <a:pt x="140" y="4"/>
                    </a:lnTo>
                    <a:lnTo>
                      <a:pt x="70" y="1"/>
                    </a:lnTo>
                    <a:lnTo>
                      <a:pt x="0" y="0"/>
                    </a:lnTo>
                    <a:lnTo>
                      <a:pt x="0" y="65"/>
                    </a:lnTo>
                    <a:lnTo>
                      <a:pt x="68" y="66"/>
                    </a:lnTo>
                    <a:lnTo>
                      <a:pt x="136" y="69"/>
                    </a:lnTo>
                    <a:lnTo>
                      <a:pt x="203" y="74"/>
                    </a:lnTo>
                    <a:lnTo>
                      <a:pt x="268" y="81"/>
                    </a:lnTo>
                    <a:lnTo>
                      <a:pt x="333" y="89"/>
                    </a:lnTo>
                    <a:lnTo>
                      <a:pt x="396" y="100"/>
                    </a:lnTo>
                    <a:lnTo>
                      <a:pt x="458" y="111"/>
                    </a:lnTo>
                    <a:lnTo>
                      <a:pt x="519" y="125"/>
                    </a:lnTo>
                    <a:lnTo>
                      <a:pt x="577" y="139"/>
                    </a:lnTo>
                    <a:lnTo>
                      <a:pt x="635" y="156"/>
                    </a:lnTo>
                    <a:lnTo>
                      <a:pt x="690" y="175"/>
                    </a:lnTo>
                    <a:lnTo>
                      <a:pt x="744" y="195"/>
                    </a:lnTo>
                    <a:lnTo>
                      <a:pt x="796" y="215"/>
                    </a:lnTo>
                    <a:lnTo>
                      <a:pt x="846" y="237"/>
                    </a:lnTo>
                    <a:lnTo>
                      <a:pt x="894" y="261"/>
                    </a:lnTo>
                    <a:lnTo>
                      <a:pt x="940" y="285"/>
                    </a:lnTo>
                    <a:lnTo>
                      <a:pt x="962" y="299"/>
                    </a:lnTo>
                    <a:lnTo>
                      <a:pt x="983" y="311"/>
                    </a:lnTo>
                    <a:lnTo>
                      <a:pt x="1004" y="325"/>
                    </a:lnTo>
                    <a:lnTo>
                      <a:pt x="1025" y="339"/>
                    </a:lnTo>
                    <a:lnTo>
                      <a:pt x="1045" y="352"/>
                    </a:lnTo>
                    <a:lnTo>
                      <a:pt x="1063" y="367"/>
                    </a:lnTo>
                    <a:lnTo>
                      <a:pt x="1082" y="381"/>
                    </a:lnTo>
                    <a:lnTo>
                      <a:pt x="1100" y="396"/>
                    </a:lnTo>
                    <a:lnTo>
                      <a:pt x="1118" y="410"/>
                    </a:lnTo>
                    <a:lnTo>
                      <a:pt x="1134" y="426"/>
                    </a:lnTo>
                    <a:lnTo>
                      <a:pt x="1150" y="441"/>
                    </a:lnTo>
                    <a:lnTo>
                      <a:pt x="1166" y="456"/>
                    </a:lnTo>
                    <a:lnTo>
                      <a:pt x="1180" y="472"/>
                    </a:lnTo>
                    <a:lnTo>
                      <a:pt x="1194" y="489"/>
                    </a:lnTo>
                    <a:lnTo>
                      <a:pt x="1207" y="504"/>
                    </a:lnTo>
                    <a:lnTo>
                      <a:pt x="1220" y="520"/>
                    </a:lnTo>
                    <a:lnTo>
                      <a:pt x="1231" y="537"/>
                    </a:lnTo>
                    <a:lnTo>
                      <a:pt x="1243" y="553"/>
                    </a:lnTo>
                    <a:lnTo>
                      <a:pt x="1253" y="570"/>
                    </a:lnTo>
                    <a:lnTo>
                      <a:pt x="1263" y="587"/>
                    </a:lnTo>
                    <a:lnTo>
                      <a:pt x="1272" y="604"/>
                    </a:lnTo>
                    <a:lnTo>
                      <a:pt x="1280" y="621"/>
                    </a:lnTo>
                    <a:lnTo>
                      <a:pt x="1288" y="638"/>
                    </a:lnTo>
                    <a:lnTo>
                      <a:pt x="1294" y="656"/>
                    </a:lnTo>
                    <a:lnTo>
                      <a:pt x="1300" y="673"/>
                    </a:lnTo>
                    <a:lnTo>
                      <a:pt x="1305" y="691"/>
                    </a:lnTo>
                    <a:lnTo>
                      <a:pt x="1310" y="709"/>
                    </a:lnTo>
                    <a:lnTo>
                      <a:pt x="1314" y="727"/>
                    </a:lnTo>
                    <a:lnTo>
                      <a:pt x="1316" y="744"/>
                    </a:lnTo>
                    <a:lnTo>
                      <a:pt x="1318" y="762"/>
                    </a:lnTo>
                    <a:lnTo>
                      <a:pt x="1319" y="781"/>
                    </a:lnTo>
                    <a:lnTo>
                      <a:pt x="1320" y="798"/>
                    </a:lnTo>
                    <a:lnTo>
                      <a:pt x="1320" y="798"/>
                    </a:lnTo>
                    <a:lnTo>
                      <a:pt x="1386" y="798"/>
                    </a:lnTo>
                    <a:lnTo>
                      <a:pt x="1386" y="798"/>
                    </a:lnTo>
                    <a:lnTo>
                      <a:pt x="1386" y="79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69" name="Freeform 513"/>
              <p:cNvSpPr>
                <a:spLocks noEditPoints="1"/>
              </p:cNvSpPr>
              <p:nvPr/>
            </p:nvSpPr>
            <p:spPr bwMode="auto">
              <a:xfrm>
                <a:off x="4619" y="3210"/>
                <a:ext cx="152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1" y="0"/>
                  </a:cxn>
                  <a:cxn ang="0">
                    <a:pos x="337" y="0"/>
                  </a:cxn>
                  <a:cxn ang="0">
                    <a:pos x="365" y="0"/>
                  </a:cxn>
                  <a:cxn ang="0">
                    <a:pos x="352" y="30"/>
                  </a:cxn>
                  <a:cxn ang="0">
                    <a:pos x="337" y="0"/>
                  </a:cxn>
                  <a:cxn ang="0">
                    <a:pos x="594" y="0"/>
                  </a:cxn>
                  <a:cxn ang="0">
                    <a:pos x="607" y="0"/>
                  </a:cxn>
                  <a:cxn ang="0">
                    <a:pos x="603" y="13"/>
                  </a:cxn>
                  <a:cxn ang="0">
                    <a:pos x="594" y="0"/>
                  </a:cxn>
                </a:cxnLst>
                <a:rect l="0" t="0" r="r" b="b"/>
                <a:pathLst>
                  <a:path w="607" h="30">
                    <a:moveTo>
                      <a:pt x="1" y="0"/>
                    </a:moveTo>
                    <a:lnTo>
                      <a:pt x="5" y="0"/>
                    </a:lnTo>
                    <a:lnTo>
                      <a:pt x="0" y="5"/>
                    </a:lnTo>
                    <a:lnTo>
                      <a:pt x="1" y="0"/>
                    </a:lnTo>
                    <a:close/>
                    <a:moveTo>
                      <a:pt x="337" y="0"/>
                    </a:moveTo>
                    <a:lnTo>
                      <a:pt x="365" y="0"/>
                    </a:lnTo>
                    <a:lnTo>
                      <a:pt x="352" y="30"/>
                    </a:lnTo>
                    <a:lnTo>
                      <a:pt x="337" y="0"/>
                    </a:lnTo>
                    <a:close/>
                    <a:moveTo>
                      <a:pt x="594" y="0"/>
                    </a:moveTo>
                    <a:lnTo>
                      <a:pt x="607" y="0"/>
                    </a:lnTo>
                    <a:lnTo>
                      <a:pt x="603" y="13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0" name="Freeform 514"/>
              <p:cNvSpPr>
                <a:spLocks noEditPoints="1"/>
              </p:cNvSpPr>
              <p:nvPr/>
            </p:nvSpPr>
            <p:spPr bwMode="auto">
              <a:xfrm>
                <a:off x="4619" y="3202"/>
                <a:ext cx="154" cy="1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0" y="0"/>
                  </a:cxn>
                  <a:cxn ang="0">
                    <a:pos x="0" y="35"/>
                  </a:cxn>
                  <a:cxn ang="0">
                    <a:pos x="1" y="0"/>
                  </a:cxn>
                  <a:cxn ang="0">
                    <a:pos x="321" y="0"/>
                  </a:cxn>
                  <a:cxn ang="0">
                    <a:pos x="377" y="0"/>
                  </a:cxn>
                  <a:cxn ang="0">
                    <a:pos x="352" y="60"/>
                  </a:cxn>
                  <a:cxn ang="0">
                    <a:pos x="321" y="0"/>
                  </a:cxn>
                  <a:cxn ang="0">
                    <a:pos x="577" y="0"/>
                  </a:cxn>
                  <a:cxn ang="0">
                    <a:pos x="616" y="0"/>
                  </a:cxn>
                  <a:cxn ang="0">
                    <a:pos x="603" y="43"/>
                  </a:cxn>
                  <a:cxn ang="0">
                    <a:pos x="577" y="0"/>
                  </a:cxn>
                </a:cxnLst>
                <a:rect l="0" t="0" r="r" b="b"/>
                <a:pathLst>
                  <a:path w="616" h="60">
                    <a:moveTo>
                      <a:pt x="1" y="0"/>
                    </a:moveTo>
                    <a:lnTo>
                      <a:pt x="30" y="0"/>
                    </a:lnTo>
                    <a:lnTo>
                      <a:pt x="0" y="35"/>
                    </a:lnTo>
                    <a:lnTo>
                      <a:pt x="1" y="0"/>
                    </a:lnTo>
                    <a:close/>
                    <a:moveTo>
                      <a:pt x="321" y="0"/>
                    </a:moveTo>
                    <a:lnTo>
                      <a:pt x="377" y="0"/>
                    </a:lnTo>
                    <a:lnTo>
                      <a:pt x="352" y="60"/>
                    </a:lnTo>
                    <a:lnTo>
                      <a:pt x="321" y="0"/>
                    </a:lnTo>
                    <a:close/>
                    <a:moveTo>
                      <a:pt x="577" y="0"/>
                    </a:moveTo>
                    <a:lnTo>
                      <a:pt x="616" y="0"/>
                    </a:lnTo>
                    <a:lnTo>
                      <a:pt x="603" y="43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1" name="Freeform 515"/>
              <p:cNvSpPr>
                <a:spLocks noEditPoints="1"/>
              </p:cNvSpPr>
              <p:nvPr/>
            </p:nvSpPr>
            <p:spPr bwMode="auto">
              <a:xfrm>
                <a:off x="4619" y="3195"/>
                <a:ext cx="230" cy="15"/>
              </a:xfrm>
              <a:custGeom>
                <a:avLst/>
                <a:gdLst/>
                <a:ahLst/>
                <a:cxnLst>
                  <a:cxn ang="0">
                    <a:pos x="606" y="61"/>
                  </a:cxn>
                  <a:cxn ang="0">
                    <a:pos x="593" y="61"/>
                  </a:cxn>
                  <a:cxn ang="0">
                    <a:pos x="559" y="0"/>
                  </a:cxn>
                  <a:cxn ang="0">
                    <a:pos x="626" y="0"/>
                  </a:cxn>
                  <a:cxn ang="0">
                    <a:pos x="606" y="61"/>
                  </a:cxn>
                  <a:cxn ang="0">
                    <a:pos x="364" y="61"/>
                  </a:cxn>
                  <a:cxn ang="0">
                    <a:pos x="336" y="61"/>
                  </a:cxn>
                  <a:cxn ang="0">
                    <a:pos x="304" y="0"/>
                  </a:cxn>
                  <a:cxn ang="0">
                    <a:pos x="389" y="0"/>
                  </a:cxn>
                  <a:cxn ang="0">
                    <a:pos x="364" y="61"/>
                  </a:cxn>
                  <a:cxn ang="0">
                    <a:pos x="4" y="61"/>
                  </a:cxn>
                  <a:cxn ang="0">
                    <a:pos x="0" y="61"/>
                  </a:cxn>
                  <a:cxn ang="0">
                    <a:pos x="1" y="0"/>
                  </a:cxn>
                  <a:cxn ang="0">
                    <a:pos x="54" y="0"/>
                  </a:cxn>
                  <a:cxn ang="0">
                    <a:pos x="4" y="61"/>
                  </a:cxn>
                  <a:cxn ang="0">
                    <a:pos x="907" y="0"/>
                  </a:cxn>
                  <a:cxn ang="0">
                    <a:pos x="919" y="0"/>
                  </a:cxn>
                  <a:cxn ang="0">
                    <a:pos x="921" y="13"/>
                  </a:cxn>
                  <a:cxn ang="0">
                    <a:pos x="907" y="0"/>
                  </a:cxn>
                </a:cxnLst>
                <a:rect l="0" t="0" r="r" b="b"/>
                <a:pathLst>
                  <a:path w="921" h="61">
                    <a:moveTo>
                      <a:pt x="606" y="61"/>
                    </a:moveTo>
                    <a:lnTo>
                      <a:pt x="593" y="61"/>
                    </a:lnTo>
                    <a:lnTo>
                      <a:pt x="559" y="0"/>
                    </a:lnTo>
                    <a:lnTo>
                      <a:pt x="626" y="0"/>
                    </a:lnTo>
                    <a:lnTo>
                      <a:pt x="606" y="61"/>
                    </a:lnTo>
                    <a:close/>
                    <a:moveTo>
                      <a:pt x="364" y="61"/>
                    </a:moveTo>
                    <a:lnTo>
                      <a:pt x="336" y="61"/>
                    </a:lnTo>
                    <a:lnTo>
                      <a:pt x="304" y="0"/>
                    </a:lnTo>
                    <a:lnTo>
                      <a:pt x="389" y="0"/>
                    </a:lnTo>
                    <a:lnTo>
                      <a:pt x="364" y="61"/>
                    </a:lnTo>
                    <a:close/>
                    <a:moveTo>
                      <a:pt x="4" y="61"/>
                    </a:moveTo>
                    <a:lnTo>
                      <a:pt x="0" y="61"/>
                    </a:lnTo>
                    <a:lnTo>
                      <a:pt x="1" y="0"/>
                    </a:lnTo>
                    <a:lnTo>
                      <a:pt x="54" y="0"/>
                    </a:lnTo>
                    <a:lnTo>
                      <a:pt x="4" y="61"/>
                    </a:lnTo>
                    <a:close/>
                    <a:moveTo>
                      <a:pt x="907" y="0"/>
                    </a:moveTo>
                    <a:lnTo>
                      <a:pt x="919" y="0"/>
                    </a:lnTo>
                    <a:lnTo>
                      <a:pt x="921" y="13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F5C69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2" name="Freeform 516"/>
              <p:cNvSpPr>
                <a:spLocks noEditPoints="1"/>
              </p:cNvSpPr>
              <p:nvPr/>
            </p:nvSpPr>
            <p:spPr bwMode="auto">
              <a:xfrm>
                <a:off x="4549" y="3187"/>
                <a:ext cx="300" cy="15"/>
              </a:xfrm>
              <a:custGeom>
                <a:avLst/>
                <a:gdLst/>
                <a:ahLst/>
                <a:cxnLst>
                  <a:cxn ang="0">
                    <a:pos x="895" y="61"/>
                  </a:cxn>
                  <a:cxn ang="0">
                    <a:pos x="856" y="61"/>
                  </a:cxn>
                  <a:cxn ang="0">
                    <a:pos x="821" y="0"/>
                  </a:cxn>
                  <a:cxn ang="0">
                    <a:pos x="915" y="0"/>
                  </a:cxn>
                  <a:cxn ang="0">
                    <a:pos x="895" y="61"/>
                  </a:cxn>
                  <a:cxn ang="0">
                    <a:pos x="656" y="61"/>
                  </a:cxn>
                  <a:cxn ang="0">
                    <a:pos x="600" y="61"/>
                  </a:cxn>
                  <a:cxn ang="0">
                    <a:pos x="569" y="0"/>
                  </a:cxn>
                  <a:cxn ang="0">
                    <a:pos x="680" y="0"/>
                  </a:cxn>
                  <a:cxn ang="0">
                    <a:pos x="656" y="61"/>
                  </a:cxn>
                  <a:cxn ang="0">
                    <a:pos x="309" y="61"/>
                  </a:cxn>
                  <a:cxn ang="0">
                    <a:pos x="280" y="61"/>
                  </a:cxn>
                  <a:cxn ang="0">
                    <a:pos x="282" y="0"/>
                  </a:cxn>
                  <a:cxn ang="0">
                    <a:pos x="359" y="0"/>
                  </a:cxn>
                  <a:cxn ang="0">
                    <a:pos x="309" y="61"/>
                  </a:cxn>
                  <a:cxn ang="0">
                    <a:pos x="7" y="0"/>
                  </a:cxn>
                  <a:cxn ang="0">
                    <a:pos x="22" y="0"/>
                  </a:cxn>
                  <a:cxn ang="0">
                    <a:pos x="0" y="15"/>
                  </a:cxn>
                  <a:cxn ang="0">
                    <a:pos x="7" y="0"/>
                  </a:cxn>
                  <a:cxn ang="0">
                    <a:pos x="1154" y="0"/>
                  </a:cxn>
                  <a:cxn ang="0">
                    <a:pos x="1193" y="0"/>
                  </a:cxn>
                  <a:cxn ang="0">
                    <a:pos x="1201" y="43"/>
                  </a:cxn>
                  <a:cxn ang="0">
                    <a:pos x="1154" y="0"/>
                  </a:cxn>
                </a:cxnLst>
                <a:rect l="0" t="0" r="r" b="b"/>
                <a:pathLst>
                  <a:path w="1201" h="61">
                    <a:moveTo>
                      <a:pt x="895" y="61"/>
                    </a:moveTo>
                    <a:lnTo>
                      <a:pt x="856" y="61"/>
                    </a:lnTo>
                    <a:lnTo>
                      <a:pt x="821" y="0"/>
                    </a:lnTo>
                    <a:lnTo>
                      <a:pt x="915" y="0"/>
                    </a:lnTo>
                    <a:lnTo>
                      <a:pt x="895" y="61"/>
                    </a:lnTo>
                    <a:close/>
                    <a:moveTo>
                      <a:pt x="656" y="61"/>
                    </a:moveTo>
                    <a:lnTo>
                      <a:pt x="600" y="61"/>
                    </a:lnTo>
                    <a:lnTo>
                      <a:pt x="569" y="0"/>
                    </a:lnTo>
                    <a:lnTo>
                      <a:pt x="680" y="0"/>
                    </a:lnTo>
                    <a:lnTo>
                      <a:pt x="656" y="61"/>
                    </a:lnTo>
                    <a:close/>
                    <a:moveTo>
                      <a:pt x="309" y="61"/>
                    </a:moveTo>
                    <a:lnTo>
                      <a:pt x="280" y="61"/>
                    </a:lnTo>
                    <a:lnTo>
                      <a:pt x="282" y="0"/>
                    </a:lnTo>
                    <a:lnTo>
                      <a:pt x="359" y="0"/>
                    </a:lnTo>
                    <a:lnTo>
                      <a:pt x="309" y="61"/>
                    </a:lnTo>
                    <a:close/>
                    <a:moveTo>
                      <a:pt x="7" y="0"/>
                    </a:moveTo>
                    <a:lnTo>
                      <a:pt x="22" y="0"/>
                    </a:lnTo>
                    <a:lnTo>
                      <a:pt x="0" y="15"/>
                    </a:lnTo>
                    <a:lnTo>
                      <a:pt x="7" y="0"/>
                    </a:lnTo>
                    <a:close/>
                    <a:moveTo>
                      <a:pt x="1154" y="0"/>
                    </a:moveTo>
                    <a:lnTo>
                      <a:pt x="1193" y="0"/>
                    </a:lnTo>
                    <a:lnTo>
                      <a:pt x="1201" y="4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rgbClr val="F5C69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3" name="Freeform 517"/>
              <p:cNvSpPr>
                <a:spLocks noEditPoints="1"/>
              </p:cNvSpPr>
              <p:nvPr/>
            </p:nvSpPr>
            <p:spPr bwMode="auto">
              <a:xfrm>
                <a:off x="4549" y="3180"/>
                <a:ext cx="300" cy="15"/>
              </a:xfrm>
              <a:custGeom>
                <a:avLst/>
                <a:gdLst/>
                <a:ahLst/>
                <a:cxnLst>
                  <a:cxn ang="0">
                    <a:pos x="1199" y="60"/>
                  </a:cxn>
                  <a:cxn ang="0">
                    <a:pos x="1187" y="60"/>
                  </a:cxn>
                  <a:cxn ang="0">
                    <a:pos x="1120" y="0"/>
                  </a:cxn>
                  <a:cxn ang="0">
                    <a:pos x="1186" y="0"/>
                  </a:cxn>
                  <a:cxn ang="0">
                    <a:pos x="1199" y="60"/>
                  </a:cxn>
                  <a:cxn ang="0">
                    <a:pos x="906" y="60"/>
                  </a:cxn>
                  <a:cxn ang="0">
                    <a:pos x="839" y="60"/>
                  </a:cxn>
                  <a:cxn ang="0">
                    <a:pos x="803" y="0"/>
                  </a:cxn>
                  <a:cxn ang="0">
                    <a:pos x="925" y="0"/>
                  </a:cxn>
                  <a:cxn ang="0">
                    <a:pos x="906" y="60"/>
                  </a:cxn>
                  <a:cxn ang="0">
                    <a:pos x="669" y="60"/>
                  </a:cxn>
                  <a:cxn ang="0">
                    <a:pos x="584" y="60"/>
                  </a:cxn>
                  <a:cxn ang="0">
                    <a:pos x="553" y="0"/>
                  </a:cxn>
                  <a:cxn ang="0">
                    <a:pos x="693" y="0"/>
                  </a:cxn>
                  <a:cxn ang="0">
                    <a:pos x="669" y="60"/>
                  </a:cxn>
                  <a:cxn ang="0">
                    <a:pos x="334" y="60"/>
                  </a:cxn>
                  <a:cxn ang="0">
                    <a:pos x="281" y="60"/>
                  </a:cxn>
                  <a:cxn ang="0">
                    <a:pos x="283" y="0"/>
                  </a:cxn>
                  <a:cxn ang="0">
                    <a:pos x="385" y="0"/>
                  </a:cxn>
                  <a:cxn ang="0">
                    <a:pos x="334" y="60"/>
                  </a:cxn>
                  <a:cxn ang="0">
                    <a:pos x="22" y="0"/>
                  </a:cxn>
                  <a:cxn ang="0">
                    <a:pos x="68" y="0"/>
                  </a:cxn>
                  <a:cxn ang="0">
                    <a:pos x="0" y="45"/>
                  </a:cxn>
                  <a:cxn ang="0">
                    <a:pos x="22" y="0"/>
                  </a:cxn>
                </a:cxnLst>
                <a:rect l="0" t="0" r="r" b="b"/>
                <a:pathLst>
                  <a:path w="1199" h="60">
                    <a:moveTo>
                      <a:pt x="1199" y="60"/>
                    </a:moveTo>
                    <a:lnTo>
                      <a:pt x="1187" y="60"/>
                    </a:lnTo>
                    <a:lnTo>
                      <a:pt x="1120" y="0"/>
                    </a:lnTo>
                    <a:lnTo>
                      <a:pt x="1186" y="0"/>
                    </a:lnTo>
                    <a:lnTo>
                      <a:pt x="1199" y="60"/>
                    </a:lnTo>
                    <a:close/>
                    <a:moveTo>
                      <a:pt x="906" y="60"/>
                    </a:moveTo>
                    <a:lnTo>
                      <a:pt x="839" y="60"/>
                    </a:lnTo>
                    <a:lnTo>
                      <a:pt x="803" y="0"/>
                    </a:lnTo>
                    <a:lnTo>
                      <a:pt x="925" y="0"/>
                    </a:lnTo>
                    <a:lnTo>
                      <a:pt x="906" y="60"/>
                    </a:lnTo>
                    <a:close/>
                    <a:moveTo>
                      <a:pt x="669" y="60"/>
                    </a:moveTo>
                    <a:lnTo>
                      <a:pt x="584" y="60"/>
                    </a:lnTo>
                    <a:lnTo>
                      <a:pt x="553" y="0"/>
                    </a:lnTo>
                    <a:lnTo>
                      <a:pt x="693" y="0"/>
                    </a:lnTo>
                    <a:lnTo>
                      <a:pt x="669" y="60"/>
                    </a:lnTo>
                    <a:close/>
                    <a:moveTo>
                      <a:pt x="334" y="60"/>
                    </a:moveTo>
                    <a:lnTo>
                      <a:pt x="281" y="60"/>
                    </a:lnTo>
                    <a:lnTo>
                      <a:pt x="283" y="0"/>
                    </a:lnTo>
                    <a:lnTo>
                      <a:pt x="385" y="0"/>
                    </a:lnTo>
                    <a:lnTo>
                      <a:pt x="334" y="60"/>
                    </a:lnTo>
                    <a:close/>
                    <a:moveTo>
                      <a:pt x="22" y="0"/>
                    </a:moveTo>
                    <a:lnTo>
                      <a:pt x="68" y="0"/>
                    </a:lnTo>
                    <a:lnTo>
                      <a:pt x="0" y="45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6C9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4" name="Freeform 518"/>
              <p:cNvSpPr>
                <a:spLocks noEditPoints="1"/>
              </p:cNvSpPr>
              <p:nvPr/>
            </p:nvSpPr>
            <p:spPr bwMode="auto">
              <a:xfrm>
                <a:off x="4551" y="3172"/>
                <a:ext cx="296" cy="15"/>
              </a:xfrm>
              <a:custGeom>
                <a:avLst/>
                <a:gdLst/>
                <a:ahLst/>
                <a:cxnLst>
                  <a:cxn ang="0">
                    <a:pos x="1186" y="59"/>
                  </a:cxn>
                  <a:cxn ang="0">
                    <a:pos x="1147" y="59"/>
                  </a:cxn>
                  <a:cxn ang="0">
                    <a:pos x="1079" y="0"/>
                  </a:cxn>
                  <a:cxn ang="0">
                    <a:pos x="1172" y="0"/>
                  </a:cxn>
                  <a:cxn ang="0">
                    <a:pos x="1186" y="59"/>
                  </a:cxn>
                  <a:cxn ang="0">
                    <a:pos x="908" y="59"/>
                  </a:cxn>
                  <a:cxn ang="0">
                    <a:pos x="814" y="59"/>
                  </a:cxn>
                  <a:cxn ang="0">
                    <a:pos x="779" y="0"/>
                  </a:cxn>
                  <a:cxn ang="0">
                    <a:pos x="927" y="0"/>
                  </a:cxn>
                  <a:cxn ang="0">
                    <a:pos x="908" y="59"/>
                  </a:cxn>
                  <a:cxn ang="0">
                    <a:pos x="673" y="59"/>
                  </a:cxn>
                  <a:cxn ang="0">
                    <a:pos x="562" y="59"/>
                  </a:cxn>
                  <a:cxn ang="0">
                    <a:pos x="530" y="0"/>
                  </a:cxn>
                  <a:cxn ang="0">
                    <a:pos x="698" y="0"/>
                  </a:cxn>
                  <a:cxn ang="0">
                    <a:pos x="673" y="59"/>
                  </a:cxn>
                  <a:cxn ang="0">
                    <a:pos x="352" y="59"/>
                  </a:cxn>
                  <a:cxn ang="0">
                    <a:pos x="275" y="59"/>
                  </a:cxn>
                  <a:cxn ang="0">
                    <a:pos x="277" y="0"/>
                  </a:cxn>
                  <a:cxn ang="0">
                    <a:pos x="403" y="0"/>
                  </a:cxn>
                  <a:cxn ang="0">
                    <a:pos x="352" y="59"/>
                  </a:cxn>
                  <a:cxn ang="0">
                    <a:pos x="15" y="59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107" y="0"/>
                  </a:cxn>
                  <a:cxn ang="0">
                    <a:pos x="15" y="59"/>
                  </a:cxn>
                </a:cxnLst>
                <a:rect l="0" t="0" r="r" b="b"/>
                <a:pathLst>
                  <a:path w="1186" h="59">
                    <a:moveTo>
                      <a:pt x="1186" y="59"/>
                    </a:moveTo>
                    <a:lnTo>
                      <a:pt x="1147" y="59"/>
                    </a:lnTo>
                    <a:lnTo>
                      <a:pt x="1079" y="0"/>
                    </a:lnTo>
                    <a:lnTo>
                      <a:pt x="1172" y="0"/>
                    </a:lnTo>
                    <a:lnTo>
                      <a:pt x="1186" y="59"/>
                    </a:lnTo>
                    <a:close/>
                    <a:moveTo>
                      <a:pt x="908" y="59"/>
                    </a:moveTo>
                    <a:lnTo>
                      <a:pt x="814" y="59"/>
                    </a:lnTo>
                    <a:lnTo>
                      <a:pt x="779" y="0"/>
                    </a:lnTo>
                    <a:lnTo>
                      <a:pt x="927" y="0"/>
                    </a:lnTo>
                    <a:lnTo>
                      <a:pt x="908" y="59"/>
                    </a:lnTo>
                    <a:close/>
                    <a:moveTo>
                      <a:pt x="673" y="59"/>
                    </a:moveTo>
                    <a:lnTo>
                      <a:pt x="562" y="59"/>
                    </a:lnTo>
                    <a:lnTo>
                      <a:pt x="530" y="0"/>
                    </a:lnTo>
                    <a:lnTo>
                      <a:pt x="698" y="0"/>
                    </a:lnTo>
                    <a:lnTo>
                      <a:pt x="673" y="59"/>
                    </a:lnTo>
                    <a:close/>
                    <a:moveTo>
                      <a:pt x="352" y="59"/>
                    </a:moveTo>
                    <a:lnTo>
                      <a:pt x="275" y="59"/>
                    </a:lnTo>
                    <a:lnTo>
                      <a:pt x="277" y="0"/>
                    </a:lnTo>
                    <a:lnTo>
                      <a:pt x="403" y="0"/>
                    </a:lnTo>
                    <a:lnTo>
                      <a:pt x="352" y="59"/>
                    </a:lnTo>
                    <a:close/>
                    <a:moveTo>
                      <a:pt x="15" y="59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107" y="0"/>
                    </a:lnTo>
                    <a:lnTo>
                      <a:pt x="15" y="59"/>
                    </a:lnTo>
                    <a:close/>
                  </a:path>
                </a:pathLst>
              </a:custGeom>
              <a:solidFill>
                <a:srgbClr val="F6C9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5" name="Freeform 519"/>
              <p:cNvSpPr>
                <a:spLocks noEditPoints="1"/>
              </p:cNvSpPr>
              <p:nvPr/>
            </p:nvSpPr>
            <p:spPr bwMode="auto">
              <a:xfrm>
                <a:off x="4555" y="3165"/>
                <a:ext cx="362" cy="15"/>
              </a:xfrm>
              <a:custGeom>
                <a:avLst/>
                <a:gdLst/>
                <a:ahLst/>
                <a:cxnLst>
                  <a:cxn ang="0">
                    <a:pos x="1164" y="60"/>
                  </a:cxn>
                  <a:cxn ang="0">
                    <a:pos x="1098" y="60"/>
                  </a:cxn>
                  <a:cxn ang="0">
                    <a:pos x="1031" y="0"/>
                  </a:cxn>
                  <a:cxn ang="0">
                    <a:pos x="1151" y="0"/>
                  </a:cxn>
                  <a:cxn ang="0">
                    <a:pos x="1164" y="60"/>
                  </a:cxn>
                  <a:cxn ang="0">
                    <a:pos x="903" y="60"/>
                  </a:cxn>
                  <a:cxn ang="0">
                    <a:pos x="781" y="60"/>
                  </a:cxn>
                  <a:cxn ang="0">
                    <a:pos x="746" y="0"/>
                  </a:cxn>
                  <a:cxn ang="0">
                    <a:pos x="921" y="0"/>
                  </a:cxn>
                  <a:cxn ang="0">
                    <a:pos x="903" y="60"/>
                  </a:cxn>
                  <a:cxn ang="0">
                    <a:pos x="671" y="60"/>
                  </a:cxn>
                  <a:cxn ang="0">
                    <a:pos x="531" y="60"/>
                  </a:cxn>
                  <a:cxn ang="0">
                    <a:pos x="500" y="0"/>
                  </a:cxn>
                  <a:cxn ang="0">
                    <a:pos x="696" y="0"/>
                  </a:cxn>
                  <a:cxn ang="0">
                    <a:pos x="671" y="60"/>
                  </a:cxn>
                  <a:cxn ang="0">
                    <a:pos x="363" y="60"/>
                  </a:cxn>
                  <a:cxn ang="0">
                    <a:pos x="261" y="60"/>
                  </a:cxn>
                  <a:cxn ang="0">
                    <a:pos x="263" y="0"/>
                  </a:cxn>
                  <a:cxn ang="0">
                    <a:pos x="413" y="0"/>
                  </a:cxn>
                  <a:cxn ang="0">
                    <a:pos x="363" y="60"/>
                  </a:cxn>
                  <a:cxn ang="0">
                    <a:pos x="46" y="60"/>
                  </a:cxn>
                  <a:cxn ang="0">
                    <a:pos x="0" y="60"/>
                  </a:cxn>
                  <a:cxn ang="0">
                    <a:pos x="30" y="0"/>
                  </a:cxn>
                  <a:cxn ang="0">
                    <a:pos x="138" y="0"/>
                  </a:cxn>
                  <a:cxn ang="0">
                    <a:pos x="46" y="60"/>
                  </a:cxn>
                  <a:cxn ang="0">
                    <a:pos x="1411" y="0"/>
                  </a:cxn>
                  <a:cxn ang="0">
                    <a:pos x="1439" y="0"/>
                  </a:cxn>
                  <a:cxn ang="0">
                    <a:pos x="1450" y="18"/>
                  </a:cxn>
                  <a:cxn ang="0">
                    <a:pos x="1411" y="0"/>
                  </a:cxn>
                </a:cxnLst>
                <a:rect l="0" t="0" r="r" b="b"/>
                <a:pathLst>
                  <a:path w="1450" h="60">
                    <a:moveTo>
                      <a:pt x="1164" y="60"/>
                    </a:moveTo>
                    <a:lnTo>
                      <a:pt x="1098" y="60"/>
                    </a:lnTo>
                    <a:lnTo>
                      <a:pt x="1031" y="0"/>
                    </a:lnTo>
                    <a:lnTo>
                      <a:pt x="1151" y="0"/>
                    </a:lnTo>
                    <a:lnTo>
                      <a:pt x="1164" y="60"/>
                    </a:lnTo>
                    <a:close/>
                    <a:moveTo>
                      <a:pt x="903" y="60"/>
                    </a:moveTo>
                    <a:lnTo>
                      <a:pt x="781" y="60"/>
                    </a:lnTo>
                    <a:lnTo>
                      <a:pt x="746" y="0"/>
                    </a:lnTo>
                    <a:lnTo>
                      <a:pt x="921" y="0"/>
                    </a:lnTo>
                    <a:lnTo>
                      <a:pt x="903" y="60"/>
                    </a:lnTo>
                    <a:close/>
                    <a:moveTo>
                      <a:pt x="671" y="60"/>
                    </a:moveTo>
                    <a:lnTo>
                      <a:pt x="531" y="60"/>
                    </a:lnTo>
                    <a:lnTo>
                      <a:pt x="500" y="0"/>
                    </a:lnTo>
                    <a:lnTo>
                      <a:pt x="696" y="0"/>
                    </a:lnTo>
                    <a:lnTo>
                      <a:pt x="671" y="60"/>
                    </a:lnTo>
                    <a:close/>
                    <a:moveTo>
                      <a:pt x="363" y="60"/>
                    </a:moveTo>
                    <a:lnTo>
                      <a:pt x="261" y="60"/>
                    </a:lnTo>
                    <a:lnTo>
                      <a:pt x="263" y="0"/>
                    </a:lnTo>
                    <a:lnTo>
                      <a:pt x="413" y="0"/>
                    </a:lnTo>
                    <a:lnTo>
                      <a:pt x="363" y="60"/>
                    </a:lnTo>
                    <a:close/>
                    <a:moveTo>
                      <a:pt x="46" y="60"/>
                    </a:moveTo>
                    <a:lnTo>
                      <a:pt x="0" y="60"/>
                    </a:lnTo>
                    <a:lnTo>
                      <a:pt x="30" y="0"/>
                    </a:lnTo>
                    <a:lnTo>
                      <a:pt x="138" y="0"/>
                    </a:lnTo>
                    <a:lnTo>
                      <a:pt x="46" y="60"/>
                    </a:lnTo>
                    <a:close/>
                    <a:moveTo>
                      <a:pt x="1411" y="0"/>
                    </a:moveTo>
                    <a:lnTo>
                      <a:pt x="1439" y="0"/>
                    </a:lnTo>
                    <a:lnTo>
                      <a:pt x="1450" y="18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6" name="Freeform 520"/>
              <p:cNvSpPr>
                <a:spLocks noEditPoints="1"/>
              </p:cNvSpPr>
              <p:nvPr/>
            </p:nvSpPr>
            <p:spPr bwMode="auto">
              <a:xfrm>
                <a:off x="4480" y="3157"/>
                <a:ext cx="437" cy="15"/>
              </a:xfrm>
              <a:custGeom>
                <a:avLst/>
                <a:gdLst/>
                <a:ahLst/>
                <a:cxnLst>
                  <a:cxn ang="0">
                    <a:pos x="1457" y="61"/>
                  </a:cxn>
                  <a:cxn ang="0">
                    <a:pos x="1364" y="61"/>
                  </a:cxn>
                  <a:cxn ang="0">
                    <a:pos x="1296" y="0"/>
                  </a:cxn>
                  <a:cxn ang="0">
                    <a:pos x="1445" y="0"/>
                  </a:cxn>
                  <a:cxn ang="0">
                    <a:pos x="1457" y="61"/>
                  </a:cxn>
                  <a:cxn ang="0">
                    <a:pos x="1212" y="61"/>
                  </a:cxn>
                  <a:cxn ang="0">
                    <a:pos x="1064" y="61"/>
                  </a:cxn>
                  <a:cxn ang="0">
                    <a:pos x="1028" y="0"/>
                  </a:cxn>
                  <a:cxn ang="0">
                    <a:pos x="1232" y="0"/>
                  </a:cxn>
                  <a:cxn ang="0">
                    <a:pos x="1212" y="61"/>
                  </a:cxn>
                  <a:cxn ang="0">
                    <a:pos x="983" y="61"/>
                  </a:cxn>
                  <a:cxn ang="0">
                    <a:pos x="815" y="61"/>
                  </a:cxn>
                  <a:cxn ang="0">
                    <a:pos x="783" y="0"/>
                  </a:cxn>
                  <a:cxn ang="0">
                    <a:pos x="1007" y="0"/>
                  </a:cxn>
                  <a:cxn ang="0">
                    <a:pos x="983" y="61"/>
                  </a:cxn>
                  <a:cxn ang="0">
                    <a:pos x="688" y="61"/>
                  </a:cxn>
                  <a:cxn ang="0">
                    <a:pos x="562" y="61"/>
                  </a:cxn>
                  <a:cxn ang="0">
                    <a:pos x="564" y="0"/>
                  </a:cxn>
                  <a:cxn ang="0">
                    <a:pos x="738" y="0"/>
                  </a:cxn>
                  <a:cxn ang="0">
                    <a:pos x="688" y="61"/>
                  </a:cxn>
                  <a:cxn ang="0">
                    <a:pos x="392" y="61"/>
                  </a:cxn>
                  <a:cxn ang="0">
                    <a:pos x="315" y="61"/>
                  </a:cxn>
                  <a:cxn ang="0">
                    <a:pos x="345" y="0"/>
                  </a:cxn>
                  <a:cxn ang="0">
                    <a:pos x="484" y="0"/>
                  </a:cxn>
                  <a:cxn ang="0">
                    <a:pos x="392" y="61"/>
                  </a:cxn>
                  <a:cxn ang="0">
                    <a:pos x="12" y="0"/>
                  </a:cxn>
                  <a:cxn ang="0">
                    <a:pos x="35" y="0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1648" y="0"/>
                  </a:cxn>
                  <a:cxn ang="0">
                    <a:pos x="1719" y="0"/>
                  </a:cxn>
                  <a:cxn ang="0">
                    <a:pos x="1750" y="48"/>
                  </a:cxn>
                  <a:cxn ang="0">
                    <a:pos x="1648" y="0"/>
                  </a:cxn>
                </a:cxnLst>
                <a:rect l="0" t="0" r="r" b="b"/>
                <a:pathLst>
                  <a:path w="1750" h="61">
                    <a:moveTo>
                      <a:pt x="1457" y="61"/>
                    </a:moveTo>
                    <a:lnTo>
                      <a:pt x="1364" y="61"/>
                    </a:lnTo>
                    <a:lnTo>
                      <a:pt x="1296" y="0"/>
                    </a:lnTo>
                    <a:lnTo>
                      <a:pt x="1445" y="0"/>
                    </a:lnTo>
                    <a:lnTo>
                      <a:pt x="1457" y="61"/>
                    </a:lnTo>
                    <a:close/>
                    <a:moveTo>
                      <a:pt x="1212" y="61"/>
                    </a:moveTo>
                    <a:lnTo>
                      <a:pt x="1064" y="61"/>
                    </a:lnTo>
                    <a:lnTo>
                      <a:pt x="1028" y="0"/>
                    </a:lnTo>
                    <a:lnTo>
                      <a:pt x="1232" y="0"/>
                    </a:lnTo>
                    <a:lnTo>
                      <a:pt x="1212" y="61"/>
                    </a:lnTo>
                    <a:close/>
                    <a:moveTo>
                      <a:pt x="983" y="61"/>
                    </a:moveTo>
                    <a:lnTo>
                      <a:pt x="815" y="61"/>
                    </a:lnTo>
                    <a:lnTo>
                      <a:pt x="783" y="0"/>
                    </a:lnTo>
                    <a:lnTo>
                      <a:pt x="1007" y="0"/>
                    </a:lnTo>
                    <a:lnTo>
                      <a:pt x="983" y="61"/>
                    </a:lnTo>
                    <a:close/>
                    <a:moveTo>
                      <a:pt x="688" y="61"/>
                    </a:moveTo>
                    <a:lnTo>
                      <a:pt x="562" y="61"/>
                    </a:lnTo>
                    <a:lnTo>
                      <a:pt x="564" y="0"/>
                    </a:lnTo>
                    <a:lnTo>
                      <a:pt x="738" y="0"/>
                    </a:lnTo>
                    <a:lnTo>
                      <a:pt x="688" y="61"/>
                    </a:lnTo>
                    <a:close/>
                    <a:moveTo>
                      <a:pt x="392" y="61"/>
                    </a:moveTo>
                    <a:lnTo>
                      <a:pt x="315" y="61"/>
                    </a:lnTo>
                    <a:lnTo>
                      <a:pt x="345" y="0"/>
                    </a:lnTo>
                    <a:lnTo>
                      <a:pt x="484" y="0"/>
                    </a:lnTo>
                    <a:lnTo>
                      <a:pt x="392" y="61"/>
                    </a:lnTo>
                    <a:close/>
                    <a:moveTo>
                      <a:pt x="12" y="0"/>
                    </a:moveTo>
                    <a:lnTo>
                      <a:pt x="35" y="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  <a:moveTo>
                      <a:pt x="1648" y="0"/>
                    </a:moveTo>
                    <a:lnTo>
                      <a:pt x="1719" y="0"/>
                    </a:lnTo>
                    <a:lnTo>
                      <a:pt x="1750" y="48"/>
                    </a:lnTo>
                    <a:lnTo>
                      <a:pt x="1648" y="0"/>
                    </a:lnTo>
                    <a:close/>
                  </a:path>
                </a:pathLst>
              </a:custGeom>
              <a:solidFill>
                <a:srgbClr val="F6CB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7" name="Freeform 521"/>
              <p:cNvSpPr>
                <a:spLocks noEditPoints="1"/>
              </p:cNvSpPr>
              <p:nvPr/>
            </p:nvSpPr>
            <p:spPr bwMode="auto">
              <a:xfrm>
                <a:off x="4480" y="3150"/>
                <a:ext cx="434" cy="15"/>
              </a:xfrm>
              <a:custGeom>
                <a:avLst/>
                <a:gdLst/>
                <a:ahLst/>
                <a:cxnLst>
                  <a:cxn ang="0">
                    <a:pos x="1739" y="60"/>
                  </a:cxn>
                  <a:cxn ang="0">
                    <a:pos x="1711" y="60"/>
                  </a:cxn>
                  <a:cxn ang="0">
                    <a:pos x="1584" y="0"/>
                  </a:cxn>
                  <a:cxn ang="0">
                    <a:pos x="1700" y="0"/>
                  </a:cxn>
                  <a:cxn ang="0">
                    <a:pos x="1739" y="60"/>
                  </a:cxn>
                  <a:cxn ang="0">
                    <a:pos x="1451" y="60"/>
                  </a:cxn>
                  <a:cxn ang="0">
                    <a:pos x="1331" y="60"/>
                  </a:cxn>
                  <a:cxn ang="0">
                    <a:pos x="1263" y="0"/>
                  </a:cxn>
                  <a:cxn ang="0">
                    <a:pos x="1438" y="0"/>
                  </a:cxn>
                  <a:cxn ang="0">
                    <a:pos x="1451" y="60"/>
                  </a:cxn>
                  <a:cxn ang="0">
                    <a:pos x="1221" y="60"/>
                  </a:cxn>
                  <a:cxn ang="0">
                    <a:pos x="1046" y="60"/>
                  </a:cxn>
                  <a:cxn ang="0">
                    <a:pos x="1016" y="9"/>
                  </a:cxn>
                  <a:cxn ang="0">
                    <a:pos x="996" y="60"/>
                  </a:cxn>
                  <a:cxn ang="0">
                    <a:pos x="800" y="60"/>
                  </a:cxn>
                  <a:cxn ang="0">
                    <a:pos x="767" y="0"/>
                  </a:cxn>
                  <a:cxn ang="0">
                    <a:pos x="1241" y="0"/>
                  </a:cxn>
                  <a:cxn ang="0">
                    <a:pos x="1221" y="60"/>
                  </a:cxn>
                  <a:cxn ang="0">
                    <a:pos x="713" y="60"/>
                  </a:cxn>
                  <a:cxn ang="0">
                    <a:pos x="563" y="60"/>
                  </a:cxn>
                  <a:cxn ang="0">
                    <a:pos x="565" y="0"/>
                  </a:cxn>
                  <a:cxn ang="0">
                    <a:pos x="763" y="0"/>
                  </a:cxn>
                  <a:cxn ang="0">
                    <a:pos x="713" y="60"/>
                  </a:cxn>
                  <a:cxn ang="0">
                    <a:pos x="438" y="60"/>
                  </a:cxn>
                  <a:cxn ang="0">
                    <a:pos x="330" y="60"/>
                  </a:cxn>
                  <a:cxn ang="0">
                    <a:pos x="360" y="0"/>
                  </a:cxn>
                  <a:cxn ang="0">
                    <a:pos x="530" y="0"/>
                  </a:cxn>
                  <a:cxn ang="0">
                    <a:pos x="438" y="60"/>
                  </a:cxn>
                  <a:cxn ang="0">
                    <a:pos x="45" y="0"/>
                  </a:cxn>
                  <a:cxn ang="0">
                    <a:pos x="126" y="0"/>
                  </a:cxn>
                  <a:cxn ang="0">
                    <a:pos x="0" y="42"/>
                  </a:cxn>
                  <a:cxn ang="0">
                    <a:pos x="45" y="0"/>
                  </a:cxn>
                </a:cxnLst>
                <a:rect l="0" t="0" r="r" b="b"/>
                <a:pathLst>
                  <a:path w="1739" h="60">
                    <a:moveTo>
                      <a:pt x="1739" y="60"/>
                    </a:moveTo>
                    <a:lnTo>
                      <a:pt x="1711" y="60"/>
                    </a:lnTo>
                    <a:lnTo>
                      <a:pt x="1584" y="0"/>
                    </a:lnTo>
                    <a:lnTo>
                      <a:pt x="1700" y="0"/>
                    </a:lnTo>
                    <a:lnTo>
                      <a:pt x="1739" y="60"/>
                    </a:lnTo>
                    <a:close/>
                    <a:moveTo>
                      <a:pt x="1451" y="60"/>
                    </a:moveTo>
                    <a:lnTo>
                      <a:pt x="1331" y="60"/>
                    </a:lnTo>
                    <a:lnTo>
                      <a:pt x="1263" y="0"/>
                    </a:lnTo>
                    <a:lnTo>
                      <a:pt x="1438" y="0"/>
                    </a:lnTo>
                    <a:lnTo>
                      <a:pt x="1451" y="60"/>
                    </a:lnTo>
                    <a:close/>
                    <a:moveTo>
                      <a:pt x="1221" y="60"/>
                    </a:moveTo>
                    <a:lnTo>
                      <a:pt x="1046" y="60"/>
                    </a:lnTo>
                    <a:lnTo>
                      <a:pt x="1016" y="9"/>
                    </a:lnTo>
                    <a:lnTo>
                      <a:pt x="996" y="60"/>
                    </a:lnTo>
                    <a:lnTo>
                      <a:pt x="800" y="60"/>
                    </a:lnTo>
                    <a:lnTo>
                      <a:pt x="767" y="0"/>
                    </a:lnTo>
                    <a:lnTo>
                      <a:pt x="1241" y="0"/>
                    </a:lnTo>
                    <a:lnTo>
                      <a:pt x="1221" y="60"/>
                    </a:lnTo>
                    <a:close/>
                    <a:moveTo>
                      <a:pt x="713" y="60"/>
                    </a:moveTo>
                    <a:lnTo>
                      <a:pt x="563" y="60"/>
                    </a:lnTo>
                    <a:lnTo>
                      <a:pt x="565" y="0"/>
                    </a:lnTo>
                    <a:lnTo>
                      <a:pt x="763" y="0"/>
                    </a:lnTo>
                    <a:lnTo>
                      <a:pt x="713" y="60"/>
                    </a:lnTo>
                    <a:close/>
                    <a:moveTo>
                      <a:pt x="438" y="60"/>
                    </a:moveTo>
                    <a:lnTo>
                      <a:pt x="330" y="60"/>
                    </a:lnTo>
                    <a:lnTo>
                      <a:pt x="360" y="0"/>
                    </a:lnTo>
                    <a:lnTo>
                      <a:pt x="530" y="0"/>
                    </a:lnTo>
                    <a:lnTo>
                      <a:pt x="438" y="60"/>
                    </a:lnTo>
                    <a:close/>
                    <a:moveTo>
                      <a:pt x="45" y="0"/>
                    </a:moveTo>
                    <a:lnTo>
                      <a:pt x="126" y="0"/>
                    </a:lnTo>
                    <a:lnTo>
                      <a:pt x="0" y="4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6CB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8" name="Freeform 522"/>
              <p:cNvSpPr>
                <a:spLocks noEditPoints="1"/>
              </p:cNvSpPr>
              <p:nvPr/>
            </p:nvSpPr>
            <p:spPr bwMode="auto">
              <a:xfrm>
                <a:off x="4483" y="3142"/>
                <a:ext cx="426" cy="15"/>
              </a:xfrm>
              <a:custGeom>
                <a:avLst/>
                <a:gdLst/>
                <a:ahLst/>
                <a:cxnLst>
                  <a:cxn ang="0">
                    <a:pos x="1707" y="60"/>
                  </a:cxn>
                  <a:cxn ang="0">
                    <a:pos x="1636" y="60"/>
                  </a:cxn>
                  <a:cxn ang="0">
                    <a:pos x="1509" y="0"/>
                  </a:cxn>
                  <a:cxn ang="0">
                    <a:pos x="1669" y="0"/>
                  </a:cxn>
                  <a:cxn ang="0">
                    <a:pos x="1707" y="60"/>
                  </a:cxn>
                  <a:cxn ang="0">
                    <a:pos x="1433" y="60"/>
                  </a:cxn>
                  <a:cxn ang="0">
                    <a:pos x="1284" y="60"/>
                  </a:cxn>
                  <a:cxn ang="0">
                    <a:pos x="1233" y="14"/>
                  </a:cxn>
                  <a:cxn ang="0">
                    <a:pos x="1220" y="60"/>
                  </a:cxn>
                  <a:cxn ang="0">
                    <a:pos x="1016" y="60"/>
                  </a:cxn>
                  <a:cxn ang="0">
                    <a:pos x="1004" y="39"/>
                  </a:cxn>
                  <a:cxn ang="0">
                    <a:pos x="995" y="60"/>
                  </a:cxn>
                  <a:cxn ang="0">
                    <a:pos x="771" y="60"/>
                  </a:cxn>
                  <a:cxn ang="0">
                    <a:pos x="754" y="27"/>
                  </a:cxn>
                  <a:cxn ang="0">
                    <a:pos x="726" y="60"/>
                  </a:cxn>
                  <a:cxn ang="0">
                    <a:pos x="552" y="60"/>
                  </a:cxn>
                  <a:cxn ang="0">
                    <a:pos x="553" y="6"/>
                  </a:cxn>
                  <a:cxn ang="0">
                    <a:pos x="472" y="60"/>
                  </a:cxn>
                  <a:cxn ang="0">
                    <a:pos x="333" y="60"/>
                  </a:cxn>
                  <a:cxn ang="0">
                    <a:pos x="362" y="0"/>
                  </a:cxn>
                  <a:cxn ang="0">
                    <a:pos x="1420" y="0"/>
                  </a:cxn>
                  <a:cxn ang="0">
                    <a:pos x="1433" y="60"/>
                  </a:cxn>
                  <a:cxn ang="0">
                    <a:pos x="23" y="60"/>
                  </a:cxn>
                  <a:cxn ang="0">
                    <a:pos x="0" y="60"/>
                  </a:cxn>
                  <a:cxn ang="0">
                    <a:pos x="65" y="0"/>
                  </a:cxn>
                  <a:cxn ang="0">
                    <a:pos x="204" y="0"/>
                  </a:cxn>
                  <a:cxn ang="0">
                    <a:pos x="23" y="60"/>
                  </a:cxn>
                </a:cxnLst>
                <a:rect l="0" t="0" r="r" b="b"/>
                <a:pathLst>
                  <a:path w="1707" h="60">
                    <a:moveTo>
                      <a:pt x="1707" y="60"/>
                    </a:moveTo>
                    <a:lnTo>
                      <a:pt x="1636" y="60"/>
                    </a:lnTo>
                    <a:lnTo>
                      <a:pt x="1509" y="0"/>
                    </a:lnTo>
                    <a:lnTo>
                      <a:pt x="1669" y="0"/>
                    </a:lnTo>
                    <a:lnTo>
                      <a:pt x="1707" y="60"/>
                    </a:lnTo>
                    <a:close/>
                    <a:moveTo>
                      <a:pt x="1433" y="60"/>
                    </a:moveTo>
                    <a:lnTo>
                      <a:pt x="1284" y="60"/>
                    </a:lnTo>
                    <a:lnTo>
                      <a:pt x="1233" y="14"/>
                    </a:lnTo>
                    <a:lnTo>
                      <a:pt x="1220" y="60"/>
                    </a:lnTo>
                    <a:lnTo>
                      <a:pt x="1016" y="60"/>
                    </a:lnTo>
                    <a:lnTo>
                      <a:pt x="1004" y="39"/>
                    </a:lnTo>
                    <a:lnTo>
                      <a:pt x="995" y="60"/>
                    </a:lnTo>
                    <a:lnTo>
                      <a:pt x="771" y="60"/>
                    </a:lnTo>
                    <a:lnTo>
                      <a:pt x="754" y="27"/>
                    </a:lnTo>
                    <a:lnTo>
                      <a:pt x="726" y="60"/>
                    </a:lnTo>
                    <a:lnTo>
                      <a:pt x="552" y="60"/>
                    </a:lnTo>
                    <a:lnTo>
                      <a:pt x="553" y="6"/>
                    </a:lnTo>
                    <a:lnTo>
                      <a:pt x="472" y="60"/>
                    </a:lnTo>
                    <a:lnTo>
                      <a:pt x="333" y="60"/>
                    </a:lnTo>
                    <a:lnTo>
                      <a:pt x="362" y="0"/>
                    </a:lnTo>
                    <a:lnTo>
                      <a:pt x="1420" y="0"/>
                    </a:lnTo>
                    <a:lnTo>
                      <a:pt x="1433" y="60"/>
                    </a:lnTo>
                    <a:close/>
                    <a:moveTo>
                      <a:pt x="23" y="60"/>
                    </a:moveTo>
                    <a:lnTo>
                      <a:pt x="0" y="60"/>
                    </a:lnTo>
                    <a:lnTo>
                      <a:pt x="65" y="0"/>
                    </a:lnTo>
                    <a:lnTo>
                      <a:pt x="204" y="0"/>
                    </a:lnTo>
                    <a:lnTo>
                      <a:pt x="23" y="60"/>
                    </a:lnTo>
                    <a:close/>
                  </a:path>
                </a:pathLst>
              </a:custGeom>
              <a:solidFill>
                <a:srgbClr val="F6CD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79" name="Freeform 523"/>
              <p:cNvSpPr>
                <a:spLocks noEditPoints="1"/>
              </p:cNvSpPr>
              <p:nvPr/>
            </p:nvSpPr>
            <p:spPr bwMode="auto">
              <a:xfrm>
                <a:off x="4491" y="3135"/>
                <a:ext cx="414" cy="15"/>
              </a:xfrm>
              <a:custGeom>
                <a:avLst/>
                <a:gdLst/>
                <a:ahLst/>
                <a:cxnLst>
                  <a:cxn ang="0">
                    <a:pos x="1655" y="61"/>
                  </a:cxn>
                  <a:cxn ang="0">
                    <a:pos x="1539" y="61"/>
                  </a:cxn>
                  <a:cxn ang="0">
                    <a:pos x="1412" y="0"/>
                  </a:cxn>
                  <a:cxn ang="0">
                    <a:pos x="1618" y="0"/>
                  </a:cxn>
                  <a:cxn ang="0">
                    <a:pos x="1655" y="61"/>
                  </a:cxn>
                  <a:cxn ang="0">
                    <a:pos x="1393" y="61"/>
                  </a:cxn>
                  <a:cxn ang="0">
                    <a:pos x="1218" y="61"/>
                  </a:cxn>
                  <a:cxn ang="0">
                    <a:pos x="1200" y="45"/>
                  </a:cxn>
                  <a:cxn ang="0">
                    <a:pos x="1196" y="61"/>
                  </a:cxn>
                  <a:cxn ang="0">
                    <a:pos x="722" y="61"/>
                  </a:cxn>
                  <a:cxn ang="0">
                    <a:pos x="721" y="58"/>
                  </a:cxn>
                  <a:cxn ang="0">
                    <a:pos x="718" y="61"/>
                  </a:cxn>
                  <a:cxn ang="0">
                    <a:pos x="520" y="61"/>
                  </a:cxn>
                  <a:cxn ang="0">
                    <a:pos x="520" y="37"/>
                  </a:cxn>
                  <a:cxn ang="0">
                    <a:pos x="485" y="61"/>
                  </a:cxn>
                  <a:cxn ang="0">
                    <a:pos x="315" y="61"/>
                  </a:cxn>
                  <a:cxn ang="0">
                    <a:pos x="344" y="0"/>
                  </a:cxn>
                  <a:cxn ang="0">
                    <a:pos x="1381" y="0"/>
                  </a:cxn>
                  <a:cxn ang="0">
                    <a:pos x="1393" y="61"/>
                  </a:cxn>
                  <a:cxn ang="0">
                    <a:pos x="81" y="61"/>
                  </a:cxn>
                  <a:cxn ang="0">
                    <a:pos x="0" y="61"/>
                  </a:cxn>
                  <a:cxn ang="0">
                    <a:pos x="64" y="0"/>
                  </a:cxn>
                  <a:cxn ang="0">
                    <a:pos x="261" y="0"/>
                  </a:cxn>
                  <a:cxn ang="0">
                    <a:pos x="81" y="61"/>
                  </a:cxn>
                </a:cxnLst>
                <a:rect l="0" t="0" r="r" b="b"/>
                <a:pathLst>
                  <a:path w="1655" h="61">
                    <a:moveTo>
                      <a:pt x="1655" y="61"/>
                    </a:moveTo>
                    <a:lnTo>
                      <a:pt x="1539" y="61"/>
                    </a:lnTo>
                    <a:lnTo>
                      <a:pt x="1412" y="0"/>
                    </a:lnTo>
                    <a:lnTo>
                      <a:pt x="1618" y="0"/>
                    </a:lnTo>
                    <a:lnTo>
                      <a:pt x="1655" y="61"/>
                    </a:lnTo>
                    <a:close/>
                    <a:moveTo>
                      <a:pt x="1393" y="61"/>
                    </a:moveTo>
                    <a:lnTo>
                      <a:pt x="1218" y="61"/>
                    </a:lnTo>
                    <a:lnTo>
                      <a:pt x="1200" y="45"/>
                    </a:lnTo>
                    <a:lnTo>
                      <a:pt x="1196" y="61"/>
                    </a:lnTo>
                    <a:lnTo>
                      <a:pt x="722" y="61"/>
                    </a:lnTo>
                    <a:lnTo>
                      <a:pt x="721" y="58"/>
                    </a:lnTo>
                    <a:lnTo>
                      <a:pt x="718" y="61"/>
                    </a:lnTo>
                    <a:lnTo>
                      <a:pt x="520" y="61"/>
                    </a:lnTo>
                    <a:lnTo>
                      <a:pt x="520" y="37"/>
                    </a:lnTo>
                    <a:lnTo>
                      <a:pt x="485" y="61"/>
                    </a:lnTo>
                    <a:lnTo>
                      <a:pt x="315" y="61"/>
                    </a:lnTo>
                    <a:lnTo>
                      <a:pt x="344" y="0"/>
                    </a:lnTo>
                    <a:lnTo>
                      <a:pt x="1381" y="0"/>
                    </a:lnTo>
                    <a:lnTo>
                      <a:pt x="1393" y="61"/>
                    </a:lnTo>
                    <a:close/>
                    <a:moveTo>
                      <a:pt x="81" y="61"/>
                    </a:moveTo>
                    <a:lnTo>
                      <a:pt x="0" y="61"/>
                    </a:lnTo>
                    <a:lnTo>
                      <a:pt x="64" y="0"/>
                    </a:lnTo>
                    <a:lnTo>
                      <a:pt x="261" y="0"/>
                    </a:lnTo>
                    <a:lnTo>
                      <a:pt x="81" y="61"/>
                    </a:lnTo>
                    <a:close/>
                  </a:path>
                </a:pathLst>
              </a:custGeom>
              <a:solidFill>
                <a:srgbClr val="F6CD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0" name="Freeform 524"/>
              <p:cNvSpPr>
                <a:spLocks noEditPoints="1"/>
              </p:cNvSpPr>
              <p:nvPr/>
            </p:nvSpPr>
            <p:spPr bwMode="auto">
              <a:xfrm>
                <a:off x="4499" y="3127"/>
                <a:ext cx="483" cy="15"/>
              </a:xfrm>
              <a:custGeom>
                <a:avLst/>
                <a:gdLst/>
                <a:ahLst/>
                <a:cxnLst>
                  <a:cxn ang="0">
                    <a:pos x="1604" y="61"/>
                  </a:cxn>
                  <a:cxn ang="0">
                    <a:pos x="1444" y="61"/>
                  </a:cxn>
                  <a:cxn ang="0">
                    <a:pos x="1345" y="14"/>
                  </a:cxn>
                  <a:cxn ang="0">
                    <a:pos x="1355" y="61"/>
                  </a:cxn>
                  <a:cxn ang="0">
                    <a:pos x="297" y="61"/>
                  </a:cxn>
                  <a:cxn ang="0">
                    <a:pos x="327" y="0"/>
                  </a:cxn>
                  <a:cxn ang="0">
                    <a:pos x="1567" y="0"/>
                  </a:cxn>
                  <a:cxn ang="0">
                    <a:pos x="1604" y="61"/>
                  </a:cxn>
                  <a:cxn ang="0">
                    <a:pos x="139" y="61"/>
                  </a:cxn>
                  <a:cxn ang="0">
                    <a:pos x="0" y="61"/>
                  </a:cxn>
                  <a:cxn ang="0">
                    <a:pos x="65" y="0"/>
                  </a:cxn>
                  <a:cxn ang="0">
                    <a:pos x="320" y="0"/>
                  </a:cxn>
                  <a:cxn ang="0">
                    <a:pos x="139" y="61"/>
                  </a:cxn>
                  <a:cxn ang="0">
                    <a:pos x="1889" y="0"/>
                  </a:cxn>
                  <a:cxn ang="0">
                    <a:pos x="1917" y="0"/>
                  </a:cxn>
                  <a:cxn ang="0">
                    <a:pos x="1931" y="10"/>
                  </a:cxn>
                  <a:cxn ang="0">
                    <a:pos x="1889" y="0"/>
                  </a:cxn>
                </a:cxnLst>
                <a:rect l="0" t="0" r="r" b="b"/>
                <a:pathLst>
                  <a:path w="1931" h="61">
                    <a:moveTo>
                      <a:pt x="1604" y="61"/>
                    </a:moveTo>
                    <a:lnTo>
                      <a:pt x="1444" y="61"/>
                    </a:lnTo>
                    <a:lnTo>
                      <a:pt x="1345" y="14"/>
                    </a:lnTo>
                    <a:lnTo>
                      <a:pt x="1355" y="61"/>
                    </a:lnTo>
                    <a:lnTo>
                      <a:pt x="297" y="61"/>
                    </a:lnTo>
                    <a:lnTo>
                      <a:pt x="327" y="0"/>
                    </a:lnTo>
                    <a:lnTo>
                      <a:pt x="1567" y="0"/>
                    </a:lnTo>
                    <a:lnTo>
                      <a:pt x="1604" y="61"/>
                    </a:lnTo>
                    <a:close/>
                    <a:moveTo>
                      <a:pt x="139" y="61"/>
                    </a:moveTo>
                    <a:lnTo>
                      <a:pt x="0" y="61"/>
                    </a:lnTo>
                    <a:lnTo>
                      <a:pt x="65" y="0"/>
                    </a:lnTo>
                    <a:lnTo>
                      <a:pt x="320" y="0"/>
                    </a:lnTo>
                    <a:lnTo>
                      <a:pt x="139" y="61"/>
                    </a:lnTo>
                    <a:close/>
                    <a:moveTo>
                      <a:pt x="1889" y="0"/>
                    </a:moveTo>
                    <a:lnTo>
                      <a:pt x="1917" y="0"/>
                    </a:lnTo>
                    <a:lnTo>
                      <a:pt x="1931" y="10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1" name="Freeform 525"/>
              <p:cNvSpPr>
                <a:spLocks noEditPoints="1"/>
              </p:cNvSpPr>
              <p:nvPr/>
            </p:nvSpPr>
            <p:spPr bwMode="auto">
              <a:xfrm>
                <a:off x="4429" y="3119"/>
                <a:ext cx="553" cy="16"/>
              </a:xfrm>
              <a:custGeom>
                <a:avLst/>
                <a:gdLst/>
                <a:ahLst/>
                <a:cxnLst>
                  <a:cxn ang="0">
                    <a:pos x="1865" y="60"/>
                  </a:cxn>
                  <a:cxn ang="0">
                    <a:pos x="1659" y="60"/>
                  </a:cxn>
                  <a:cxn ang="0">
                    <a:pos x="1624" y="44"/>
                  </a:cxn>
                  <a:cxn ang="0">
                    <a:pos x="1628" y="60"/>
                  </a:cxn>
                  <a:cxn ang="0">
                    <a:pos x="591" y="60"/>
                  </a:cxn>
                  <a:cxn ang="0">
                    <a:pos x="607" y="27"/>
                  </a:cxn>
                  <a:cxn ang="0">
                    <a:pos x="508" y="60"/>
                  </a:cxn>
                  <a:cxn ang="0">
                    <a:pos x="311" y="60"/>
                  </a:cxn>
                  <a:cxn ang="0">
                    <a:pos x="376" y="0"/>
                  </a:cxn>
                  <a:cxn ang="0">
                    <a:pos x="1826" y="0"/>
                  </a:cxn>
                  <a:cxn ang="0">
                    <a:pos x="1865" y="60"/>
                  </a:cxn>
                  <a:cxn ang="0">
                    <a:pos x="20" y="0"/>
                  </a:cxn>
                  <a:cxn ang="0">
                    <a:pos x="64" y="0"/>
                  </a:cxn>
                  <a:cxn ang="0">
                    <a:pos x="0" y="11"/>
                  </a:cxn>
                  <a:cxn ang="0">
                    <a:pos x="20" y="0"/>
                  </a:cxn>
                  <a:cxn ang="0">
                    <a:pos x="2035" y="0"/>
                  </a:cxn>
                  <a:cxn ang="0">
                    <a:pos x="2154" y="0"/>
                  </a:cxn>
                  <a:cxn ang="0">
                    <a:pos x="2210" y="40"/>
                  </a:cxn>
                  <a:cxn ang="0">
                    <a:pos x="2035" y="0"/>
                  </a:cxn>
                </a:cxnLst>
                <a:rect l="0" t="0" r="r" b="b"/>
                <a:pathLst>
                  <a:path w="2210" h="60">
                    <a:moveTo>
                      <a:pt x="1865" y="60"/>
                    </a:moveTo>
                    <a:lnTo>
                      <a:pt x="1659" y="60"/>
                    </a:lnTo>
                    <a:lnTo>
                      <a:pt x="1624" y="44"/>
                    </a:lnTo>
                    <a:lnTo>
                      <a:pt x="1628" y="60"/>
                    </a:lnTo>
                    <a:lnTo>
                      <a:pt x="591" y="60"/>
                    </a:lnTo>
                    <a:lnTo>
                      <a:pt x="607" y="27"/>
                    </a:lnTo>
                    <a:lnTo>
                      <a:pt x="508" y="60"/>
                    </a:lnTo>
                    <a:lnTo>
                      <a:pt x="311" y="60"/>
                    </a:lnTo>
                    <a:lnTo>
                      <a:pt x="376" y="0"/>
                    </a:lnTo>
                    <a:lnTo>
                      <a:pt x="1826" y="0"/>
                    </a:lnTo>
                    <a:lnTo>
                      <a:pt x="1865" y="60"/>
                    </a:lnTo>
                    <a:close/>
                    <a:moveTo>
                      <a:pt x="20" y="0"/>
                    </a:moveTo>
                    <a:lnTo>
                      <a:pt x="64" y="0"/>
                    </a:lnTo>
                    <a:lnTo>
                      <a:pt x="0" y="11"/>
                    </a:lnTo>
                    <a:lnTo>
                      <a:pt x="20" y="0"/>
                    </a:lnTo>
                    <a:close/>
                    <a:moveTo>
                      <a:pt x="2035" y="0"/>
                    </a:moveTo>
                    <a:lnTo>
                      <a:pt x="2154" y="0"/>
                    </a:lnTo>
                    <a:lnTo>
                      <a:pt x="2210" y="40"/>
                    </a:lnTo>
                    <a:lnTo>
                      <a:pt x="2035" y="0"/>
                    </a:lnTo>
                    <a:close/>
                  </a:path>
                </a:pathLst>
              </a:custGeom>
              <a:solidFill>
                <a:srgbClr val="F7CF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2" name="Freeform 526"/>
              <p:cNvSpPr>
                <a:spLocks noEditPoints="1"/>
              </p:cNvSpPr>
              <p:nvPr/>
            </p:nvSpPr>
            <p:spPr bwMode="auto">
              <a:xfrm>
                <a:off x="4429" y="3112"/>
                <a:ext cx="549" cy="15"/>
              </a:xfrm>
              <a:custGeom>
                <a:avLst/>
                <a:gdLst/>
                <a:ahLst/>
                <a:cxnLst>
                  <a:cxn ang="0">
                    <a:pos x="2196" y="60"/>
                  </a:cxn>
                  <a:cxn ang="0">
                    <a:pos x="2168" y="60"/>
                  </a:cxn>
                  <a:cxn ang="0">
                    <a:pos x="1900" y="0"/>
                  </a:cxn>
                  <a:cxn ang="0">
                    <a:pos x="2110" y="0"/>
                  </a:cxn>
                  <a:cxn ang="0">
                    <a:pos x="2196" y="60"/>
                  </a:cxn>
                  <a:cxn ang="0">
                    <a:pos x="1846" y="60"/>
                  </a:cxn>
                  <a:cxn ang="0">
                    <a:pos x="606" y="60"/>
                  </a:cxn>
                  <a:cxn ang="0">
                    <a:pos x="607" y="57"/>
                  </a:cxn>
                  <a:cxn ang="0">
                    <a:pos x="599" y="60"/>
                  </a:cxn>
                  <a:cxn ang="0">
                    <a:pos x="344" y="60"/>
                  </a:cxn>
                  <a:cxn ang="0">
                    <a:pos x="408" y="0"/>
                  </a:cxn>
                  <a:cxn ang="0">
                    <a:pos x="1807" y="0"/>
                  </a:cxn>
                  <a:cxn ang="0">
                    <a:pos x="1846" y="60"/>
                  </a:cxn>
                  <a:cxn ang="0">
                    <a:pos x="74" y="0"/>
                  </a:cxn>
                  <a:cxn ang="0">
                    <a:pos x="237" y="0"/>
                  </a:cxn>
                  <a:cxn ang="0">
                    <a:pos x="0" y="41"/>
                  </a:cxn>
                  <a:cxn ang="0">
                    <a:pos x="74" y="0"/>
                  </a:cxn>
                </a:cxnLst>
                <a:rect l="0" t="0" r="r" b="b"/>
                <a:pathLst>
                  <a:path w="2196" h="60">
                    <a:moveTo>
                      <a:pt x="2196" y="60"/>
                    </a:moveTo>
                    <a:lnTo>
                      <a:pt x="2168" y="60"/>
                    </a:lnTo>
                    <a:lnTo>
                      <a:pt x="1900" y="0"/>
                    </a:lnTo>
                    <a:lnTo>
                      <a:pt x="2110" y="0"/>
                    </a:lnTo>
                    <a:lnTo>
                      <a:pt x="2196" y="60"/>
                    </a:lnTo>
                    <a:close/>
                    <a:moveTo>
                      <a:pt x="1846" y="60"/>
                    </a:moveTo>
                    <a:lnTo>
                      <a:pt x="606" y="60"/>
                    </a:lnTo>
                    <a:lnTo>
                      <a:pt x="607" y="57"/>
                    </a:lnTo>
                    <a:lnTo>
                      <a:pt x="599" y="60"/>
                    </a:lnTo>
                    <a:lnTo>
                      <a:pt x="344" y="60"/>
                    </a:lnTo>
                    <a:lnTo>
                      <a:pt x="408" y="0"/>
                    </a:lnTo>
                    <a:lnTo>
                      <a:pt x="1807" y="0"/>
                    </a:lnTo>
                    <a:lnTo>
                      <a:pt x="1846" y="60"/>
                    </a:lnTo>
                    <a:close/>
                    <a:moveTo>
                      <a:pt x="74" y="0"/>
                    </a:moveTo>
                    <a:lnTo>
                      <a:pt x="237" y="0"/>
                    </a:lnTo>
                    <a:lnTo>
                      <a:pt x="0" y="4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7CFA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3" name="Freeform 527"/>
              <p:cNvSpPr>
                <a:spLocks noEditPoints="1"/>
              </p:cNvSpPr>
              <p:nvPr/>
            </p:nvSpPr>
            <p:spPr bwMode="auto">
              <a:xfrm>
                <a:off x="4434" y="3104"/>
                <a:ext cx="534" cy="15"/>
              </a:xfrm>
              <a:custGeom>
                <a:avLst/>
                <a:gdLst/>
                <a:ahLst/>
                <a:cxnLst>
                  <a:cxn ang="0">
                    <a:pos x="2134" y="61"/>
                  </a:cxn>
                  <a:cxn ang="0">
                    <a:pos x="2015" y="61"/>
                  </a:cxn>
                  <a:cxn ang="0">
                    <a:pos x="1773" y="7"/>
                  </a:cxn>
                  <a:cxn ang="0">
                    <a:pos x="1806" y="61"/>
                  </a:cxn>
                  <a:cxn ang="0">
                    <a:pos x="356" y="61"/>
                  </a:cxn>
                  <a:cxn ang="0">
                    <a:pos x="421" y="0"/>
                  </a:cxn>
                  <a:cxn ang="0">
                    <a:pos x="2046" y="0"/>
                  </a:cxn>
                  <a:cxn ang="0">
                    <a:pos x="2134" y="61"/>
                  </a:cxn>
                  <a:cxn ang="0">
                    <a:pos x="44" y="61"/>
                  </a:cxn>
                  <a:cxn ang="0">
                    <a:pos x="0" y="61"/>
                  </a:cxn>
                  <a:cxn ang="0">
                    <a:pos x="108" y="0"/>
                  </a:cxn>
                  <a:cxn ang="0">
                    <a:pos x="390" y="0"/>
                  </a:cxn>
                  <a:cxn ang="0">
                    <a:pos x="44" y="61"/>
                  </a:cxn>
                </a:cxnLst>
                <a:rect l="0" t="0" r="r" b="b"/>
                <a:pathLst>
                  <a:path w="2134" h="61">
                    <a:moveTo>
                      <a:pt x="2134" y="61"/>
                    </a:moveTo>
                    <a:lnTo>
                      <a:pt x="2015" y="61"/>
                    </a:lnTo>
                    <a:lnTo>
                      <a:pt x="1773" y="7"/>
                    </a:lnTo>
                    <a:lnTo>
                      <a:pt x="1806" y="61"/>
                    </a:lnTo>
                    <a:lnTo>
                      <a:pt x="356" y="61"/>
                    </a:lnTo>
                    <a:lnTo>
                      <a:pt x="421" y="0"/>
                    </a:lnTo>
                    <a:lnTo>
                      <a:pt x="2046" y="0"/>
                    </a:lnTo>
                    <a:lnTo>
                      <a:pt x="2134" y="61"/>
                    </a:lnTo>
                    <a:close/>
                    <a:moveTo>
                      <a:pt x="44" y="61"/>
                    </a:moveTo>
                    <a:lnTo>
                      <a:pt x="0" y="61"/>
                    </a:lnTo>
                    <a:lnTo>
                      <a:pt x="108" y="0"/>
                    </a:lnTo>
                    <a:lnTo>
                      <a:pt x="390" y="0"/>
                    </a:lnTo>
                    <a:lnTo>
                      <a:pt x="44" y="61"/>
                    </a:lnTo>
                    <a:close/>
                  </a:path>
                </a:pathLst>
              </a:custGeom>
              <a:solidFill>
                <a:srgbClr val="F7D2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4" name="Freeform 528"/>
              <p:cNvSpPr>
                <a:spLocks/>
              </p:cNvSpPr>
              <p:nvPr/>
            </p:nvSpPr>
            <p:spPr bwMode="auto">
              <a:xfrm>
                <a:off x="4448" y="3097"/>
                <a:ext cx="509" cy="15"/>
              </a:xfrm>
              <a:custGeom>
                <a:avLst/>
                <a:gdLst/>
                <a:ahLst/>
                <a:cxnLst>
                  <a:cxn ang="0">
                    <a:pos x="2036" y="61"/>
                  </a:cxn>
                  <a:cxn ang="0">
                    <a:pos x="1826" y="61"/>
                  </a:cxn>
                  <a:cxn ang="0">
                    <a:pos x="1719" y="37"/>
                  </a:cxn>
                  <a:cxn ang="0">
                    <a:pos x="1733" y="61"/>
                  </a:cxn>
                  <a:cxn ang="0">
                    <a:pos x="334" y="61"/>
                  </a:cxn>
                  <a:cxn ang="0">
                    <a:pos x="374" y="24"/>
                  </a:cxn>
                  <a:cxn ang="0">
                    <a:pos x="163" y="61"/>
                  </a:cxn>
                  <a:cxn ang="0">
                    <a:pos x="0" y="61"/>
                  </a:cxn>
                  <a:cxn ang="0">
                    <a:pos x="108" y="0"/>
                  </a:cxn>
                  <a:cxn ang="0">
                    <a:pos x="1949" y="0"/>
                  </a:cxn>
                  <a:cxn ang="0">
                    <a:pos x="2036" y="61"/>
                  </a:cxn>
                </a:cxnLst>
                <a:rect l="0" t="0" r="r" b="b"/>
                <a:pathLst>
                  <a:path w="2036" h="61">
                    <a:moveTo>
                      <a:pt x="2036" y="61"/>
                    </a:moveTo>
                    <a:lnTo>
                      <a:pt x="1826" y="61"/>
                    </a:lnTo>
                    <a:lnTo>
                      <a:pt x="1719" y="37"/>
                    </a:lnTo>
                    <a:lnTo>
                      <a:pt x="1733" y="61"/>
                    </a:lnTo>
                    <a:lnTo>
                      <a:pt x="334" y="61"/>
                    </a:lnTo>
                    <a:lnTo>
                      <a:pt x="374" y="24"/>
                    </a:lnTo>
                    <a:lnTo>
                      <a:pt x="163" y="61"/>
                    </a:lnTo>
                    <a:lnTo>
                      <a:pt x="0" y="61"/>
                    </a:lnTo>
                    <a:lnTo>
                      <a:pt x="108" y="0"/>
                    </a:lnTo>
                    <a:lnTo>
                      <a:pt x="1949" y="0"/>
                    </a:lnTo>
                    <a:lnTo>
                      <a:pt x="2036" y="61"/>
                    </a:lnTo>
                    <a:close/>
                  </a:path>
                </a:pathLst>
              </a:custGeom>
              <a:solidFill>
                <a:srgbClr val="F7D2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5" name="Freeform 529"/>
              <p:cNvSpPr>
                <a:spLocks/>
              </p:cNvSpPr>
              <p:nvPr/>
            </p:nvSpPr>
            <p:spPr bwMode="auto">
              <a:xfrm>
                <a:off x="4461" y="3089"/>
                <a:ext cx="485" cy="15"/>
              </a:xfrm>
              <a:custGeom>
                <a:avLst/>
                <a:gdLst/>
                <a:ahLst/>
                <a:cxnLst>
                  <a:cxn ang="0">
                    <a:pos x="1938" y="60"/>
                  </a:cxn>
                  <a:cxn ang="0">
                    <a:pos x="313" y="60"/>
                  </a:cxn>
                  <a:cxn ang="0">
                    <a:pos x="320" y="54"/>
                  </a:cxn>
                  <a:cxn ang="0">
                    <a:pos x="282" y="60"/>
                  </a:cxn>
                  <a:cxn ang="0">
                    <a:pos x="0" y="60"/>
                  </a:cxn>
                  <a:cxn ang="0">
                    <a:pos x="107" y="0"/>
                  </a:cxn>
                  <a:cxn ang="0">
                    <a:pos x="1851" y="0"/>
                  </a:cxn>
                  <a:cxn ang="0">
                    <a:pos x="1938" y="60"/>
                  </a:cxn>
                </a:cxnLst>
                <a:rect l="0" t="0" r="r" b="b"/>
                <a:pathLst>
                  <a:path w="1938" h="60">
                    <a:moveTo>
                      <a:pt x="1938" y="60"/>
                    </a:moveTo>
                    <a:lnTo>
                      <a:pt x="313" y="60"/>
                    </a:lnTo>
                    <a:lnTo>
                      <a:pt x="320" y="54"/>
                    </a:lnTo>
                    <a:lnTo>
                      <a:pt x="282" y="60"/>
                    </a:lnTo>
                    <a:lnTo>
                      <a:pt x="0" y="60"/>
                    </a:lnTo>
                    <a:lnTo>
                      <a:pt x="107" y="0"/>
                    </a:lnTo>
                    <a:lnTo>
                      <a:pt x="1851" y="0"/>
                    </a:lnTo>
                    <a:lnTo>
                      <a:pt x="1938" y="60"/>
                    </a:lnTo>
                    <a:close/>
                  </a:path>
                </a:pathLst>
              </a:custGeom>
              <a:solidFill>
                <a:srgbClr val="F8D4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6" name="Freeform 530"/>
              <p:cNvSpPr>
                <a:spLocks/>
              </p:cNvSpPr>
              <p:nvPr/>
            </p:nvSpPr>
            <p:spPr bwMode="auto">
              <a:xfrm>
                <a:off x="4475" y="3082"/>
                <a:ext cx="460" cy="15"/>
              </a:xfrm>
              <a:custGeom>
                <a:avLst/>
                <a:gdLst/>
                <a:ahLst/>
                <a:cxnLst>
                  <a:cxn ang="0">
                    <a:pos x="1841" y="60"/>
                  </a:cxn>
                  <a:cxn ang="0">
                    <a:pos x="0" y="60"/>
                  </a:cxn>
                  <a:cxn ang="0">
                    <a:pos x="107" y="0"/>
                  </a:cxn>
                  <a:cxn ang="0">
                    <a:pos x="1755" y="0"/>
                  </a:cxn>
                  <a:cxn ang="0">
                    <a:pos x="1841" y="60"/>
                  </a:cxn>
                </a:cxnLst>
                <a:rect l="0" t="0" r="r" b="b"/>
                <a:pathLst>
                  <a:path w="1841" h="60">
                    <a:moveTo>
                      <a:pt x="1841" y="60"/>
                    </a:moveTo>
                    <a:lnTo>
                      <a:pt x="0" y="60"/>
                    </a:lnTo>
                    <a:lnTo>
                      <a:pt x="107" y="0"/>
                    </a:lnTo>
                    <a:lnTo>
                      <a:pt x="1755" y="0"/>
                    </a:lnTo>
                    <a:lnTo>
                      <a:pt x="1841" y="60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7" name="Freeform 531"/>
              <p:cNvSpPr>
                <a:spLocks/>
              </p:cNvSpPr>
              <p:nvPr/>
            </p:nvSpPr>
            <p:spPr bwMode="auto">
              <a:xfrm>
                <a:off x="4416" y="3074"/>
                <a:ext cx="606" cy="15"/>
              </a:xfrm>
              <a:custGeom>
                <a:avLst/>
                <a:gdLst/>
                <a:ahLst/>
                <a:cxnLst>
                  <a:cxn ang="0">
                    <a:pos x="2033" y="60"/>
                  </a:cxn>
                  <a:cxn ang="0">
                    <a:pos x="289" y="60"/>
                  </a:cxn>
                  <a:cxn ang="0">
                    <a:pos x="391" y="4"/>
                  </a:cxn>
                  <a:cxn ang="0">
                    <a:pos x="0" y="0"/>
                  </a:cxn>
                  <a:cxn ang="0">
                    <a:pos x="2368" y="0"/>
                  </a:cxn>
                  <a:cxn ang="0">
                    <a:pos x="2425" y="16"/>
                  </a:cxn>
                  <a:cxn ang="0">
                    <a:pos x="1981" y="24"/>
                  </a:cxn>
                  <a:cxn ang="0">
                    <a:pos x="2033" y="60"/>
                  </a:cxn>
                </a:cxnLst>
                <a:rect l="0" t="0" r="r" b="b"/>
                <a:pathLst>
                  <a:path w="2425" h="60">
                    <a:moveTo>
                      <a:pt x="2033" y="60"/>
                    </a:moveTo>
                    <a:lnTo>
                      <a:pt x="289" y="60"/>
                    </a:lnTo>
                    <a:lnTo>
                      <a:pt x="391" y="4"/>
                    </a:lnTo>
                    <a:lnTo>
                      <a:pt x="0" y="0"/>
                    </a:lnTo>
                    <a:lnTo>
                      <a:pt x="2368" y="0"/>
                    </a:lnTo>
                    <a:lnTo>
                      <a:pt x="2425" y="16"/>
                    </a:lnTo>
                    <a:lnTo>
                      <a:pt x="1981" y="24"/>
                    </a:lnTo>
                    <a:lnTo>
                      <a:pt x="2033" y="60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8" name="Freeform 532"/>
              <p:cNvSpPr>
                <a:spLocks/>
              </p:cNvSpPr>
              <p:nvPr/>
            </p:nvSpPr>
            <p:spPr bwMode="auto">
              <a:xfrm>
                <a:off x="4398" y="3067"/>
                <a:ext cx="624" cy="15"/>
              </a:xfrm>
              <a:custGeom>
                <a:avLst/>
                <a:gdLst/>
                <a:ahLst/>
                <a:cxnLst>
                  <a:cxn ang="0">
                    <a:pos x="2063" y="60"/>
                  </a:cxn>
                  <a:cxn ang="0">
                    <a:pos x="415" y="60"/>
                  </a:cxn>
                  <a:cxn ang="0">
                    <a:pos x="463" y="34"/>
                  </a:cxn>
                  <a:cxn ang="0">
                    <a:pos x="0" y="29"/>
                  </a:cxn>
                  <a:cxn ang="0">
                    <a:pos x="103" y="0"/>
                  </a:cxn>
                  <a:cxn ang="0">
                    <a:pos x="2333" y="0"/>
                  </a:cxn>
                  <a:cxn ang="0">
                    <a:pos x="2497" y="46"/>
                  </a:cxn>
                  <a:cxn ang="0">
                    <a:pos x="2053" y="54"/>
                  </a:cxn>
                  <a:cxn ang="0">
                    <a:pos x="2063" y="60"/>
                  </a:cxn>
                </a:cxnLst>
                <a:rect l="0" t="0" r="r" b="b"/>
                <a:pathLst>
                  <a:path w="2497" h="60">
                    <a:moveTo>
                      <a:pt x="2063" y="60"/>
                    </a:moveTo>
                    <a:lnTo>
                      <a:pt x="415" y="60"/>
                    </a:lnTo>
                    <a:lnTo>
                      <a:pt x="463" y="34"/>
                    </a:lnTo>
                    <a:lnTo>
                      <a:pt x="0" y="29"/>
                    </a:lnTo>
                    <a:lnTo>
                      <a:pt x="103" y="0"/>
                    </a:lnTo>
                    <a:lnTo>
                      <a:pt x="2333" y="0"/>
                    </a:lnTo>
                    <a:lnTo>
                      <a:pt x="2497" y="46"/>
                    </a:lnTo>
                    <a:lnTo>
                      <a:pt x="2053" y="54"/>
                    </a:lnTo>
                    <a:lnTo>
                      <a:pt x="2063" y="60"/>
                    </a:lnTo>
                    <a:close/>
                  </a:path>
                </a:pathLst>
              </a:custGeom>
              <a:solidFill>
                <a:srgbClr val="F8D7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89" name="Freeform 533"/>
              <p:cNvSpPr>
                <a:spLocks/>
              </p:cNvSpPr>
              <p:nvPr/>
            </p:nvSpPr>
            <p:spPr bwMode="auto">
              <a:xfrm>
                <a:off x="4398" y="3059"/>
                <a:ext cx="610" cy="15"/>
              </a:xfrm>
              <a:custGeom>
                <a:avLst/>
                <a:gdLst/>
                <a:ahLst/>
                <a:cxnLst>
                  <a:cxn ang="0">
                    <a:pos x="2440" y="60"/>
                  </a:cxn>
                  <a:cxn ang="0">
                    <a:pos x="72" y="60"/>
                  </a:cxn>
                  <a:cxn ang="0">
                    <a:pos x="0" y="59"/>
                  </a:cxn>
                  <a:cxn ang="0">
                    <a:pos x="209" y="0"/>
                  </a:cxn>
                  <a:cxn ang="0">
                    <a:pos x="2225" y="0"/>
                  </a:cxn>
                  <a:cxn ang="0">
                    <a:pos x="2440" y="60"/>
                  </a:cxn>
                </a:cxnLst>
                <a:rect l="0" t="0" r="r" b="b"/>
                <a:pathLst>
                  <a:path w="2440" h="60">
                    <a:moveTo>
                      <a:pt x="2440" y="60"/>
                    </a:moveTo>
                    <a:lnTo>
                      <a:pt x="72" y="60"/>
                    </a:lnTo>
                    <a:lnTo>
                      <a:pt x="0" y="59"/>
                    </a:lnTo>
                    <a:lnTo>
                      <a:pt x="209" y="0"/>
                    </a:lnTo>
                    <a:lnTo>
                      <a:pt x="2225" y="0"/>
                    </a:lnTo>
                    <a:lnTo>
                      <a:pt x="2440" y="60"/>
                    </a:lnTo>
                    <a:close/>
                  </a:path>
                </a:pathLst>
              </a:custGeom>
              <a:solidFill>
                <a:srgbClr val="F8D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0" name="Freeform 534"/>
              <p:cNvSpPr>
                <a:spLocks/>
              </p:cNvSpPr>
              <p:nvPr/>
            </p:nvSpPr>
            <p:spPr bwMode="auto">
              <a:xfrm>
                <a:off x="4424" y="3052"/>
                <a:ext cx="557" cy="15"/>
              </a:xfrm>
              <a:custGeom>
                <a:avLst/>
                <a:gdLst/>
                <a:ahLst/>
                <a:cxnLst>
                  <a:cxn ang="0">
                    <a:pos x="2230" y="60"/>
                  </a:cxn>
                  <a:cxn ang="0">
                    <a:pos x="0" y="60"/>
                  </a:cxn>
                  <a:cxn ang="0">
                    <a:pos x="211" y="0"/>
                  </a:cxn>
                  <a:cxn ang="0">
                    <a:pos x="2015" y="0"/>
                  </a:cxn>
                  <a:cxn ang="0">
                    <a:pos x="2230" y="60"/>
                  </a:cxn>
                </a:cxnLst>
                <a:rect l="0" t="0" r="r" b="b"/>
                <a:pathLst>
                  <a:path w="2230" h="60">
                    <a:moveTo>
                      <a:pt x="2230" y="60"/>
                    </a:moveTo>
                    <a:lnTo>
                      <a:pt x="0" y="60"/>
                    </a:lnTo>
                    <a:lnTo>
                      <a:pt x="211" y="0"/>
                    </a:lnTo>
                    <a:lnTo>
                      <a:pt x="2015" y="0"/>
                    </a:lnTo>
                    <a:lnTo>
                      <a:pt x="2230" y="60"/>
                    </a:lnTo>
                    <a:close/>
                  </a:path>
                </a:pathLst>
              </a:custGeom>
              <a:solidFill>
                <a:srgbClr val="F9DA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1" name="Freeform 535"/>
              <p:cNvSpPr>
                <a:spLocks/>
              </p:cNvSpPr>
              <p:nvPr/>
            </p:nvSpPr>
            <p:spPr bwMode="auto">
              <a:xfrm>
                <a:off x="4450" y="3044"/>
                <a:ext cx="505" cy="15"/>
              </a:xfrm>
              <a:custGeom>
                <a:avLst/>
                <a:gdLst/>
                <a:ahLst/>
                <a:cxnLst>
                  <a:cxn ang="0">
                    <a:pos x="2016" y="61"/>
                  </a:cxn>
                  <a:cxn ang="0">
                    <a:pos x="0" y="61"/>
                  </a:cxn>
                  <a:cxn ang="0">
                    <a:pos x="210" y="0"/>
                  </a:cxn>
                  <a:cxn ang="0">
                    <a:pos x="2018" y="0"/>
                  </a:cxn>
                  <a:cxn ang="0">
                    <a:pos x="1893" y="27"/>
                  </a:cxn>
                  <a:cxn ang="0">
                    <a:pos x="2016" y="61"/>
                  </a:cxn>
                </a:cxnLst>
                <a:rect l="0" t="0" r="r" b="b"/>
                <a:pathLst>
                  <a:path w="2018" h="61">
                    <a:moveTo>
                      <a:pt x="2016" y="61"/>
                    </a:moveTo>
                    <a:lnTo>
                      <a:pt x="0" y="61"/>
                    </a:lnTo>
                    <a:lnTo>
                      <a:pt x="210" y="0"/>
                    </a:lnTo>
                    <a:lnTo>
                      <a:pt x="2018" y="0"/>
                    </a:lnTo>
                    <a:lnTo>
                      <a:pt x="1893" y="27"/>
                    </a:lnTo>
                    <a:lnTo>
                      <a:pt x="2016" y="61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2" name="Freeform 536"/>
              <p:cNvSpPr>
                <a:spLocks/>
              </p:cNvSpPr>
              <p:nvPr/>
            </p:nvSpPr>
            <p:spPr bwMode="auto">
              <a:xfrm>
                <a:off x="4456" y="3037"/>
                <a:ext cx="535" cy="15"/>
              </a:xfrm>
              <a:custGeom>
                <a:avLst/>
                <a:gdLst/>
                <a:ahLst/>
                <a:cxnLst>
                  <a:cxn ang="0">
                    <a:pos x="1883" y="61"/>
                  </a:cxn>
                  <a:cxn ang="0">
                    <a:pos x="79" y="61"/>
                  </a:cxn>
                  <a:cxn ang="0">
                    <a:pos x="195" y="27"/>
                  </a:cxn>
                  <a:cxn ang="0">
                    <a:pos x="0" y="0"/>
                  </a:cxn>
                  <a:cxn ang="0">
                    <a:pos x="2137" y="0"/>
                  </a:cxn>
                  <a:cxn ang="0">
                    <a:pos x="1867" y="57"/>
                  </a:cxn>
                  <a:cxn ang="0">
                    <a:pos x="1883" y="61"/>
                  </a:cxn>
                </a:cxnLst>
                <a:rect l="0" t="0" r="r" b="b"/>
                <a:pathLst>
                  <a:path w="2137" h="61">
                    <a:moveTo>
                      <a:pt x="1883" y="61"/>
                    </a:moveTo>
                    <a:lnTo>
                      <a:pt x="79" y="61"/>
                    </a:lnTo>
                    <a:lnTo>
                      <a:pt x="195" y="27"/>
                    </a:lnTo>
                    <a:lnTo>
                      <a:pt x="0" y="0"/>
                    </a:lnTo>
                    <a:lnTo>
                      <a:pt x="2137" y="0"/>
                    </a:lnTo>
                    <a:lnTo>
                      <a:pt x="1867" y="57"/>
                    </a:lnTo>
                    <a:lnTo>
                      <a:pt x="1883" y="61"/>
                    </a:lnTo>
                    <a:close/>
                  </a:path>
                </a:pathLst>
              </a:custGeom>
              <a:solidFill>
                <a:srgbClr val="F9DA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3" name="Freeform 537"/>
              <p:cNvSpPr>
                <a:spLocks/>
              </p:cNvSpPr>
              <p:nvPr/>
            </p:nvSpPr>
            <p:spPr bwMode="auto">
              <a:xfrm>
                <a:off x="4402" y="3029"/>
                <a:ext cx="625" cy="15"/>
              </a:xfrm>
              <a:custGeom>
                <a:avLst/>
                <a:gdLst/>
                <a:ahLst/>
                <a:cxnLst>
                  <a:cxn ang="0">
                    <a:pos x="2209" y="60"/>
                  </a:cxn>
                  <a:cxn ang="0">
                    <a:pos x="401" y="60"/>
                  </a:cxn>
                  <a:cxn ang="0">
                    <a:pos x="412" y="57"/>
                  </a:cxn>
                  <a:cxn ang="0">
                    <a:pos x="0" y="0"/>
                  </a:cxn>
                  <a:cxn ang="0">
                    <a:pos x="2500" y="0"/>
                  </a:cxn>
                  <a:cxn ang="0">
                    <a:pos x="2209" y="60"/>
                  </a:cxn>
                </a:cxnLst>
                <a:rect l="0" t="0" r="r" b="b"/>
                <a:pathLst>
                  <a:path w="2500" h="60">
                    <a:moveTo>
                      <a:pt x="2209" y="60"/>
                    </a:moveTo>
                    <a:lnTo>
                      <a:pt x="401" y="60"/>
                    </a:lnTo>
                    <a:lnTo>
                      <a:pt x="412" y="57"/>
                    </a:lnTo>
                    <a:lnTo>
                      <a:pt x="0" y="0"/>
                    </a:lnTo>
                    <a:lnTo>
                      <a:pt x="2500" y="0"/>
                    </a:lnTo>
                    <a:lnTo>
                      <a:pt x="2209" y="60"/>
                    </a:lnTo>
                    <a:close/>
                  </a:path>
                </a:pathLst>
              </a:custGeom>
              <a:solidFill>
                <a:srgbClr val="F9DD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4" name="Freeform 538"/>
              <p:cNvSpPr>
                <a:spLocks/>
              </p:cNvSpPr>
              <p:nvPr/>
            </p:nvSpPr>
            <p:spPr bwMode="auto">
              <a:xfrm>
                <a:off x="4387" y="3021"/>
                <a:ext cx="650" cy="16"/>
              </a:xfrm>
              <a:custGeom>
                <a:avLst/>
                <a:gdLst/>
                <a:ahLst/>
                <a:cxnLst>
                  <a:cxn ang="0">
                    <a:pos x="2414" y="60"/>
                  </a:cxn>
                  <a:cxn ang="0">
                    <a:pos x="277" y="60"/>
                  </a:cxn>
                  <a:cxn ang="0">
                    <a:pos x="0" y="22"/>
                  </a:cxn>
                  <a:cxn ang="0">
                    <a:pos x="150" y="0"/>
                  </a:cxn>
                  <a:cxn ang="0">
                    <a:pos x="2442" y="0"/>
                  </a:cxn>
                  <a:cxn ang="0">
                    <a:pos x="2600" y="22"/>
                  </a:cxn>
                  <a:cxn ang="0">
                    <a:pos x="2414" y="60"/>
                  </a:cxn>
                </a:cxnLst>
                <a:rect l="0" t="0" r="r" b="b"/>
                <a:pathLst>
                  <a:path w="2600" h="60">
                    <a:moveTo>
                      <a:pt x="2414" y="60"/>
                    </a:moveTo>
                    <a:lnTo>
                      <a:pt x="277" y="60"/>
                    </a:lnTo>
                    <a:lnTo>
                      <a:pt x="0" y="22"/>
                    </a:lnTo>
                    <a:lnTo>
                      <a:pt x="150" y="0"/>
                    </a:lnTo>
                    <a:lnTo>
                      <a:pt x="2442" y="0"/>
                    </a:lnTo>
                    <a:lnTo>
                      <a:pt x="2600" y="22"/>
                    </a:lnTo>
                    <a:lnTo>
                      <a:pt x="2414" y="60"/>
                    </a:lnTo>
                    <a:close/>
                  </a:path>
                </a:pathLst>
              </a:custGeom>
              <a:solidFill>
                <a:srgbClr val="FADD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5" name="Freeform 539"/>
              <p:cNvSpPr>
                <a:spLocks/>
              </p:cNvSpPr>
              <p:nvPr/>
            </p:nvSpPr>
            <p:spPr bwMode="auto">
              <a:xfrm>
                <a:off x="4387" y="3014"/>
                <a:ext cx="650" cy="15"/>
              </a:xfrm>
              <a:custGeom>
                <a:avLst/>
                <a:gdLst/>
                <a:ahLst/>
                <a:cxnLst>
                  <a:cxn ang="0">
                    <a:pos x="2560" y="60"/>
                  </a:cxn>
                  <a:cxn ang="0">
                    <a:pos x="60" y="60"/>
                  </a:cxn>
                  <a:cxn ang="0">
                    <a:pos x="0" y="52"/>
                  </a:cxn>
                  <a:cxn ang="0">
                    <a:pos x="354" y="0"/>
                  </a:cxn>
                  <a:cxn ang="0">
                    <a:pos x="2225" y="0"/>
                  </a:cxn>
                  <a:cxn ang="0">
                    <a:pos x="2600" y="52"/>
                  </a:cxn>
                  <a:cxn ang="0">
                    <a:pos x="2560" y="60"/>
                  </a:cxn>
                </a:cxnLst>
                <a:rect l="0" t="0" r="r" b="b"/>
                <a:pathLst>
                  <a:path w="2600" h="60">
                    <a:moveTo>
                      <a:pt x="2560" y="60"/>
                    </a:moveTo>
                    <a:lnTo>
                      <a:pt x="60" y="60"/>
                    </a:lnTo>
                    <a:lnTo>
                      <a:pt x="0" y="52"/>
                    </a:lnTo>
                    <a:lnTo>
                      <a:pt x="354" y="0"/>
                    </a:lnTo>
                    <a:lnTo>
                      <a:pt x="2225" y="0"/>
                    </a:lnTo>
                    <a:lnTo>
                      <a:pt x="2600" y="52"/>
                    </a:lnTo>
                    <a:lnTo>
                      <a:pt x="2560" y="60"/>
                    </a:lnTo>
                    <a:close/>
                  </a:path>
                </a:pathLst>
              </a:custGeom>
              <a:solidFill>
                <a:srgbClr val="FAE0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6" name="Freeform 540"/>
              <p:cNvSpPr>
                <a:spLocks/>
              </p:cNvSpPr>
              <p:nvPr/>
            </p:nvSpPr>
            <p:spPr bwMode="auto">
              <a:xfrm>
                <a:off x="4425" y="3006"/>
                <a:ext cx="573" cy="15"/>
              </a:xfrm>
              <a:custGeom>
                <a:avLst/>
                <a:gdLst/>
                <a:ahLst/>
                <a:cxnLst>
                  <a:cxn ang="0">
                    <a:pos x="2292" y="61"/>
                  </a:cxn>
                  <a:cxn ang="0">
                    <a:pos x="0" y="61"/>
                  </a:cxn>
                  <a:cxn ang="0">
                    <a:pos x="322" y="13"/>
                  </a:cxn>
                  <a:cxn ang="0">
                    <a:pos x="282" y="0"/>
                  </a:cxn>
                  <a:cxn ang="0">
                    <a:pos x="2046" y="0"/>
                  </a:cxn>
                  <a:cxn ang="0">
                    <a:pos x="1979" y="17"/>
                  </a:cxn>
                  <a:cxn ang="0">
                    <a:pos x="2292" y="61"/>
                  </a:cxn>
                </a:cxnLst>
                <a:rect l="0" t="0" r="r" b="b"/>
                <a:pathLst>
                  <a:path w="2292" h="61">
                    <a:moveTo>
                      <a:pt x="2292" y="61"/>
                    </a:moveTo>
                    <a:lnTo>
                      <a:pt x="0" y="61"/>
                    </a:lnTo>
                    <a:lnTo>
                      <a:pt x="322" y="13"/>
                    </a:lnTo>
                    <a:lnTo>
                      <a:pt x="282" y="0"/>
                    </a:lnTo>
                    <a:lnTo>
                      <a:pt x="2046" y="0"/>
                    </a:lnTo>
                    <a:lnTo>
                      <a:pt x="1979" y="17"/>
                    </a:lnTo>
                    <a:lnTo>
                      <a:pt x="2292" y="61"/>
                    </a:lnTo>
                    <a:close/>
                  </a:path>
                </a:pathLst>
              </a:custGeom>
              <a:solidFill>
                <a:srgbClr val="FAE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7" name="Freeform 541"/>
              <p:cNvSpPr>
                <a:spLocks/>
              </p:cNvSpPr>
              <p:nvPr/>
            </p:nvSpPr>
            <p:spPr bwMode="auto">
              <a:xfrm>
                <a:off x="4471" y="2999"/>
                <a:ext cx="496" cy="15"/>
              </a:xfrm>
              <a:custGeom>
                <a:avLst/>
                <a:gdLst/>
                <a:ahLst/>
                <a:cxnLst>
                  <a:cxn ang="0">
                    <a:pos x="1889" y="61"/>
                  </a:cxn>
                  <a:cxn ang="0">
                    <a:pos x="18" y="61"/>
                  </a:cxn>
                  <a:cxn ang="0">
                    <a:pos x="136" y="43"/>
                  </a:cxn>
                  <a:cxn ang="0">
                    <a:pos x="0" y="0"/>
                  </a:cxn>
                  <a:cxn ang="0">
                    <a:pos x="1983" y="0"/>
                  </a:cxn>
                  <a:cxn ang="0">
                    <a:pos x="1793" y="47"/>
                  </a:cxn>
                  <a:cxn ang="0">
                    <a:pos x="1889" y="61"/>
                  </a:cxn>
                </a:cxnLst>
                <a:rect l="0" t="0" r="r" b="b"/>
                <a:pathLst>
                  <a:path w="1983" h="61">
                    <a:moveTo>
                      <a:pt x="1889" y="61"/>
                    </a:moveTo>
                    <a:lnTo>
                      <a:pt x="18" y="61"/>
                    </a:lnTo>
                    <a:lnTo>
                      <a:pt x="136" y="43"/>
                    </a:lnTo>
                    <a:lnTo>
                      <a:pt x="0" y="0"/>
                    </a:lnTo>
                    <a:lnTo>
                      <a:pt x="1983" y="0"/>
                    </a:lnTo>
                    <a:lnTo>
                      <a:pt x="1793" y="47"/>
                    </a:lnTo>
                    <a:lnTo>
                      <a:pt x="1889" y="61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8" name="Freeform 542"/>
              <p:cNvSpPr>
                <a:spLocks/>
              </p:cNvSpPr>
              <p:nvPr/>
            </p:nvSpPr>
            <p:spPr bwMode="auto">
              <a:xfrm>
                <a:off x="4447" y="2991"/>
                <a:ext cx="551" cy="15"/>
              </a:xfrm>
              <a:custGeom>
                <a:avLst/>
                <a:gdLst/>
                <a:ahLst/>
                <a:cxnLst>
                  <a:cxn ang="0">
                    <a:pos x="1956" y="60"/>
                  </a:cxn>
                  <a:cxn ang="0">
                    <a:pos x="192" y="60"/>
                  </a:cxn>
                  <a:cxn ang="0">
                    <a:pos x="0" y="0"/>
                  </a:cxn>
                  <a:cxn ang="0">
                    <a:pos x="2203" y="0"/>
                  </a:cxn>
                  <a:cxn ang="0">
                    <a:pos x="1956" y="60"/>
                  </a:cxn>
                </a:cxnLst>
                <a:rect l="0" t="0" r="r" b="b"/>
                <a:pathLst>
                  <a:path w="2203" h="60">
                    <a:moveTo>
                      <a:pt x="1956" y="60"/>
                    </a:moveTo>
                    <a:lnTo>
                      <a:pt x="192" y="60"/>
                    </a:lnTo>
                    <a:lnTo>
                      <a:pt x="0" y="0"/>
                    </a:lnTo>
                    <a:lnTo>
                      <a:pt x="2203" y="0"/>
                    </a:lnTo>
                    <a:lnTo>
                      <a:pt x="1956" y="60"/>
                    </a:lnTo>
                    <a:close/>
                  </a:path>
                </a:pathLst>
              </a:custGeom>
              <a:solidFill>
                <a:srgbClr val="FBE3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99" name="Freeform 543"/>
              <p:cNvSpPr>
                <a:spLocks/>
              </p:cNvSpPr>
              <p:nvPr/>
            </p:nvSpPr>
            <p:spPr bwMode="auto">
              <a:xfrm>
                <a:off x="4423" y="2984"/>
                <a:ext cx="605" cy="15"/>
              </a:xfrm>
              <a:custGeom>
                <a:avLst/>
                <a:gdLst/>
                <a:ahLst/>
                <a:cxnLst>
                  <a:cxn ang="0">
                    <a:pos x="2175" y="59"/>
                  </a:cxn>
                  <a:cxn ang="0">
                    <a:pos x="192" y="59"/>
                  </a:cxn>
                  <a:cxn ang="0">
                    <a:pos x="0" y="0"/>
                  </a:cxn>
                  <a:cxn ang="0">
                    <a:pos x="2399" y="0"/>
                  </a:cxn>
                  <a:cxn ang="0">
                    <a:pos x="2419" y="0"/>
                  </a:cxn>
                  <a:cxn ang="0">
                    <a:pos x="2175" y="59"/>
                  </a:cxn>
                </a:cxnLst>
                <a:rect l="0" t="0" r="r" b="b"/>
                <a:pathLst>
                  <a:path w="2419" h="59">
                    <a:moveTo>
                      <a:pt x="2175" y="59"/>
                    </a:moveTo>
                    <a:lnTo>
                      <a:pt x="192" y="59"/>
                    </a:lnTo>
                    <a:lnTo>
                      <a:pt x="0" y="0"/>
                    </a:lnTo>
                    <a:lnTo>
                      <a:pt x="2399" y="0"/>
                    </a:lnTo>
                    <a:lnTo>
                      <a:pt x="2419" y="0"/>
                    </a:lnTo>
                    <a:lnTo>
                      <a:pt x="2175" y="59"/>
                    </a:lnTo>
                    <a:close/>
                  </a:path>
                </a:pathLst>
              </a:custGeom>
              <a:solidFill>
                <a:srgbClr val="FBE3C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0" name="Freeform 544"/>
              <p:cNvSpPr>
                <a:spLocks/>
              </p:cNvSpPr>
              <p:nvPr/>
            </p:nvSpPr>
            <p:spPr bwMode="auto">
              <a:xfrm>
                <a:off x="4399" y="2976"/>
                <a:ext cx="629" cy="15"/>
              </a:xfrm>
              <a:custGeom>
                <a:avLst/>
                <a:gdLst/>
                <a:ahLst/>
                <a:cxnLst>
                  <a:cxn ang="0">
                    <a:pos x="2395" y="60"/>
                  </a:cxn>
                  <a:cxn ang="0">
                    <a:pos x="192" y="60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449" y="26"/>
                  </a:cxn>
                  <a:cxn ang="0">
                    <a:pos x="409" y="0"/>
                  </a:cxn>
                  <a:cxn ang="0">
                    <a:pos x="2065" y="0"/>
                  </a:cxn>
                  <a:cxn ang="0">
                    <a:pos x="2027" y="14"/>
                  </a:cxn>
                  <a:cxn ang="0">
                    <a:pos x="2515" y="31"/>
                  </a:cxn>
                  <a:cxn ang="0">
                    <a:pos x="2395" y="60"/>
                  </a:cxn>
                </a:cxnLst>
                <a:rect l="0" t="0" r="r" b="b"/>
                <a:pathLst>
                  <a:path w="2515" h="60">
                    <a:moveTo>
                      <a:pt x="2395" y="60"/>
                    </a:moveTo>
                    <a:lnTo>
                      <a:pt x="192" y="60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449" y="26"/>
                    </a:lnTo>
                    <a:lnTo>
                      <a:pt x="409" y="0"/>
                    </a:lnTo>
                    <a:lnTo>
                      <a:pt x="2065" y="0"/>
                    </a:lnTo>
                    <a:lnTo>
                      <a:pt x="2027" y="14"/>
                    </a:lnTo>
                    <a:lnTo>
                      <a:pt x="2515" y="31"/>
                    </a:lnTo>
                    <a:lnTo>
                      <a:pt x="2395" y="60"/>
                    </a:lnTo>
                    <a:close/>
                  </a:path>
                </a:pathLst>
              </a:custGeom>
              <a:solidFill>
                <a:srgbClr val="FBE7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1" name="Freeform 545"/>
              <p:cNvSpPr>
                <a:spLocks/>
              </p:cNvSpPr>
              <p:nvPr/>
            </p:nvSpPr>
            <p:spPr bwMode="auto">
              <a:xfrm>
                <a:off x="4398" y="2969"/>
                <a:ext cx="625" cy="15"/>
              </a:xfrm>
              <a:custGeom>
                <a:avLst/>
                <a:gdLst/>
                <a:ahLst/>
                <a:cxnLst>
                  <a:cxn ang="0">
                    <a:pos x="2501" y="61"/>
                  </a:cxn>
                  <a:cxn ang="0">
                    <a:pos x="102" y="61"/>
                  </a:cxn>
                  <a:cxn ang="0">
                    <a:pos x="0" y="28"/>
                  </a:cxn>
                  <a:cxn ang="0">
                    <a:pos x="455" y="56"/>
                  </a:cxn>
                  <a:cxn ang="0">
                    <a:pos x="369" y="0"/>
                  </a:cxn>
                  <a:cxn ang="0">
                    <a:pos x="2150" y="0"/>
                  </a:cxn>
                  <a:cxn ang="0">
                    <a:pos x="2033" y="44"/>
                  </a:cxn>
                  <a:cxn ang="0">
                    <a:pos x="2501" y="61"/>
                  </a:cxn>
                </a:cxnLst>
                <a:rect l="0" t="0" r="r" b="b"/>
                <a:pathLst>
                  <a:path w="2501" h="61">
                    <a:moveTo>
                      <a:pt x="2501" y="61"/>
                    </a:moveTo>
                    <a:lnTo>
                      <a:pt x="102" y="61"/>
                    </a:lnTo>
                    <a:lnTo>
                      <a:pt x="0" y="28"/>
                    </a:lnTo>
                    <a:lnTo>
                      <a:pt x="455" y="56"/>
                    </a:lnTo>
                    <a:lnTo>
                      <a:pt x="369" y="0"/>
                    </a:lnTo>
                    <a:lnTo>
                      <a:pt x="2150" y="0"/>
                    </a:lnTo>
                    <a:lnTo>
                      <a:pt x="2033" y="44"/>
                    </a:lnTo>
                    <a:lnTo>
                      <a:pt x="2501" y="61"/>
                    </a:lnTo>
                    <a:close/>
                  </a:path>
                </a:pathLst>
              </a:custGeom>
              <a:solidFill>
                <a:srgbClr val="FBE7C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2" name="Freeform 546"/>
              <p:cNvSpPr>
                <a:spLocks noEditPoints="1"/>
              </p:cNvSpPr>
              <p:nvPr/>
            </p:nvSpPr>
            <p:spPr bwMode="auto">
              <a:xfrm>
                <a:off x="4398" y="2961"/>
                <a:ext cx="557" cy="15"/>
              </a:xfrm>
              <a:custGeom>
                <a:avLst/>
                <a:gdLst/>
                <a:ahLst/>
                <a:cxnLst>
                  <a:cxn ang="0">
                    <a:pos x="2071" y="60"/>
                  </a:cxn>
                  <a:cxn ang="0">
                    <a:pos x="415" y="60"/>
                  </a:cxn>
                  <a:cxn ang="0">
                    <a:pos x="325" y="0"/>
                  </a:cxn>
                  <a:cxn ang="0">
                    <a:pos x="2231" y="0"/>
                  </a:cxn>
                  <a:cxn ang="0">
                    <a:pos x="2071" y="60"/>
                  </a:cxn>
                  <a:cxn ang="0">
                    <a:pos x="30" y="60"/>
                  </a:cxn>
                  <a:cxn ang="0">
                    <a:pos x="6" y="60"/>
                  </a:cxn>
                  <a:cxn ang="0">
                    <a:pos x="0" y="58"/>
                  </a:cxn>
                  <a:cxn ang="0">
                    <a:pos x="30" y="60"/>
                  </a:cxn>
                </a:cxnLst>
                <a:rect l="0" t="0" r="r" b="b"/>
                <a:pathLst>
                  <a:path w="2231" h="60">
                    <a:moveTo>
                      <a:pt x="2071" y="60"/>
                    </a:moveTo>
                    <a:lnTo>
                      <a:pt x="415" y="60"/>
                    </a:lnTo>
                    <a:lnTo>
                      <a:pt x="325" y="0"/>
                    </a:lnTo>
                    <a:lnTo>
                      <a:pt x="2231" y="0"/>
                    </a:lnTo>
                    <a:lnTo>
                      <a:pt x="2071" y="60"/>
                    </a:lnTo>
                    <a:close/>
                    <a:moveTo>
                      <a:pt x="30" y="60"/>
                    </a:moveTo>
                    <a:lnTo>
                      <a:pt x="6" y="60"/>
                    </a:lnTo>
                    <a:lnTo>
                      <a:pt x="0" y="58"/>
                    </a:lnTo>
                    <a:lnTo>
                      <a:pt x="30" y="60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3" name="Freeform 547"/>
              <p:cNvSpPr>
                <a:spLocks/>
              </p:cNvSpPr>
              <p:nvPr/>
            </p:nvSpPr>
            <p:spPr bwMode="auto">
              <a:xfrm>
                <a:off x="4468" y="2954"/>
                <a:ext cx="507" cy="15"/>
              </a:xfrm>
              <a:custGeom>
                <a:avLst/>
                <a:gdLst/>
                <a:ahLst/>
                <a:cxnLst>
                  <a:cxn ang="0">
                    <a:pos x="1870" y="60"/>
                  </a:cxn>
                  <a:cxn ang="0">
                    <a:pos x="89" y="60"/>
                  </a:cxn>
                  <a:cxn ang="0">
                    <a:pos x="0" y="0"/>
                  </a:cxn>
                  <a:cxn ang="0">
                    <a:pos x="273" y="0"/>
                  </a:cxn>
                  <a:cxn ang="0">
                    <a:pos x="302" y="6"/>
                  </a:cxn>
                  <a:cxn ang="0">
                    <a:pos x="297" y="0"/>
                  </a:cxn>
                  <a:cxn ang="0">
                    <a:pos x="2030" y="0"/>
                  </a:cxn>
                  <a:cxn ang="0">
                    <a:pos x="1870" y="60"/>
                  </a:cxn>
                </a:cxnLst>
                <a:rect l="0" t="0" r="r" b="b"/>
                <a:pathLst>
                  <a:path w="2030" h="60">
                    <a:moveTo>
                      <a:pt x="1870" y="60"/>
                    </a:moveTo>
                    <a:lnTo>
                      <a:pt x="89" y="60"/>
                    </a:lnTo>
                    <a:lnTo>
                      <a:pt x="0" y="0"/>
                    </a:lnTo>
                    <a:lnTo>
                      <a:pt x="273" y="0"/>
                    </a:lnTo>
                    <a:lnTo>
                      <a:pt x="302" y="6"/>
                    </a:lnTo>
                    <a:lnTo>
                      <a:pt x="297" y="0"/>
                    </a:lnTo>
                    <a:lnTo>
                      <a:pt x="2030" y="0"/>
                    </a:lnTo>
                    <a:lnTo>
                      <a:pt x="1870" y="60"/>
                    </a:lnTo>
                    <a:close/>
                  </a:path>
                </a:pathLst>
              </a:custGeom>
              <a:solidFill>
                <a:srgbClr val="FCE9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4" name="Freeform 548"/>
              <p:cNvSpPr>
                <a:spLocks/>
              </p:cNvSpPr>
              <p:nvPr/>
            </p:nvSpPr>
            <p:spPr bwMode="auto">
              <a:xfrm>
                <a:off x="4456" y="2946"/>
                <a:ext cx="539" cy="15"/>
              </a:xfrm>
              <a:custGeom>
                <a:avLst/>
                <a:gdLst/>
                <a:ahLst/>
                <a:cxnLst>
                  <a:cxn ang="0">
                    <a:pos x="1996" y="61"/>
                  </a:cxn>
                  <a:cxn ang="0">
                    <a:pos x="90" y="61"/>
                  </a:cxn>
                  <a:cxn ang="0">
                    <a:pos x="0" y="0"/>
                  </a:cxn>
                  <a:cxn ang="0">
                    <a:pos x="183" y="0"/>
                  </a:cxn>
                  <a:cxn ang="0">
                    <a:pos x="347" y="37"/>
                  </a:cxn>
                  <a:cxn ang="0">
                    <a:pos x="318" y="0"/>
                  </a:cxn>
                  <a:cxn ang="0">
                    <a:pos x="1758" y="0"/>
                  </a:cxn>
                  <a:cxn ang="0">
                    <a:pos x="1724" y="24"/>
                  </a:cxn>
                  <a:cxn ang="0">
                    <a:pos x="2031" y="0"/>
                  </a:cxn>
                  <a:cxn ang="0">
                    <a:pos x="2154" y="0"/>
                  </a:cxn>
                  <a:cxn ang="0">
                    <a:pos x="1996" y="61"/>
                  </a:cxn>
                </a:cxnLst>
                <a:rect l="0" t="0" r="r" b="b"/>
                <a:pathLst>
                  <a:path w="2154" h="61">
                    <a:moveTo>
                      <a:pt x="1996" y="61"/>
                    </a:moveTo>
                    <a:lnTo>
                      <a:pt x="90" y="61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347" y="37"/>
                    </a:lnTo>
                    <a:lnTo>
                      <a:pt x="318" y="0"/>
                    </a:lnTo>
                    <a:lnTo>
                      <a:pt x="1758" y="0"/>
                    </a:lnTo>
                    <a:lnTo>
                      <a:pt x="1724" y="24"/>
                    </a:lnTo>
                    <a:lnTo>
                      <a:pt x="2031" y="0"/>
                    </a:lnTo>
                    <a:lnTo>
                      <a:pt x="2154" y="0"/>
                    </a:lnTo>
                    <a:lnTo>
                      <a:pt x="1996" y="61"/>
                    </a:lnTo>
                    <a:close/>
                  </a:path>
                </a:pathLst>
              </a:custGeom>
              <a:solidFill>
                <a:srgbClr val="FCE9D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5" name="Freeform 549"/>
              <p:cNvSpPr>
                <a:spLocks noEditPoints="1"/>
              </p:cNvSpPr>
              <p:nvPr/>
            </p:nvSpPr>
            <p:spPr bwMode="auto">
              <a:xfrm>
                <a:off x="4445" y="2939"/>
                <a:ext cx="558" cy="15"/>
              </a:xfrm>
              <a:custGeom>
                <a:avLst/>
                <a:gdLst/>
                <a:ahLst/>
                <a:cxnLst>
                  <a:cxn ang="0">
                    <a:pos x="2120" y="61"/>
                  </a:cxn>
                  <a:cxn ang="0">
                    <a:pos x="387" y="61"/>
                  </a:cxn>
                  <a:cxn ang="0">
                    <a:pos x="339" y="0"/>
                  </a:cxn>
                  <a:cxn ang="0">
                    <a:pos x="1844" y="0"/>
                  </a:cxn>
                  <a:cxn ang="0">
                    <a:pos x="1769" y="54"/>
                  </a:cxn>
                  <a:cxn ang="0">
                    <a:pos x="2232" y="18"/>
                  </a:cxn>
                  <a:cxn ang="0">
                    <a:pos x="2120" y="61"/>
                  </a:cxn>
                  <a:cxn ang="0">
                    <a:pos x="363" y="61"/>
                  </a:cxn>
                  <a:cxn ang="0">
                    <a:pos x="90" y="61"/>
                  </a:cxn>
                  <a:cxn ang="0">
                    <a:pos x="0" y="0"/>
                  </a:cxn>
                  <a:cxn ang="0">
                    <a:pos x="94" y="0"/>
                  </a:cxn>
                  <a:cxn ang="0">
                    <a:pos x="363" y="61"/>
                  </a:cxn>
                </a:cxnLst>
                <a:rect l="0" t="0" r="r" b="b"/>
                <a:pathLst>
                  <a:path w="2232" h="61">
                    <a:moveTo>
                      <a:pt x="2120" y="61"/>
                    </a:moveTo>
                    <a:lnTo>
                      <a:pt x="387" y="61"/>
                    </a:lnTo>
                    <a:lnTo>
                      <a:pt x="339" y="0"/>
                    </a:lnTo>
                    <a:lnTo>
                      <a:pt x="1844" y="0"/>
                    </a:lnTo>
                    <a:lnTo>
                      <a:pt x="1769" y="54"/>
                    </a:lnTo>
                    <a:lnTo>
                      <a:pt x="2232" y="18"/>
                    </a:lnTo>
                    <a:lnTo>
                      <a:pt x="2120" y="61"/>
                    </a:lnTo>
                    <a:close/>
                    <a:moveTo>
                      <a:pt x="363" y="61"/>
                    </a:moveTo>
                    <a:lnTo>
                      <a:pt x="90" y="61"/>
                    </a:lnTo>
                    <a:lnTo>
                      <a:pt x="0" y="0"/>
                    </a:lnTo>
                    <a:lnTo>
                      <a:pt x="94" y="0"/>
                    </a:lnTo>
                    <a:lnTo>
                      <a:pt x="363" y="61"/>
                    </a:lnTo>
                    <a:close/>
                  </a:path>
                </a:pathLst>
              </a:custGeom>
              <a:solidFill>
                <a:srgbClr val="FCED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6" name="Freeform 550"/>
              <p:cNvSpPr>
                <a:spLocks noEditPoints="1"/>
              </p:cNvSpPr>
              <p:nvPr/>
            </p:nvSpPr>
            <p:spPr bwMode="auto">
              <a:xfrm>
                <a:off x="4434" y="2931"/>
                <a:ext cx="569" cy="15"/>
              </a:xfrm>
              <a:custGeom>
                <a:avLst/>
                <a:gdLst/>
                <a:ahLst/>
                <a:cxnLst>
                  <a:cxn ang="0">
                    <a:pos x="2244" y="60"/>
                  </a:cxn>
                  <a:cxn ang="0">
                    <a:pos x="2121" y="60"/>
                  </a:cxn>
                  <a:cxn ang="0">
                    <a:pos x="2277" y="48"/>
                  </a:cxn>
                  <a:cxn ang="0">
                    <a:pos x="2244" y="60"/>
                  </a:cxn>
                  <a:cxn ang="0">
                    <a:pos x="1848" y="60"/>
                  </a:cxn>
                  <a:cxn ang="0">
                    <a:pos x="408" y="60"/>
                  </a:cxn>
                  <a:cxn ang="0">
                    <a:pos x="360" y="0"/>
                  </a:cxn>
                  <a:cxn ang="0">
                    <a:pos x="574" y="0"/>
                  </a:cxn>
                  <a:cxn ang="0">
                    <a:pos x="588" y="7"/>
                  </a:cxn>
                  <a:cxn ang="0">
                    <a:pos x="585" y="0"/>
                  </a:cxn>
                  <a:cxn ang="0">
                    <a:pos x="1932" y="0"/>
                  </a:cxn>
                  <a:cxn ang="0">
                    <a:pos x="1848" y="60"/>
                  </a:cxn>
                  <a:cxn ang="0">
                    <a:pos x="273" y="60"/>
                  </a:cxn>
                  <a:cxn ang="0">
                    <a:pos x="90" y="6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273" y="60"/>
                  </a:cxn>
                </a:cxnLst>
                <a:rect l="0" t="0" r="r" b="b"/>
                <a:pathLst>
                  <a:path w="2277" h="60">
                    <a:moveTo>
                      <a:pt x="2244" y="60"/>
                    </a:moveTo>
                    <a:lnTo>
                      <a:pt x="2121" y="60"/>
                    </a:lnTo>
                    <a:lnTo>
                      <a:pt x="2277" y="48"/>
                    </a:lnTo>
                    <a:lnTo>
                      <a:pt x="2244" y="60"/>
                    </a:lnTo>
                    <a:close/>
                    <a:moveTo>
                      <a:pt x="1848" y="60"/>
                    </a:moveTo>
                    <a:lnTo>
                      <a:pt x="408" y="60"/>
                    </a:lnTo>
                    <a:lnTo>
                      <a:pt x="360" y="0"/>
                    </a:lnTo>
                    <a:lnTo>
                      <a:pt x="574" y="0"/>
                    </a:lnTo>
                    <a:lnTo>
                      <a:pt x="588" y="7"/>
                    </a:lnTo>
                    <a:lnTo>
                      <a:pt x="585" y="0"/>
                    </a:lnTo>
                    <a:lnTo>
                      <a:pt x="1932" y="0"/>
                    </a:lnTo>
                    <a:lnTo>
                      <a:pt x="1848" y="60"/>
                    </a:lnTo>
                    <a:close/>
                    <a:moveTo>
                      <a:pt x="273" y="60"/>
                    </a:moveTo>
                    <a:lnTo>
                      <a:pt x="90" y="6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273" y="60"/>
                    </a:lnTo>
                    <a:close/>
                  </a:path>
                </a:pathLst>
              </a:custGeom>
              <a:solidFill>
                <a:srgbClr val="FCED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7" name="Freeform 551"/>
              <p:cNvSpPr>
                <a:spLocks noEditPoints="1"/>
              </p:cNvSpPr>
              <p:nvPr/>
            </p:nvSpPr>
            <p:spPr bwMode="auto">
              <a:xfrm>
                <a:off x="4433" y="2923"/>
                <a:ext cx="494" cy="16"/>
              </a:xfrm>
              <a:custGeom>
                <a:avLst/>
                <a:gdLst/>
                <a:ahLst/>
                <a:cxnLst>
                  <a:cxn ang="0">
                    <a:pos x="1891" y="60"/>
                  </a:cxn>
                  <a:cxn ang="0">
                    <a:pos x="386" y="60"/>
                  </a:cxn>
                  <a:cxn ang="0">
                    <a:pos x="338" y="0"/>
                  </a:cxn>
                  <a:cxn ang="0">
                    <a:pos x="511" y="0"/>
                  </a:cxn>
                  <a:cxn ang="0">
                    <a:pos x="590" y="37"/>
                  </a:cxn>
                  <a:cxn ang="0">
                    <a:pos x="573" y="0"/>
                  </a:cxn>
                  <a:cxn ang="0">
                    <a:pos x="1693" y="0"/>
                  </a:cxn>
                  <a:cxn ang="0">
                    <a:pos x="1672" y="29"/>
                  </a:cxn>
                  <a:cxn ang="0">
                    <a:pos x="1779" y="0"/>
                  </a:cxn>
                  <a:cxn ang="0">
                    <a:pos x="1976" y="0"/>
                  </a:cxn>
                  <a:cxn ang="0">
                    <a:pos x="1891" y="60"/>
                  </a:cxn>
                  <a:cxn ang="0">
                    <a:pos x="141" y="60"/>
                  </a:cxn>
                  <a:cxn ang="0">
                    <a:pos x="47" y="60"/>
                  </a:cxn>
                  <a:cxn ang="0">
                    <a:pos x="0" y="29"/>
                  </a:cxn>
                  <a:cxn ang="0">
                    <a:pos x="141" y="60"/>
                  </a:cxn>
                </a:cxnLst>
                <a:rect l="0" t="0" r="r" b="b"/>
                <a:pathLst>
                  <a:path w="1976" h="60">
                    <a:moveTo>
                      <a:pt x="1891" y="60"/>
                    </a:moveTo>
                    <a:lnTo>
                      <a:pt x="386" y="60"/>
                    </a:lnTo>
                    <a:lnTo>
                      <a:pt x="338" y="0"/>
                    </a:lnTo>
                    <a:lnTo>
                      <a:pt x="511" y="0"/>
                    </a:lnTo>
                    <a:lnTo>
                      <a:pt x="590" y="37"/>
                    </a:lnTo>
                    <a:lnTo>
                      <a:pt x="573" y="0"/>
                    </a:lnTo>
                    <a:lnTo>
                      <a:pt x="1693" y="0"/>
                    </a:lnTo>
                    <a:lnTo>
                      <a:pt x="1672" y="29"/>
                    </a:lnTo>
                    <a:lnTo>
                      <a:pt x="1779" y="0"/>
                    </a:lnTo>
                    <a:lnTo>
                      <a:pt x="1976" y="0"/>
                    </a:lnTo>
                    <a:lnTo>
                      <a:pt x="1891" y="60"/>
                    </a:lnTo>
                    <a:close/>
                    <a:moveTo>
                      <a:pt x="141" y="60"/>
                    </a:moveTo>
                    <a:lnTo>
                      <a:pt x="47" y="60"/>
                    </a:lnTo>
                    <a:lnTo>
                      <a:pt x="0" y="29"/>
                    </a:lnTo>
                    <a:lnTo>
                      <a:pt x="141" y="60"/>
                    </a:lnTo>
                    <a:close/>
                  </a:path>
                </a:pathLst>
              </a:custGeom>
              <a:solidFill>
                <a:srgbClr val="FDEF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8" name="Freeform 552"/>
              <p:cNvSpPr>
                <a:spLocks noEditPoints="1"/>
              </p:cNvSpPr>
              <p:nvPr/>
            </p:nvSpPr>
            <p:spPr bwMode="auto">
              <a:xfrm>
                <a:off x="4433" y="2916"/>
                <a:ext cx="505" cy="15"/>
              </a:xfrm>
              <a:custGeom>
                <a:avLst/>
                <a:gdLst/>
                <a:ahLst/>
                <a:cxnLst>
                  <a:cxn ang="0">
                    <a:pos x="1934" y="61"/>
                  </a:cxn>
                  <a:cxn ang="0">
                    <a:pos x="587" y="61"/>
                  </a:cxn>
                  <a:cxn ang="0">
                    <a:pos x="558" y="0"/>
                  </a:cxn>
                  <a:cxn ang="0">
                    <a:pos x="789" y="0"/>
                  </a:cxn>
                  <a:cxn ang="0">
                    <a:pos x="792" y="2"/>
                  </a:cxn>
                  <a:cxn ang="0">
                    <a:pos x="791" y="0"/>
                  </a:cxn>
                  <a:cxn ang="0">
                    <a:pos x="1489" y="0"/>
                  </a:cxn>
                  <a:cxn ang="0">
                    <a:pos x="1488" y="2"/>
                  </a:cxn>
                  <a:cxn ang="0">
                    <a:pos x="1492" y="0"/>
                  </a:cxn>
                  <a:cxn ang="0">
                    <a:pos x="1714" y="0"/>
                  </a:cxn>
                  <a:cxn ang="0">
                    <a:pos x="1672" y="60"/>
                  </a:cxn>
                  <a:cxn ang="0">
                    <a:pos x="1890" y="0"/>
                  </a:cxn>
                  <a:cxn ang="0">
                    <a:pos x="2018" y="0"/>
                  </a:cxn>
                  <a:cxn ang="0">
                    <a:pos x="1934" y="61"/>
                  </a:cxn>
                  <a:cxn ang="0">
                    <a:pos x="576" y="61"/>
                  </a:cxn>
                  <a:cxn ang="0">
                    <a:pos x="362" y="61"/>
                  </a:cxn>
                  <a:cxn ang="0">
                    <a:pos x="314" y="0"/>
                  </a:cxn>
                  <a:cxn ang="0">
                    <a:pos x="445" y="0"/>
                  </a:cxn>
                  <a:cxn ang="0">
                    <a:pos x="576" y="61"/>
                  </a:cxn>
                  <a:cxn ang="0">
                    <a:pos x="6" y="61"/>
                  </a:cxn>
                  <a:cxn ang="0">
                    <a:pos x="2" y="61"/>
                  </a:cxn>
                  <a:cxn ang="0">
                    <a:pos x="0" y="60"/>
                  </a:cxn>
                  <a:cxn ang="0">
                    <a:pos x="6" y="61"/>
                  </a:cxn>
                </a:cxnLst>
                <a:rect l="0" t="0" r="r" b="b"/>
                <a:pathLst>
                  <a:path w="2018" h="61">
                    <a:moveTo>
                      <a:pt x="1934" y="61"/>
                    </a:moveTo>
                    <a:lnTo>
                      <a:pt x="587" y="61"/>
                    </a:lnTo>
                    <a:lnTo>
                      <a:pt x="558" y="0"/>
                    </a:lnTo>
                    <a:lnTo>
                      <a:pt x="789" y="0"/>
                    </a:lnTo>
                    <a:lnTo>
                      <a:pt x="792" y="2"/>
                    </a:lnTo>
                    <a:lnTo>
                      <a:pt x="791" y="0"/>
                    </a:lnTo>
                    <a:lnTo>
                      <a:pt x="1489" y="0"/>
                    </a:lnTo>
                    <a:lnTo>
                      <a:pt x="1488" y="2"/>
                    </a:lnTo>
                    <a:lnTo>
                      <a:pt x="1492" y="0"/>
                    </a:lnTo>
                    <a:lnTo>
                      <a:pt x="1714" y="0"/>
                    </a:lnTo>
                    <a:lnTo>
                      <a:pt x="1672" y="60"/>
                    </a:lnTo>
                    <a:lnTo>
                      <a:pt x="1890" y="0"/>
                    </a:lnTo>
                    <a:lnTo>
                      <a:pt x="2018" y="0"/>
                    </a:lnTo>
                    <a:lnTo>
                      <a:pt x="1934" y="61"/>
                    </a:lnTo>
                    <a:close/>
                    <a:moveTo>
                      <a:pt x="576" y="61"/>
                    </a:moveTo>
                    <a:lnTo>
                      <a:pt x="362" y="61"/>
                    </a:lnTo>
                    <a:lnTo>
                      <a:pt x="314" y="0"/>
                    </a:lnTo>
                    <a:lnTo>
                      <a:pt x="445" y="0"/>
                    </a:lnTo>
                    <a:lnTo>
                      <a:pt x="576" y="61"/>
                    </a:lnTo>
                    <a:close/>
                    <a:moveTo>
                      <a:pt x="6" y="61"/>
                    </a:moveTo>
                    <a:lnTo>
                      <a:pt x="2" y="61"/>
                    </a:lnTo>
                    <a:lnTo>
                      <a:pt x="0" y="60"/>
                    </a:lnTo>
                    <a:lnTo>
                      <a:pt x="6" y="61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09" name="Freeform 553"/>
              <p:cNvSpPr>
                <a:spLocks noEditPoints="1"/>
              </p:cNvSpPr>
              <p:nvPr/>
            </p:nvSpPr>
            <p:spPr bwMode="auto">
              <a:xfrm>
                <a:off x="4506" y="2908"/>
                <a:ext cx="442" cy="15"/>
              </a:xfrm>
              <a:custGeom>
                <a:avLst/>
                <a:gdLst/>
                <a:ahLst/>
                <a:cxnLst>
                  <a:cxn ang="0">
                    <a:pos x="1686" y="61"/>
                  </a:cxn>
                  <a:cxn ang="0">
                    <a:pos x="1489" y="61"/>
                  </a:cxn>
                  <a:cxn ang="0">
                    <a:pos x="1711" y="0"/>
                  </a:cxn>
                  <a:cxn ang="0">
                    <a:pos x="1769" y="0"/>
                  </a:cxn>
                  <a:cxn ang="0">
                    <a:pos x="1686" y="61"/>
                  </a:cxn>
                  <a:cxn ang="0">
                    <a:pos x="1403" y="61"/>
                  </a:cxn>
                  <a:cxn ang="0">
                    <a:pos x="283" y="61"/>
                  </a:cxn>
                  <a:cxn ang="0">
                    <a:pos x="254" y="0"/>
                  </a:cxn>
                  <a:cxn ang="0">
                    <a:pos x="450" y="0"/>
                  </a:cxn>
                  <a:cxn ang="0">
                    <a:pos x="502" y="32"/>
                  </a:cxn>
                  <a:cxn ang="0">
                    <a:pos x="495" y="0"/>
                  </a:cxn>
                  <a:cxn ang="0">
                    <a:pos x="702" y="0"/>
                  </a:cxn>
                  <a:cxn ang="0">
                    <a:pos x="710" y="7"/>
                  </a:cxn>
                  <a:cxn ang="0">
                    <a:pos x="713" y="0"/>
                  </a:cxn>
                  <a:cxn ang="0">
                    <a:pos x="1205" y="0"/>
                  </a:cxn>
                  <a:cxn ang="0">
                    <a:pos x="1198" y="32"/>
                  </a:cxn>
                  <a:cxn ang="0">
                    <a:pos x="1263" y="0"/>
                  </a:cxn>
                  <a:cxn ang="0">
                    <a:pos x="1446" y="0"/>
                  </a:cxn>
                  <a:cxn ang="0">
                    <a:pos x="1403" y="61"/>
                  </a:cxn>
                  <a:cxn ang="0">
                    <a:pos x="221" y="61"/>
                  </a:cxn>
                  <a:cxn ang="0">
                    <a:pos x="48" y="61"/>
                  </a:cxn>
                  <a:cxn ang="0">
                    <a:pos x="0" y="0"/>
                  </a:cxn>
                  <a:cxn ang="0">
                    <a:pos x="91" y="0"/>
                  </a:cxn>
                  <a:cxn ang="0">
                    <a:pos x="221" y="61"/>
                  </a:cxn>
                </a:cxnLst>
                <a:rect l="0" t="0" r="r" b="b"/>
                <a:pathLst>
                  <a:path w="1769" h="61">
                    <a:moveTo>
                      <a:pt x="1686" y="61"/>
                    </a:moveTo>
                    <a:lnTo>
                      <a:pt x="1489" y="61"/>
                    </a:lnTo>
                    <a:lnTo>
                      <a:pt x="1711" y="0"/>
                    </a:lnTo>
                    <a:lnTo>
                      <a:pt x="1769" y="0"/>
                    </a:lnTo>
                    <a:lnTo>
                      <a:pt x="1686" y="61"/>
                    </a:lnTo>
                    <a:close/>
                    <a:moveTo>
                      <a:pt x="1403" y="61"/>
                    </a:moveTo>
                    <a:lnTo>
                      <a:pt x="283" y="61"/>
                    </a:lnTo>
                    <a:lnTo>
                      <a:pt x="254" y="0"/>
                    </a:lnTo>
                    <a:lnTo>
                      <a:pt x="450" y="0"/>
                    </a:lnTo>
                    <a:lnTo>
                      <a:pt x="502" y="32"/>
                    </a:lnTo>
                    <a:lnTo>
                      <a:pt x="495" y="0"/>
                    </a:lnTo>
                    <a:lnTo>
                      <a:pt x="702" y="0"/>
                    </a:lnTo>
                    <a:lnTo>
                      <a:pt x="710" y="7"/>
                    </a:lnTo>
                    <a:lnTo>
                      <a:pt x="713" y="0"/>
                    </a:lnTo>
                    <a:lnTo>
                      <a:pt x="1205" y="0"/>
                    </a:lnTo>
                    <a:lnTo>
                      <a:pt x="1198" y="32"/>
                    </a:lnTo>
                    <a:lnTo>
                      <a:pt x="1263" y="0"/>
                    </a:lnTo>
                    <a:lnTo>
                      <a:pt x="1446" y="0"/>
                    </a:lnTo>
                    <a:lnTo>
                      <a:pt x="1403" y="61"/>
                    </a:lnTo>
                    <a:close/>
                    <a:moveTo>
                      <a:pt x="221" y="61"/>
                    </a:moveTo>
                    <a:lnTo>
                      <a:pt x="48" y="61"/>
                    </a:lnTo>
                    <a:lnTo>
                      <a:pt x="0" y="0"/>
                    </a:lnTo>
                    <a:lnTo>
                      <a:pt x="91" y="0"/>
                    </a:lnTo>
                    <a:lnTo>
                      <a:pt x="221" y="61"/>
                    </a:lnTo>
                    <a:close/>
                  </a:path>
                </a:pathLst>
              </a:custGeom>
              <a:solidFill>
                <a:srgbClr val="FDEFD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0" name="Freeform 554"/>
              <p:cNvSpPr>
                <a:spLocks noEditPoints="1"/>
              </p:cNvSpPr>
              <p:nvPr/>
            </p:nvSpPr>
            <p:spPr bwMode="auto">
              <a:xfrm>
                <a:off x="4500" y="2901"/>
                <a:ext cx="457" cy="15"/>
              </a:xfrm>
              <a:custGeom>
                <a:avLst/>
                <a:gdLst/>
                <a:ahLst/>
                <a:cxnLst>
                  <a:cxn ang="0">
                    <a:pos x="1751" y="60"/>
                  </a:cxn>
                  <a:cxn ang="0">
                    <a:pos x="1623" y="60"/>
                  </a:cxn>
                  <a:cxn ang="0">
                    <a:pos x="1828" y="5"/>
                  </a:cxn>
                  <a:cxn ang="0">
                    <a:pos x="1751" y="60"/>
                  </a:cxn>
                  <a:cxn ang="0">
                    <a:pos x="1447" y="60"/>
                  </a:cxn>
                  <a:cxn ang="0">
                    <a:pos x="1225" y="60"/>
                  </a:cxn>
                  <a:cxn ang="0">
                    <a:pos x="1348" y="0"/>
                  </a:cxn>
                  <a:cxn ang="0">
                    <a:pos x="1490" y="0"/>
                  </a:cxn>
                  <a:cxn ang="0">
                    <a:pos x="1447" y="60"/>
                  </a:cxn>
                  <a:cxn ang="0">
                    <a:pos x="1222" y="60"/>
                  </a:cxn>
                  <a:cxn ang="0">
                    <a:pos x="524" y="60"/>
                  </a:cxn>
                  <a:cxn ang="0">
                    <a:pos x="511" y="0"/>
                  </a:cxn>
                  <a:cxn ang="0">
                    <a:pos x="692" y="0"/>
                  </a:cxn>
                  <a:cxn ang="0">
                    <a:pos x="733" y="37"/>
                  </a:cxn>
                  <a:cxn ang="0">
                    <a:pos x="746" y="0"/>
                  </a:cxn>
                  <a:cxn ang="0">
                    <a:pos x="990" y="0"/>
                  </a:cxn>
                  <a:cxn ang="0">
                    <a:pos x="1004" y="22"/>
                  </a:cxn>
                  <a:cxn ang="0">
                    <a:pos x="1031" y="0"/>
                  </a:cxn>
                  <a:cxn ang="0">
                    <a:pos x="1235" y="0"/>
                  </a:cxn>
                  <a:cxn ang="0">
                    <a:pos x="1222" y="60"/>
                  </a:cxn>
                  <a:cxn ang="0">
                    <a:pos x="522" y="60"/>
                  </a:cxn>
                  <a:cxn ang="0">
                    <a:pos x="291" y="60"/>
                  </a:cxn>
                  <a:cxn ang="0">
                    <a:pos x="263" y="0"/>
                  </a:cxn>
                  <a:cxn ang="0">
                    <a:pos x="423" y="0"/>
                  </a:cxn>
                  <a:cxn ang="0">
                    <a:pos x="522" y="60"/>
                  </a:cxn>
                  <a:cxn ang="0">
                    <a:pos x="178" y="60"/>
                  </a:cxn>
                  <a:cxn ang="0">
                    <a:pos x="47" y="6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178" y="60"/>
                  </a:cxn>
                </a:cxnLst>
                <a:rect l="0" t="0" r="r" b="b"/>
                <a:pathLst>
                  <a:path w="1828" h="60">
                    <a:moveTo>
                      <a:pt x="1751" y="60"/>
                    </a:moveTo>
                    <a:lnTo>
                      <a:pt x="1623" y="60"/>
                    </a:lnTo>
                    <a:lnTo>
                      <a:pt x="1828" y="5"/>
                    </a:lnTo>
                    <a:lnTo>
                      <a:pt x="1751" y="60"/>
                    </a:lnTo>
                    <a:close/>
                    <a:moveTo>
                      <a:pt x="1447" y="60"/>
                    </a:moveTo>
                    <a:lnTo>
                      <a:pt x="1225" y="60"/>
                    </a:lnTo>
                    <a:lnTo>
                      <a:pt x="1348" y="0"/>
                    </a:lnTo>
                    <a:lnTo>
                      <a:pt x="1490" y="0"/>
                    </a:lnTo>
                    <a:lnTo>
                      <a:pt x="1447" y="60"/>
                    </a:lnTo>
                    <a:close/>
                    <a:moveTo>
                      <a:pt x="1222" y="60"/>
                    </a:moveTo>
                    <a:lnTo>
                      <a:pt x="524" y="60"/>
                    </a:lnTo>
                    <a:lnTo>
                      <a:pt x="511" y="0"/>
                    </a:lnTo>
                    <a:lnTo>
                      <a:pt x="692" y="0"/>
                    </a:lnTo>
                    <a:lnTo>
                      <a:pt x="733" y="37"/>
                    </a:lnTo>
                    <a:lnTo>
                      <a:pt x="746" y="0"/>
                    </a:lnTo>
                    <a:lnTo>
                      <a:pt x="990" y="0"/>
                    </a:lnTo>
                    <a:lnTo>
                      <a:pt x="1004" y="22"/>
                    </a:lnTo>
                    <a:lnTo>
                      <a:pt x="1031" y="0"/>
                    </a:lnTo>
                    <a:lnTo>
                      <a:pt x="1235" y="0"/>
                    </a:lnTo>
                    <a:lnTo>
                      <a:pt x="1222" y="60"/>
                    </a:lnTo>
                    <a:close/>
                    <a:moveTo>
                      <a:pt x="522" y="60"/>
                    </a:moveTo>
                    <a:lnTo>
                      <a:pt x="291" y="60"/>
                    </a:lnTo>
                    <a:lnTo>
                      <a:pt x="263" y="0"/>
                    </a:lnTo>
                    <a:lnTo>
                      <a:pt x="423" y="0"/>
                    </a:lnTo>
                    <a:lnTo>
                      <a:pt x="522" y="60"/>
                    </a:lnTo>
                    <a:close/>
                    <a:moveTo>
                      <a:pt x="178" y="60"/>
                    </a:moveTo>
                    <a:lnTo>
                      <a:pt x="47" y="6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178" y="60"/>
                    </a:lnTo>
                    <a:close/>
                  </a:path>
                </a:pathLst>
              </a:custGeom>
              <a:solidFill>
                <a:srgbClr val="FDF3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1" name="Freeform 555"/>
              <p:cNvSpPr>
                <a:spLocks noEditPoints="1"/>
              </p:cNvSpPr>
              <p:nvPr/>
            </p:nvSpPr>
            <p:spPr bwMode="auto">
              <a:xfrm>
                <a:off x="4494" y="2893"/>
                <a:ext cx="463" cy="15"/>
              </a:xfrm>
              <a:custGeom>
                <a:avLst/>
                <a:gdLst/>
                <a:ahLst/>
                <a:cxnLst>
                  <a:cxn ang="0">
                    <a:pos x="1816" y="60"/>
                  </a:cxn>
                  <a:cxn ang="0">
                    <a:pos x="1758" y="60"/>
                  </a:cxn>
                  <a:cxn ang="0">
                    <a:pos x="1852" y="35"/>
                  </a:cxn>
                  <a:cxn ang="0">
                    <a:pos x="1816" y="60"/>
                  </a:cxn>
                  <a:cxn ang="0">
                    <a:pos x="1493" y="60"/>
                  </a:cxn>
                  <a:cxn ang="0">
                    <a:pos x="1310" y="60"/>
                  </a:cxn>
                  <a:cxn ang="0">
                    <a:pos x="1435" y="0"/>
                  </a:cxn>
                  <a:cxn ang="0">
                    <a:pos x="1536" y="0"/>
                  </a:cxn>
                  <a:cxn ang="0">
                    <a:pos x="1493" y="60"/>
                  </a:cxn>
                  <a:cxn ang="0">
                    <a:pos x="1252" y="60"/>
                  </a:cxn>
                  <a:cxn ang="0">
                    <a:pos x="760" y="60"/>
                  </a:cxn>
                  <a:cxn ang="0">
                    <a:pos x="780" y="0"/>
                  </a:cxn>
                  <a:cxn ang="0">
                    <a:pos x="993" y="0"/>
                  </a:cxn>
                  <a:cxn ang="0">
                    <a:pos x="1028" y="52"/>
                  </a:cxn>
                  <a:cxn ang="0">
                    <a:pos x="1092" y="0"/>
                  </a:cxn>
                  <a:cxn ang="0">
                    <a:pos x="1266" y="0"/>
                  </a:cxn>
                  <a:cxn ang="0">
                    <a:pos x="1252" y="60"/>
                  </a:cxn>
                  <a:cxn ang="0">
                    <a:pos x="749" y="60"/>
                  </a:cxn>
                  <a:cxn ang="0">
                    <a:pos x="542" y="60"/>
                  </a:cxn>
                  <a:cxn ang="0">
                    <a:pos x="529" y="0"/>
                  </a:cxn>
                  <a:cxn ang="0">
                    <a:pos x="683" y="0"/>
                  </a:cxn>
                  <a:cxn ang="0">
                    <a:pos x="749" y="60"/>
                  </a:cxn>
                  <a:cxn ang="0">
                    <a:pos x="497" y="60"/>
                  </a:cxn>
                  <a:cxn ang="0">
                    <a:pos x="301" y="60"/>
                  </a:cxn>
                  <a:cxn ang="0">
                    <a:pos x="272" y="0"/>
                  </a:cxn>
                  <a:cxn ang="0">
                    <a:pos x="398" y="0"/>
                  </a:cxn>
                  <a:cxn ang="0">
                    <a:pos x="497" y="60"/>
                  </a:cxn>
                  <a:cxn ang="0">
                    <a:pos x="138" y="60"/>
                  </a:cxn>
                  <a:cxn ang="0">
                    <a:pos x="47" y="6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138" y="60"/>
                  </a:cxn>
                </a:cxnLst>
                <a:rect l="0" t="0" r="r" b="b"/>
                <a:pathLst>
                  <a:path w="1852" h="60">
                    <a:moveTo>
                      <a:pt x="1816" y="60"/>
                    </a:moveTo>
                    <a:lnTo>
                      <a:pt x="1758" y="60"/>
                    </a:lnTo>
                    <a:lnTo>
                      <a:pt x="1852" y="35"/>
                    </a:lnTo>
                    <a:lnTo>
                      <a:pt x="1816" y="60"/>
                    </a:lnTo>
                    <a:close/>
                    <a:moveTo>
                      <a:pt x="1493" y="60"/>
                    </a:moveTo>
                    <a:lnTo>
                      <a:pt x="1310" y="60"/>
                    </a:lnTo>
                    <a:lnTo>
                      <a:pt x="1435" y="0"/>
                    </a:lnTo>
                    <a:lnTo>
                      <a:pt x="1536" y="0"/>
                    </a:lnTo>
                    <a:lnTo>
                      <a:pt x="1493" y="60"/>
                    </a:lnTo>
                    <a:close/>
                    <a:moveTo>
                      <a:pt x="1252" y="60"/>
                    </a:moveTo>
                    <a:lnTo>
                      <a:pt x="760" y="60"/>
                    </a:lnTo>
                    <a:lnTo>
                      <a:pt x="780" y="0"/>
                    </a:lnTo>
                    <a:lnTo>
                      <a:pt x="993" y="0"/>
                    </a:lnTo>
                    <a:lnTo>
                      <a:pt x="1028" y="52"/>
                    </a:lnTo>
                    <a:lnTo>
                      <a:pt x="1092" y="0"/>
                    </a:lnTo>
                    <a:lnTo>
                      <a:pt x="1266" y="0"/>
                    </a:lnTo>
                    <a:lnTo>
                      <a:pt x="1252" y="60"/>
                    </a:lnTo>
                    <a:close/>
                    <a:moveTo>
                      <a:pt x="749" y="60"/>
                    </a:moveTo>
                    <a:lnTo>
                      <a:pt x="542" y="60"/>
                    </a:lnTo>
                    <a:lnTo>
                      <a:pt x="529" y="0"/>
                    </a:lnTo>
                    <a:lnTo>
                      <a:pt x="683" y="0"/>
                    </a:lnTo>
                    <a:lnTo>
                      <a:pt x="749" y="60"/>
                    </a:lnTo>
                    <a:close/>
                    <a:moveTo>
                      <a:pt x="497" y="60"/>
                    </a:moveTo>
                    <a:lnTo>
                      <a:pt x="301" y="60"/>
                    </a:lnTo>
                    <a:lnTo>
                      <a:pt x="272" y="0"/>
                    </a:lnTo>
                    <a:lnTo>
                      <a:pt x="398" y="0"/>
                    </a:lnTo>
                    <a:lnTo>
                      <a:pt x="497" y="60"/>
                    </a:lnTo>
                    <a:close/>
                    <a:moveTo>
                      <a:pt x="138" y="60"/>
                    </a:moveTo>
                    <a:lnTo>
                      <a:pt x="47" y="6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38" y="60"/>
                    </a:lnTo>
                    <a:close/>
                  </a:path>
                </a:pathLst>
              </a:custGeom>
              <a:solidFill>
                <a:srgbClr val="FDF3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2" name="Freeform 556"/>
              <p:cNvSpPr>
                <a:spLocks noEditPoints="1"/>
              </p:cNvSpPr>
              <p:nvPr/>
            </p:nvSpPr>
            <p:spPr bwMode="auto">
              <a:xfrm>
                <a:off x="4493" y="2886"/>
                <a:ext cx="390" cy="15"/>
              </a:xfrm>
              <a:custGeom>
                <a:avLst/>
                <a:gdLst/>
                <a:ahLst/>
                <a:cxnLst>
                  <a:cxn ang="0">
                    <a:pos x="1519" y="60"/>
                  </a:cxn>
                  <a:cxn ang="0">
                    <a:pos x="1377" y="60"/>
                  </a:cxn>
                  <a:cxn ang="0">
                    <a:pos x="1501" y="0"/>
                  </a:cxn>
                  <a:cxn ang="0">
                    <a:pos x="1562" y="0"/>
                  </a:cxn>
                  <a:cxn ang="0">
                    <a:pos x="1519" y="60"/>
                  </a:cxn>
                  <a:cxn ang="0">
                    <a:pos x="1264" y="60"/>
                  </a:cxn>
                  <a:cxn ang="0">
                    <a:pos x="1060" y="60"/>
                  </a:cxn>
                  <a:cxn ang="0">
                    <a:pos x="1136" y="0"/>
                  </a:cxn>
                  <a:cxn ang="0">
                    <a:pos x="1278" y="0"/>
                  </a:cxn>
                  <a:cxn ang="0">
                    <a:pos x="1264" y="60"/>
                  </a:cxn>
                  <a:cxn ang="0">
                    <a:pos x="1019" y="60"/>
                  </a:cxn>
                  <a:cxn ang="0">
                    <a:pos x="775" y="60"/>
                  </a:cxn>
                  <a:cxn ang="0">
                    <a:pos x="796" y="0"/>
                  </a:cxn>
                  <a:cxn ang="0">
                    <a:pos x="978" y="0"/>
                  </a:cxn>
                  <a:cxn ang="0">
                    <a:pos x="1019" y="60"/>
                  </a:cxn>
                  <a:cxn ang="0">
                    <a:pos x="721" y="60"/>
                  </a:cxn>
                  <a:cxn ang="0">
                    <a:pos x="540" y="60"/>
                  </a:cxn>
                  <a:cxn ang="0">
                    <a:pos x="527" y="0"/>
                  </a:cxn>
                  <a:cxn ang="0">
                    <a:pos x="655" y="0"/>
                  </a:cxn>
                  <a:cxn ang="0">
                    <a:pos x="721" y="60"/>
                  </a:cxn>
                  <a:cxn ang="0">
                    <a:pos x="452" y="60"/>
                  </a:cxn>
                  <a:cxn ang="0">
                    <a:pos x="292" y="60"/>
                  </a:cxn>
                  <a:cxn ang="0">
                    <a:pos x="263" y="0"/>
                  </a:cxn>
                  <a:cxn ang="0">
                    <a:pos x="354" y="0"/>
                  </a:cxn>
                  <a:cxn ang="0">
                    <a:pos x="452" y="60"/>
                  </a:cxn>
                  <a:cxn ang="0">
                    <a:pos x="78" y="60"/>
                  </a:cxn>
                  <a:cxn ang="0">
                    <a:pos x="29" y="60"/>
                  </a:cxn>
                  <a:cxn ang="0">
                    <a:pos x="0" y="24"/>
                  </a:cxn>
                  <a:cxn ang="0">
                    <a:pos x="78" y="60"/>
                  </a:cxn>
                </a:cxnLst>
                <a:rect l="0" t="0" r="r" b="b"/>
                <a:pathLst>
                  <a:path w="1562" h="60">
                    <a:moveTo>
                      <a:pt x="1519" y="60"/>
                    </a:moveTo>
                    <a:lnTo>
                      <a:pt x="1377" y="60"/>
                    </a:lnTo>
                    <a:lnTo>
                      <a:pt x="1501" y="0"/>
                    </a:lnTo>
                    <a:lnTo>
                      <a:pt x="1562" y="0"/>
                    </a:lnTo>
                    <a:lnTo>
                      <a:pt x="1519" y="60"/>
                    </a:lnTo>
                    <a:close/>
                    <a:moveTo>
                      <a:pt x="1264" y="60"/>
                    </a:moveTo>
                    <a:lnTo>
                      <a:pt x="1060" y="60"/>
                    </a:lnTo>
                    <a:lnTo>
                      <a:pt x="1136" y="0"/>
                    </a:lnTo>
                    <a:lnTo>
                      <a:pt x="1278" y="0"/>
                    </a:lnTo>
                    <a:lnTo>
                      <a:pt x="1264" y="60"/>
                    </a:lnTo>
                    <a:close/>
                    <a:moveTo>
                      <a:pt x="1019" y="60"/>
                    </a:moveTo>
                    <a:lnTo>
                      <a:pt x="775" y="60"/>
                    </a:lnTo>
                    <a:lnTo>
                      <a:pt x="796" y="0"/>
                    </a:lnTo>
                    <a:lnTo>
                      <a:pt x="978" y="0"/>
                    </a:lnTo>
                    <a:lnTo>
                      <a:pt x="1019" y="60"/>
                    </a:lnTo>
                    <a:close/>
                    <a:moveTo>
                      <a:pt x="721" y="60"/>
                    </a:moveTo>
                    <a:lnTo>
                      <a:pt x="540" y="60"/>
                    </a:lnTo>
                    <a:lnTo>
                      <a:pt x="527" y="0"/>
                    </a:lnTo>
                    <a:lnTo>
                      <a:pt x="655" y="0"/>
                    </a:lnTo>
                    <a:lnTo>
                      <a:pt x="721" y="60"/>
                    </a:lnTo>
                    <a:close/>
                    <a:moveTo>
                      <a:pt x="452" y="60"/>
                    </a:moveTo>
                    <a:lnTo>
                      <a:pt x="292" y="60"/>
                    </a:lnTo>
                    <a:lnTo>
                      <a:pt x="263" y="0"/>
                    </a:lnTo>
                    <a:lnTo>
                      <a:pt x="354" y="0"/>
                    </a:lnTo>
                    <a:lnTo>
                      <a:pt x="452" y="60"/>
                    </a:lnTo>
                    <a:close/>
                    <a:moveTo>
                      <a:pt x="78" y="60"/>
                    </a:moveTo>
                    <a:lnTo>
                      <a:pt x="29" y="60"/>
                    </a:lnTo>
                    <a:lnTo>
                      <a:pt x="0" y="24"/>
                    </a:lnTo>
                    <a:lnTo>
                      <a:pt x="78" y="60"/>
                    </a:lnTo>
                    <a:close/>
                  </a:path>
                </a:pathLst>
              </a:custGeom>
              <a:solidFill>
                <a:srgbClr val="FEF5E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3" name="Freeform 557"/>
              <p:cNvSpPr>
                <a:spLocks noEditPoints="1"/>
              </p:cNvSpPr>
              <p:nvPr/>
            </p:nvSpPr>
            <p:spPr bwMode="auto">
              <a:xfrm>
                <a:off x="4493" y="2878"/>
                <a:ext cx="396" cy="15"/>
              </a:xfrm>
              <a:custGeom>
                <a:avLst/>
                <a:gdLst/>
                <a:ahLst/>
                <a:cxnLst>
                  <a:cxn ang="0">
                    <a:pos x="1541" y="60"/>
                  </a:cxn>
                  <a:cxn ang="0">
                    <a:pos x="1440" y="60"/>
                  </a:cxn>
                  <a:cxn ang="0">
                    <a:pos x="1563" y="0"/>
                  </a:cxn>
                  <a:cxn ang="0">
                    <a:pos x="1584" y="0"/>
                  </a:cxn>
                  <a:cxn ang="0">
                    <a:pos x="1541" y="60"/>
                  </a:cxn>
                  <a:cxn ang="0">
                    <a:pos x="1271" y="60"/>
                  </a:cxn>
                  <a:cxn ang="0">
                    <a:pos x="1097" y="60"/>
                  </a:cxn>
                  <a:cxn ang="0">
                    <a:pos x="1174" y="0"/>
                  </a:cxn>
                  <a:cxn ang="0">
                    <a:pos x="1284" y="0"/>
                  </a:cxn>
                  <a:cxn ang="0">
                    <a:pos x="1271" y="60"/>
                  </a:cxn>
                  <a:cxn ang="0">
                    <a:pos x="998" y="60"/>
                  </a:cxn>
                  <a:cxn ang="0">
                    <a:pos x="785" y="60"/>
                  </a:cxn>
                  <a:cxn ang="0">
                    <a:pos x="805" y="0"/>
                  </a:cxn>
                  <a:cxn ang="0">
                    <a:pos x="958" y="0"/>
                  </a:cxn>
                  <a:cxn ang="0">
                    <a:pos x="998" y="60"/>
                  </a:cxn>
                  <a:cxn ang="0">
                    <a:pos x="688" y="60"/>
                  </a:cxn>
                  <a:cxn ang="0">
                    <a:pos x="534" y="60"/>
                  </a:cxn>
                  <a:cxn ang="0">
                    <a:pos x="520" y="0"/>
                  </a:cxn>
                  <a:cxn ang="0">
                    <a:pos x="622" y="0"/>
                  </a:cxn>
                  <a:cxn ang="0">
                    <a:pos x="688" y="60"/>
                  </a:cxn>
                  <a:cxn ang="0">
                    <a:pos x="403" y="60"/>
                  </a:cxn>
                  <a:cxn ang="0">
                    <a:pos x="277" y="60"/>
                  </a:cxn>
                  <a:cxn ang="0">
                    <a:pos x="248" y="0"/>
                  </a:cxn>
                  <a:cxn ang="0">
                    <a:pos x="304" y="0"/>
                  </a:cxn>
                  <a:cxn ang="0">
                    <a:pos x="403" y="60"/>
                  </a:cxn>
                  <a:cxn ang="0">
                    <a:pos x="13" y="60"/>
                  </a:cxn>
                  <a:cxn ang="0">
                    <a:pos x="5" y="60"/>
                  </a:cxn>
                  <a:cxn ang="0">
                    <a:pos x="0" y="54"/>
                  </a:cxn>
                  <a:cxn ang="0">
                    <a:pos x="13" y="60"/>
                  </a:cxn>
                </a:cxnLst>
                <a:rect l="0" t="0" r="r" b="b"/>
                <a:pathLst>
                  <a:path w="1584" h="60">
                    <a:moveTo>
                      <a:pt x="1541" y="60"/>
                    </a:moveTo>
                    <a:lnTo>
                      <a:pt x="1440" y="60"/>
                    </a:lnTo>
                    <a:lnTo>
                      <a:pt x="1563" y="0"/>
                    </a:lnTo>
                    <a:lnTo>
                      <a:pt x="1584" y="0"/>
                    </a:lnTo>
                    <a:lnTo>
                      <a:pt x="1541" y="60"/>
                    </a:lnTo>
                    <a:close/>
                    <a:moveTo>
                      <a:pt x="1271" y="60"/>
                    </a:moveTo>
                    <a:lnTo>
                      <a:pt x="1097" y="60"/>
                    </a:lnTo>
                    <a:lnTo>
                      <a:pt x="1174" y="0"/>
                    </a:lnTo>
                    <a:lnTo>
                      <a:pt x="1284" y="0"/>
                    </a:lnTo>
                    <a:lnTo>
                      <a:pt x="1271" y="60"/>
                    </a:lnTo>
                    <a:close/>
                    <a:moveTo>
                      <a:pt x="998" y="60"/>
                    </a:moveTo>
                    <a:lnTo>
                      <a:pt x="785" y="60"/>
                    </a:lnTo>
                    <a:lnTo>
                      <a:pt x="805" y="0"/>
                    </a:lnTo>
                    <a:lnTo>
                      <a:pt x="958" y="0"/>
                    </a:lnTo>
                    <a:lnTo>
                      <a:pt x="998" y="60"/>
                    </a:lnTo>
                    <a:close/>
                    <a:moveTo>
                      <a:pt x="688" y="60"/>
                    </a:moveTo>
                    <a:lnTo>
                      <a:pt x="534" y="60"/>
                    </a:lnTo>
                    <a:lnTo>
                      <a:pt x="520" y="0"/>
                    </a:lnTo>
                    <a:lnTo>
                      <a:pt x="622" y="0"/>
                    </a:lnTo>
                    <a:lnTo>
                      <a:pt x="688" y="60"/>
                    </a:lnTo>
                    <a:close/>
                    <a:moveTo>
                      <a:pt x="403" y="60"/>
                    </a:moveTo>
                    <a:lnTo>
                      <a:pt x="277" y="60"/>
                    </a:lnTo>
                    <a:lnTo>
                      <a:pt x="248" y="0"/>
                    </a:lnTo>
                    <a:lnTo>
                      <a:pt x="304" y="0"/>
                    </a:lnTo>
                    <a:lnTo>
                      <a:pt x="403" y="60"/>
                    </a:lnTo>
                    <a:close/>
                    <a:moveTo>
                      <a:pt x="13" y="60"/>
                    </a:moveTo>
                    <a:lnTo>
                      <a:pt x="5" y="60"/>
                    </a:lnTo>
                    <a:lnTo>
                      <a:pt x="0" y="54"/>
                    </a:lnTo>
                    <a:lnTo>
                      <a:pt x="13" y="60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4" name="Freeform 558"/>
              <p:cNvSpPr>
                <a:spLocks noEditPoints="1"/>
              </p:cNvSpPr>
              <p:nvPr/>
            </p:nvSpPr>
            <p:spPr bwMode="auto">
              <a:xfrm>
                <a:off x="4551" y="2871"/>
                <a:ext cx="341" cy="15"/>
              </a:xfrm>
              <a:custGeom>
                <a:avLst/>
                <a:gdLst/>
                <a:ahLst/>
                <a:cxnLst>
                  <a:cxn ang="0">
                    <a:pos x="1328" y="60"/>
                  </a:cxn>
                  <a:cxn ang="0">
                    <a:pos x="1267" y="60"/>
                  </a:cxn>
                  <a:cxn ang="0">
                    <a:pos x="1361" y="14"/>
                  </a:cxn>
                  <a:cxn ang="0">
                    <a:pos x="1328" y="60"/>
                  </a:cxn>
                  <a:cxn ang="0">
                    <a:pos x="1044" y="60"/>
                  </a:cxn>
                  <a:cxn ang="0">
                    <a:pos x="902" y="60"/>
                  </a:cxn>
                  <a:cxn ang="0">
                    <a:pos x="978" y="0"/>
                  </a:cxn>
                  <a:cxn ang="0">
                    <a:pos x="1056" y="0"/>
                  </a:cxn>
                  <a:cxn ang="0">
                    <a:pos x="1044" y="60"/>
                  </a:cxn>
                  <a:cxn ang="0">
                    <a:pos x="744" y="60"/>
                  </a:cxn>
                  <a:cxn ang="0">
                    <a:pos x="562" y="60"/>
                  </a:cxn>
                  <a:cxn ang="0">
                    <a:pos x="582" y="0"/>
                  </a:cxn>
                  <a:cxn ang="0">
                    <a:pos x="704" y="0"/>
                  </a:cxn>
                  <a:cxn ang="0">
                    <a:pos x="744" y="60"/>
                  </a:cxn>
                  <a:cxn ang="0">
                    <a:pos x="421" y="60"/>
                  </a:cxn>
                  <a:cxn ang="0">
                    <a:pos x="293" y="60"/>
                  </a:cxn>
                  <a:cxn ang="0">
                    <a:pos x="280" y="0"/>
                  </a:cxn>
                  <a:cxn ang="0">
                    <a:pos x="354" y="0"/>
                  </a:cxn>
                  <a:cxn ang="0">
                    <a:pos x="421" y="60"/>
                  </a:cxn>
                  <a:cxn ang="0">
                    <a:pos x="120" y="60"/>
                  </a:cxn>
                  <a:cxn ang="0">
                    <a:pos x="29" y="60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120" y="60"/>
                  </a:cxn>
                </a:cxnLst>
                <a:rect l="0" t="0" r="r" b="b"/>
                <a:pathLst>
                  <a:path w="1361" h="60">
                    <a:moveTo>
                      <a:pt x="1328" y="60"/>
                    </a:moveTo>
                    <a:lnTo>
                      <a:pt x="1267" y="60"/>
                    </a:lnTo>
                    <a:lnTo>
                      <a:pt x="1361" y="14"/>
                    </a:lnTo>
                    <a:lnTo>
                      <a:pt x="1328" y="60"/>
                    </a:lnTo>
                    <a:close/>
                    <a:moveTo>
                      <a:pt x="1044" y="60"/>
                    </a:moveTo>
                    <a:lnTo>
                      <a:pt x="902" y="60"/>
                    </a:lnTo>
                    <a:lnTo>
                      <a:pt x="978" y="0"/>
                    </a:lnTo>
                    <a:lnTo>
                      <a:pt x="1056" y="0"/>
                    </a:lnTo>
                    <a:lnTo>
                      <a:pt x="1044" y="60"/>
                    </a:lnTo>
                    <a:close/>
                    <a:moveTo>
                      <a:pt x="744" y="60"/>
                    </a:moveTo>
                    <a:lnTo>
                      <a:pt x="562" y="60"/>
                    </a:lnTo>
                    <a:lnTo>
                      <a:pt x="582" y="0"/>
                    </a:lnTo>
                    <a:lnTo>
                      <a:pt x="704" y="0"/>
                    </a:lnTo>
                    <a:lnTo>
                      <a:pt x="744" y="60"/>
                    </a:lnTo>
                    <a:close/>
                    <a:moveTo>
                      <a:pt x="421" y="60"/>
                    </a:moveTo>
                    <a:lnTo>
                      <a:pt x="293" y="60"/>
                    </a:lnTo>
                    <a:lnTo>
                      <a:pt x="280" y="0"/>
                    </a:lnTo>
                    <a:lnTo>
                      <a:pt x="354" y="0"/>
                    </a:lnTo>
                    <a:lnTo>
                      <a:pt x="421" y="60"/>
                    </a:lnTo>
                    <a:close/>
                    <a:moveTo>
                      <a:pt x="120" y="60"/>
                    </a:moveTo>
                    <a:lnTo>
                      <a:pt x="29" y="6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FEF5E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5" name="Freeform 559"/>
              <p:cNvSpPr>
                <a:spLocks noEditPoints="1"/>
              </p:cNvSpPr>
              <p:nvPr/>
            </p:nvSpPr>
            <p:spPr bwMode="auto">
              <a:xfrm>
                <a:off x="4549" y="2863"/>
                <a:ext cx="343" cy="15"/>
              </a:xfrm>
              <a:custGeom>
                <a:avLst/>
                <a:gdLst/>
                <a:ahLst/>
                <a:cxnLst>
                  <a:cxn ang="0">
                    <a:pos x="1359" y="60"/>
                  </a:cxn>
                  <a:cxn ang="0">
                    <a:pos x="1338" y="60"/>
                  </a:cxn>
                  <a:cxn ang="0">
                    <a:pos x="1370" y="44"/>
                  </a:cxn>
                  <a:cxn ang="0">
                    <a:pos x="1359" y="60"/>
                  </a:cxn>
                  <a:cxn ang="0">
                    <a:pos x="1059" y="60"/>
                  </a:cxn>
                  <a:cxn ang="0">
                    <a:pos x="949" y="60"/>
                  </a:cxn>
                  <a:cxn ang="0">
                    <a:pos x="1026" y="0"/>
                  </a:cxn>
                  <a:cxn ang="0">
                    <a:pos x="1073" y="0"/>
                  </a:cxn>
                  <a:cxn ang="0">
                    <a:pos x="1059" y="60"/>
                  </a:cxn>
                  <a:cxn ang="0">
                    <a:pos x="733" y="60"/>
                  </a:cxn>
                  <a:cxn ang="0">
                    <a:pos x="580" y="60"/>
                  </a:cxn>
                  <a:cxn ang="0">
                    <a:pos x="601" y="0"/>
                  </a:cxn>
                  <a:cxn ang="0">
                    <a:pos x="693" y="0"/>
                  </a:cxn>
                  <a:cxn ang="0">
                    <a:pos x="733" y="60"/>
                  </a:cxn>
                  <a:cxn ang="0">
                    <a:pos x="397" y="60"/>
                  </a:cxn>
                  <a:cxn ang="0">
                    <a:pos x="295" y="60"/>
                  </a:cxn>
                  <a:cxn ang="0">
                    <a:pos x="283" y="0"/>
                  </a:cxn>
                  <a:cxn ang="0">
                    <a:pos x="330" y="0"/>
                  </a:cxn>
                  <a:cxn ang="0">
                    <a:pos x="397" y="60"/>
                  </a:cxn>
                  <a:cxn ang="0">
                    <a:pos x="79" y="60"/>
                  </a:cxn>
                  <a:cxn ang="0">
                    <a:pos x="23" y="60"/>
                  </a:cxn>
                  <a:cxn ang="0">
                    <a:pos x="0" y="11"/>
                  </a:cxn>
                  <a:cxn ang="0">
                    <a:pos x="79" y="60"/>
                  </a:cxn>
                </a:cxnLst>
                <a:rect l="0" t="0" r="r" b="b"/>
                <a:pathLst>
                  <a:path w="1370" h="60">
                    <a:moveTo>
                      <a:pt x="1359" y="60"/>
                    </a:moveTo>
                    <a:lnTo>
                      <a:pt x="1338" y="60"/>
                    </a:lnTo>
                    <a:lnTo>
                      <a:pt x="1370" y="44"/>
                    </a:lnTo>
                    <a:lnTo>
                      <a:pt x="1359" y="60"/>
                    </a:lnTo>
                    <a:close/>
                    <a:moveTo>
                      <a:pt x="1059" y="60"/>
                    </a:moveTo>
                    <a:lnTo>
                      <a:pt x="949" y="60"/>
                    </a:lnTo>
                    <a:lnTo>
                      <a:pt x="1026" y="0"/>
                    </a:lnTo>
                    <a:lnTo>
                      <a:pt x="1073" y="0"/>
                    </a:lnTo>
                    <a:lnTo>
                      <a:pt x="1059" y="60"/>
                    </a:lnTo>
                    <a:close/>
                    <a:moveTo>
                      <a:pt x="733" y="60"/>
                    </a:moveTo>
                    <a:lnTo>
                      <a:pt x="580" y="60"/>
                    </a:lnTo>
                    <a:lnTo>
                      <a:pt x="601" y="0"/>
                    </a:lnTo>
                    <a:lnTo>
                      <a:pt x="693" y="0"/>
                    </a:lnTo>
                    <a:lnTo>
                      <a:pt x="733" y="60"/>
                    </a:lnTo>
                    <a:close/>
                    <a:moveTo>
                      <a:pt x="397" y="60"/>
                    </a:moveTo>
                    <a:lnTo>
                      <a:pt x="295" y="60"/>
                    </a:lnTo>
                    <a:lnTo>
                      <a:pt x="283" y="0"/>
                    </a:lnTo>
                    <a:lnTo>
                      <a:pt x="330" y="0"/>
                    </a:lnTo>
                    <a:lnTo>
                      <a:pt x="397" y="60"/>
                    </a:lnTo>
                    <a:close/>
                    <a:moveTo>
                      <a:pt x="79" y="60"/>
                    </a:moveTo>
                    <a:lnTo>
                      <a:pt x="23" y="60"/>
                    </a:lnTo>
                    <a:lnTo>
                      <a:pt x="0" y="11"/>
                    </a:lnTo>
                    <a:lnTo>
                      <a:pt x="79" y="60"/>
                    </a:lnTo>
                    <a:close/>
                  </a:path>
                </a:pathLst>
              </a:custGeom>
              <a:solidFill>
                <a:srgbClr val="FEF9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6" name="Freeform 560"/>
              <p:cNvSpPr>
                <a:spLocks noEditPoints="1"/>
              </p:cNvSpPr>
              <p:nvPr/>
            </p:nvSpPr>
            <p:spPr bwMode="auto">
              <a:xfrm>
                <a:off x="4549" y="2856"/>
                <a:ext cx="270" cy="15"/>
              </a:xfrm>
              <a:custGeom>
                <a:avLst/>
                <a:gdLst/>
                <a:ahLst/>
                <a:cxnLst>
                  <a:cxn ang="0">
                    <a:pos x="1065" y="61"/>
                  </a:cxn>
                  <a:cxn ang="0">
                    <a:pos x="987" y="61"/>
                  </a:cxn>
                  <a:cxn ang="0">
                    <a:pos x="1063" y="0"/>
                  </a:cxn>
                  <a:cxn ang="0">
                    <a:pos x="1079" y="0"/>
                  </a:cxn>
                  <a:cxn ang="0">
                    <a:pos x="1065" y="61"/>
                  </a:cxn>
                  <a:cxn ang="0">
                    <a:pos x="713" y="61"/>
                  </a:cxn>
                  <a:cxn ang="0">
                    <a:pos x="591" y="61"/>
                  </a:cxn>
                  <a:cxn ang="0">
                    <a:pos x="612" y="0"/>
                  </a:cxn>
                  <a:cxn ang="0">
                    <a:pos x="672" y="0"/>
                  </a:cxn>
                  <a:cxn ang="0">
                    <a:pos x="713" y="61"/>
                  </a:cxn>
                  <a:cxn ang="0">
                    <a:pos x="363" y="61"/>
                  </a:cxn>
                  <a:cxn ang="0">
                    <a:pos x="289" y="61"/>
                  </a:cxn>
                  <a:cxn ang="0">
                    <a:pos x="276" y="0"/>
                  </a:cxn>
                  <a:cxn ang="0">
                    <a:pos x="296" y="0"/>
                  </a:cxn>
                  <a:cxn ang="0">
                    <a:pos x="363" y="61"/>
                  </a:cxn>
                  <a:cxn ang="0">
                    <a:pos x="30" y="61"/>
                  </a:cxn>
                  <a:cxn ang="0">
                    <a:pos x="9" y="61"/>
                  </a:cxn>
                  <a:cxn ang="0">
                    <a:pos x="0" y="42"/>
                  </a:cxn>
                  <a:cxn ang="0">
                    <a:pos x="30" y="61"/>
                  </a:cxn>
                </a:cxnLst>
                <a:rect l="0" t="0" r="r" b="b"/>
                <a:pathLst>
                  <a:path w="1079" h="61">
                    <a:moveTo>
                      <a:pt x="1065" y="61"/>
                    </a:moveTo>
                    <a:lnTo>
                      <a:pt x="987" y="61"/>
                    </a:lnTo>
                    <a:lnTo>
                      <a:pt x="1063" y="0"/>
                    </a:lnTo>
                    <a:lnTo>
                      <a:pt x="1079" y="0"/>
                    </a:lnTo>
                    <a:lnTo>
                      <a:pt x="1065" y="61"/>
                    </a:lnTo>
                    <a:close/>
                    <a:moveTo>
                      <a:pt x="713" y="61"/>
                    </a:moveTo>
                    <a:lnTo>
                      <a:pt x="591" y="61"/>
                    </a:lnTo>
                    <a:lnTo>
                      <a:pt x="612" y="0"/>
                    </a:lnTo>
                    <a:lnTo>
                      <a:pt x="672" y="0"/>
                    </a:lnTo>
                    <a:lnTo>
                      <a:pt x="713" y="61"/>
                    </a:lnTo>
                    <a:close/>
                    <a:moveTo>
                      <a:pt x="363" y="61"/>
                    </a:moveTo>
                    <a:lnTo>
                      <a:pt x="289" y="61"/>
                    </a:lnTo>
                    <a:lnTo>
                      <a:pt x="276" y="0"/>
                    </a:lnTo>
                    <a:lnTo>
                      <a:pt x="296" y="0"/>
                    </a:lnTo>
                    <a:lnTo>
                      <a:pt x="363" y="61"/>
                    </a:lnTo>
                    <a:close/>
                    <a:moveTo>
                      <a:pt x="30" y="61"/>
                    </a:moveTo>
                    <a:lnTo>
                      <a:pt x="9" y="61"/>
                    </a:lnTo>
                    <a:lnTo>
                      <a:pt x="0" y="4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EF9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7" name="Freeform 561"/>
              <p:cNvSpPr>
                <a:spLocks noEditPoints="1"/>
              </p:cNvSpPr>
              <p:nvPr/>
            </p:nvSpPr>
            <p:spPr bwMode="auto">
              <a:xfrm>
                <a:off x="4617" y="2848"/>
                <a:ext cx="203" cy="15"/>
              </a:xfrm>
              <a:custGeom>
                <a:avLst/>
                <a:gdLst/>
                <a:ahLst/>
                <a:cxnLst>
                  <a:cxn ang="0">
                    <a:pos x="802" y="61"/>
                  </a:cxn>
                  <a:cxn ang="0">
                    <a:pos x="755" y="61"/>
                  </a:cxn>
                  <a:cxn ang="0">
                    <a:pos x="812" y="15"/>
                  </a:cxn>
                  <a:cxn ang="0">
                    <a:pos x="802" y="61"/>
                  </a:cxn>
                  <a:cxn ang="0">
                    <a:pos x="422" y="61"/>
                  </a:cxn>
                  <a:cxn ang="0">
                    <a:pos x="330" y="61"/>
                  </a:cxn>
                  <a:cxn ang="0">
                    <a:pos x="351" y="0"/>
                  </a:cxn>
                  <a:cxn ang="0">
                    <a:pos x="381" y="0"/>
                  </a:cxn>
                  <a:cxn ang="0">
                    <a:pos x="422" y="61"/>
                  </a:cxn>
                  <a:cxn ang="0">
                    <a:pos x="59" y="61"/>
                  </a:cxn>
                  <a:cxn ang="0">
                    <a:pos x="12" y="61"/>
                  </a:cxn>
                  <a:cxn ang="0">
                    <a:pos x="0" y="6"/>
                  </a:cxn>
                  <a:cxn ang="0">
                    <a:pos x="59" y="61"/>
                  </a:cxn>
                </a:cxnLst>
                <a:rect l="0" t="0" r="r" b="b"/>
                <a:pathLst>
                  <a:path w="812" h="61">
                    <a:moveTo>
                      <a:pt x="802" y="61"/>
                    </a:moveTo>
                    <a:lnTo>
                      <a:pt x="755" y="61"/>
                    </a:lnTo>
                    <a:lnTo>
                      <a:pt x="812" y="15"/>
                    </a:lnTo>
                    <a:lnTo>
                      <a:pt x="802" y="61"/>
                    </a:lnTo>
                    <a:close/>
                    <a:moveTo>
                      <a:pt x="422" y="61"/>
                    </a:moveTo>
                    <a:lnTo>
                      <a:pt x="330" y="61"/>
                    </a:lnTo>
                    <a:lnTo>
                      <a:pt x="351" y="0"/>
                    </a:lnTo>
                    <a:lnTo>
                      <a:pt x="381" y="0"/>
                    </a:lnTo>
                    <a:lnTo>
                      <a:pt x="422" y="61"/>
                    </a:lnTo>
                    <a:close/>
                    <a:moveTo>
                      <a:pt x="59" y="61"/>
                    </a:moveTo>
                    <a:lnTo>
                      <a:pt x="12" y="61"/>
                    </a:lnTo>
                    <a:lnTo>
                      <a:pt x="0" y="6"/>
                    </a:lnTo>
                    <a:lnTo>
                      <a:pt x="59" y="61"/>
                    </a:lnTo>
                    <a:close/>
                  </a:path>
                </a:pathLst>
              </a:custGeom>
              <a:solidFill>
                <a:srgbClr val="FFFB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8" name="Freeform 562"/>
              <p:cNvSpPr>
                <a:spLocks noEditPoints="1"/>
              </p:cNvSpPr>
              <p:nvPr/>
            </p:nvSpPr>
            <p:spPr bwMode="auto">
              <a:xfrm>
                <a:off x="4617" y="2840"/>
                <a:ext cx="203" cy="16"/>
              </a:xfrm>
              <a:custGeom>
                <a:avLst/>
                <a:gdLst/>
                <a:ahLst/>
                <a:cxnLst>
                  <a:cxn ang="0">
                    <a:pos x="808" y="60"/>
                  </a:cxn>
                  <a:cxn ang="0">
                    <a:pos x="792" y="60"/>
                  </a:cxn>
                  <a:cxn ang="0">
                    <a:pos x="812" y="45"/>
                  </a:cxn>
                  <a:cxn ang="0">
                    <a:pos x="808" y="60"/>
                  </a:cxn>
                  <a:cxn ang="0">
                    <a:pos x="401" y="60"/>
                  </a:cxn>
                  <a:cxn ang="0">
                    <a:pos x="341" y="60"/>
                  </a:cxn>
                  <a:cxn ang="0">
                    <a:pos x="360" y="0"/>
                  </a:cxn>
                  <a:cxn ang="0">
                    <a:pos x="401" y="60"/>
                  </a:cxn>
                  <a:cxn ang="0">
                    <a:pos x="25" y="60"/>
                  </a:cxn>
                  <a:cxn ang="0">
                    <a:pos x="5" y="60"/>
                  </a:cxn>
                  <a:cxn ang="0">
                    <a:pos x="0" y="36"/>
                  </a:cxn>
                  <a:cxn ang="0">
                    <a:pos x="25" y="60"/>
                  </a:cxn>
                </a:cxnLst>
                <a:rect l="0" t="0" r="r" b="b"/>
                <a:pathLst>
                  <a:path w="812" h="60">
                    <a:moveTo>
                      <a:pt x="808" y="60"/>
                    </a:moveTo>
                    <a:lnTo>
                      <a:pt x="792" y="60"/>
                    </a:lnTo>
                    <a:lnTo>
                      <a:pt x="812" y="45"/>
                    </a:lnTo>
                    <a:lnTo>
                      <a:pt x="808" y="60"/>
                    </a:lnTo>
                    <a:close/>
                    <a:moveTo>
                      <a:pt x="401" y="60"/>
                    </a:moveTo>
                    <a:lnTo>
                      <a:pt x="341" y="60"/>
                    </a:lnTo>
                    <a:lnTo>
                      <a:pt x="360" y="0"/>
                    </a:lnTo>
                    <a:lnTo>
                      <a:pt x="401" y="60"/>
                    </a:lnTo>
                    <a:close/>
                    <a:moveTo>
                      <a:pt x="25" y="60"/>
                    </a:moveTo>
                    <a:lnTo>
                      <a:pt x="5" y="60"/>
                    </a:lnTo>
                    <a:lnTo>
                      <a:pt x="0" y="36"/>
                    </a:lnTo>
                    <a:lnTo>
                      <a:pt x="25" y="60"/>
                    </a:lnTo>
                    <a:close/>
                  </a:path>
                </a:pathLst>
              </a:custGeom>
              <a:solidFill>
                <a:srgbClr val="FFFBF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19" name="Freeform 563"/>
              <p:cNvSpPr>
                <a:spLocks/>
              </p:cNvSpPr>
              <p:nvPr/>
            </p:nvSpPr>
            <p:spPr bwMode="auto">
              <a:xfrm>
                <a:off x="4705" y="2840"/>
                <a:ext cx="7" cy="8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30"/>
                  </a:cxn>
                  <a:cxn ang="0">
                    <a:pos x="9" y="0"/>
                  </a:cxn>
                  <a:cxn ang="0">
                    <a:pos x="30" y="30"/>
                  </a:cxn>
                </a:cxnLst>
                <a:rect l="0" t="0" r="r" b="b"/>
                <a:pathLst>
                  <a:path w="30" h="30">
                    <a:moveTo>
                      <a:pt x="30" y="30"/>
                    </a:moveTo>
                    <a:lnTo>
                      <a:pt x="0" y="30"/>
                    </a:lnTo>
                    <a:lnTo>
                      <a:pt x="9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0" name="Freeform 564"/>
              <p:cNvSpPr>
                <a:spLocks/>
              </p:cNvSpPr>
              <p:nvPr/>
            </p:nvSpPr>
            <p:spPr bwMode="auto">
              <a:xfrm>
                <a:off x="4676" y="2838"/>
                <a:ext cx="39" cy="86"/>
              </a:xfrm>
              <a:custGeom>
                <a:avLst/>
                <a:gdLst/>
                <a:ahLst/>
                <a:cxnLst>
                  <a:cxn ang="0">
                    <a:pos x="10" y="313"/>
                  </a:cxn>
                  <a:cxn ang="0">
                    <a:pos x="63" y="300"/>
                  </a:cxn>
                  <a:cxn ang="0">
                    <a:pos x="157" y="21"/>
                  </a:cxn>
                  <a:cxn ang="0">
                    <a:pos x="95" y="0"/>
                  </a:cxn>
                  <a:cxn ang="0">
                    <a:pos x="0" y="279"/>
                  </a:cxn>
                  <a:cxn ang="0">
                    <a:pos x="10" y="313"/>
                  </a:cxn>
                  <a:cxn ang="0">
                    <a:pos x="10" y="313"/>
                  </a:cxn>
                  <a:cxn ang="0">
                    <a:pos x="46" y="347"/>
                  </a:cxn>
                  <a:cxn ang="0">
                    <a:pos x="63" y="300"/>
                  </a:cxn>
                  <a:cxn ang="0">
                    <a:pos x="10" y="313"/>
                  </a:cxn>
                </a:cxnLst>
                <a:rect l="0" t="0" r="r" b="b"/>
                <a:pathLst>
                  <a:path w="157" h="347">
                    <a:moveTo>
                      <a:pt x="10" y="313"/>
                    </a:moveTo>
                    <a:lnTo>
                      <a:pt x="63" y="300"/>
                    </a:lnTo>
                    <a:lnTo>
                      <a:pt x="157" y="21"/>
                    </a:lnTo>
                    <a:lnTo>
                      <a:pt x="95" y="0"/>
                    </a:lnTo>
                    <a:lnTo>
                      <a:pt x="0" y="279"/>
                    </a:lnTo>
                    <a:lnTo>
                      <a:pt x="10" y="313"/>
                    </a:lnTo>
                    <a:lnTo>
                      <a:pt x="10" y="313"/>
                    </a:lnTo>
                    <a:lnTo>
                      <a:pt x="46" y="347"/>
                    </a:lnTo>
                    <a:lnTo>
                      <a:pt x="63" y="300"/>
                    </a:lnTo>
                    <a:lnTo>
                      <a:pt x="10" y="31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1" name="Freeform 565"/>
              <p:cNvSpPr>
                <a:spLocks/>
              </p:cNvSpPr>
              <p:nvPr/>
            </p:nvSpPr>
            <p:spPr bwMode="auto">
              <a:xfrm>
                <a:off x="4604" y="2827"/>
                <a:ext cx="85" cy="89"/>
              </a:xfrm>
              <a:custGeom>
                <a:avLst/>
                <a:gdLst/>
                <a:ahLst/>
                <a:cxnLst>
                  <a:cxn ang="0">
                    <a:pos x="21" y="98"/>
                  </a:cxn>
                  <a:cxn ang="0">
                    <a:pos x="30" y="115"/>
                  </a:cxn>
                  <a:cxn ang="0">
                    <a:pos x="298" y="356"/>
                  </a:cxn>
                  <a:cxn ang="0">
                    <a:pos x="341" y="308"/>
                  </a:cxn>
                  <a:cxn ang="0">
                    <a:pos x="75" y="66"/>
                  </a:cxn>
                  <a:cxn ang="0">
                    <a:pos x="21" y="98"/>
                  </a:cxn>
                  <a:cxn ang="0">
                    <a:pos x="75" y="66"/>
                  </a:cxn>
                  <a:cxn ang="0">
                    <a:pos x="0" y="0"/>
                  </a:cxn>
                  <a:cxn ang="0">
                    <a:pos x="21" y="98"/>
                  </a:cxn>
                </a:cxnLst>
                <a:rect l="0" t="0" r="r" b="b"/>
                <a:pathLst>
                  <a:path w="341" h="356">
                    <a:moveTo>
                      <a:pt x="21" y="98"/>
                    </a:moveTo>
                    <a:lnTo>
                      <a:pt x="30" y="115"/>
                    </a:lnTo>
                    <a:lnTo>
                      <a:pt x="298" y="356"/>
                    </a:lnTo>
                    <a:lnTo>
                      <a:pt x="341" y="308"/>
                    </a:lnTo>
                    <a:lnTo>
                      <a:pt x="75" y="66"/>
                    </a:lnTo>
                    <a:lnTo>
                      <a:pt x="21" y="98"/>
                    </a:lnTo>
                    <a:lnTo>
                      <a:pt x="75" y="66"/>
                    </a:lnTo>
                    <a:lnTo>
                      <a:pt x="0" y="0"/>
                    </a:lnTo>
                    <a:lnTo>
                      <a:pt x="21" y="9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2" name="Freeform 566"/>
              <p:cNvSpPr>
                <a:spLocks/>
              </p:cNvSpPr>
              <p:nvPr/>
            </p:nvSpPr>
            <p:spPr bwMode="auto">
              <a:xfrm>
                <a:off x="4609" y="2848"/>
                <a:ext cx="34" cy="85"/>
              </a:xfrm>
              <a:custGeom>
                <a:avLst/>
                <a:gdLst/>
                <a:ahLst/>
                <a:cxnLst>
                  <a:cxn ang="0">
                    <a:pos x="72" y="302"/>
                  </a:cxn>
                  <a:cxn ang="0">
                    <a:pos x="121" y="266"/>
                  </a:cxn>
                  <a:cxn ang="0">
                    <a:pos x="64" y="0"/>
                  </a:cxn>
                  <a:cxn ang="0">
                    <a:pos x="0" y="14"/>
                  </a:cxn>
                  <a:cxn ang="0">
                    <a:pos x="57" y="280"/>
                  </a:cxn>
                  <a:cxn ang="0">
                    <a:pos x="72" y="302"/>
                  </a:cxn>
                  <a:cxn ang="0">
                    <a:pos x="72" y="302"/>
                  </a:cxn>
                  <a:cxn ang="0">
                    <a:pos x="137" y="340"/>
                  </a:cxn>
                  <a:cxn ang="0">
                    <a:pos x="121" y="266"/>
                  </a:cxn>
                  <a:cxn ang="0">
                    <a:pos x="72" y="302"/>
                  </a:cxn>
                </a:cxnLst>
                <a:rect l="0" t="0" r="r" b="b"/>
                <a:pathLst>
                  <a:path w="137" h="340">
                    <a:moveTo>
                      <a:pt x="72" y="302"/>
                    </a:moveTo>
                    <a:lnTo>
                      <a:pt x="121" y="266"/>
                    </a:lnTo>
                    <a:lnTo>
                      <a:pt x="64" y="0"/>
                    </a:lnTo>
                    <a:lnTo>
                      <a:pt x="0" y="14"/>
                    </a:lnTo>
                    <a:lnTo>
                      <a:pt x="57" y="280"/>
                    </a:lnTo>
                    <a:lnTo>
                      <a:pt x="72" y="302"/>
                    </a:lnTo>
                    <a:lnTo>
                      <a:pt x="72" y="302"/>
                    </a:lnTo>
                    <a:lnTo>
                      <a:pt x="137" y="340"/>
                    </a:lnTo>
                    <a:lnTo>
                      <a:pt x="121" y="266"/>
                    </a:lnTo>
                    <a:lnTo>
                      <a:pt x="72" y="30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3" name="Freeform 567"/>
              <p:cNvSpPr>
                <a:spLocks/>
              </p:cNvSpPr>
              <p:nvPr/>
            </p:nvSpPr>
            <p:spPr bwMode="auto">
              <a:xfrm>
                <a:off x="4530" y="2845"/>
                <a:ext cx="106" cy="78"/>
              </a:xfrm>
              <a:custGeom>
                <a:avLst/>
                <a:gdLst/>
                <a:ahLst/>
                <a:cxnLst>
                  <a:cxn ang="0">
                    <a:pos x="47" y="98"/>
                  </a:cxn>
                  <a:cxn ang="0">
                    <a:pos x="60" y="111"/>
                  </a:cxn>
                  <a:cxn ang="0">
                    <a:pos x="387" y="313"/>
                  </a:cxn>
                  <a:cxn ang="0">
                    <a:pos x="422" y="256"/>
                  </a:cxn>
                  <a:cxn ang="0">
                    <a:pos x="94" y="55"/>
                  </a:cxn>
                  <a:cxn ang="0">
                    <a:pos x="47" y="98"/>
                  </a:cxn>
                  <a:cxn ang="0">
                    <a:pos x="94" y="55"/>
                  </a:cxn>
                  <a:cxn ang="0">
                    <a:pos x="0" y="0"/>
                  </a:cxn>
                  <a:cxn ang="0">
                    <a:pos x="47" y="98"/>
                  </a:cxn>
                </a:cxnLst>
                <a:rect l="0" t="0" r="r" b="b"/>
                <a:pathLst>
                  <a:path w="422" h="313">
                    <a:moveTo>
                      <a:pt x="47" y="98"/>
                    </a:moveTo>
                    <a:lnTo>
                      <a:pt x="60" y="111"/>
                    </a:lnTo>
                    <a:lnTo>
                      <a:pt x="387" y="313"/>
                    </a:lnTo>
                    <a:lnTo>
                      <a:pt x="422" y="256"/>
                    </a:lnTo>
                    <a:lnTo>
                      <a:pt x="94" y="55"/>
                    </a:lnTo>
                    <a:lnTo>
                      <a:pt x="47" y="98"/>
                    </a:lnTo>
                    <a:lnTo>
                      <a:pt x="94" y="55"/>
                    </a:lnTo>
                    <a:lnTo>
                      <a:pt x="0" y="0"/>
                    </a:lnTo>
                    <a:lnTo>
                      <a:pt x="47" y="9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4" name="Freeform 568"/>
              <p:cNvSpPr>
                <a:spLocks/>
              </p:cNvSpPr>
              <p:nvPr/>
            </p:nvSpPr>
            <p:spPr bwMode="auto">
              <a:xfrm>
                <a:off x="4542" y="2863"/>
                <a:ext cx="56" cy="86"/>
              </a:xfrm>
              <a:custGeom>
                <a:avLst/>
                <a:gdLst/>
                <a:ahLst/>
                <a:cxnLst>
                  <a:cxn ang="0">
                    <a:pos x="143" y="309"/>
                  </a:cxn>
                  <a:cxn ang="0">
                    <a:pos x="186" y="266"/>
                  </a:cxn>
                  <a:cxn ang="0">
                    <a:pos x="59" y="0"/>
                  </a:cxn>
                  <a:cxn ang="0">
                    <a:pos x="0" y="28"/>
                  </a:cxn>
                  <a:cxn ang="0">
                    <a:pos x="127" y="294"/>
                  </a:cxn>
                  <a:cxn ang="0">
                    <a:pos x="143" y="309"/>
                  </a:cxn>
                  <a:cxn ang="0">
                    <a:pos x="143" y="309"/>
                  </a:cxn>
                  <a:cxn ang="0">
                    <a:pos x="224" y="347"/>
                  </a:cxn>
                  <a:cxn ang="0">
                    <a:pos x="186" y="266"/>
                  </a:cxn>
                  <a:cxn ang="0">
                    <a:pos x="143" y="309"/>
                  </a:cxn>
                </a:cxnLst>
                <a:rect l="0" t="0" r="r" b="b"/>
                <a:pathLst>
                  <a:path w="224" h="347">
                    <a:moveTo>
                      <a:pt x="143" y="309"/>
                    </a:moveTo>
                    <a:lnTo>
                      <a:pt x="186" y="266"/>
                    </a:lnTo>
                    <a:lnTo>
                      <a:pt x="59" y="0"/>
                    </a:lnTo>
                    <a:lnTo>
                      <a:pt x="0" y="28"/>
                    </a:lnTo>
                    <a:lnTo>
                      <a:pt x="127" y="294"/>
                    </a:lnTo>
                    <a:lnTo>
                      <a:pt x="143" y="309"/>
                    </a:lnTo>
                    <a:lnTo>
                      <a:pt x="143" y="309"/>
                    </a:lnTo>
                    <a:lnTo>
                      <a:pt x="224" y="347"/>
                    </a:lnTo>
                    <a:lnTo>
                      <a:pt x="186" y="266"/>
                    </a:lnTo>
                    <a:lnTo>
                      <a:pt x="143" y="30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5" name="Freeform 569"/>
              <p:cNvSpPr>
                <a:spLocks/>
              </p:cNvSpPr>
              <p:nvPr/>
            </p:nvSpPr>
            <p:spPr bwMode="auto">
              <a:xfrm>
                <a:off x="4467" y="2871"/>
                <a:ext cx="118" cy="69"/>
              </a:xfrm>
              <a:custGeom>
                <a:avLst/>
                <a:gdLst/>
                <a:ahLst/>
                <a:cxnLst>
                  <a:cxn ang="0">
                    <a:pos x="79" y="103"/>
                  </a:cxn>
                  <a:cxn ang="0">
                    <a:pos x="90" y="113"/>
                  </a:cxn>
                  <a:cxn ang="0">
                    <a:pos x="443" y="276"/>
                  </a:cxn>
                  <a:cxn ang="0">
                    <a:pos x="470" y="217"/>
                  </a:cxn>
                  <a:cxn ang="0">
                    <a:pos x="117" y="53"/>
                  </a:cxn>
                  <a:cxn ang="0">
                    <a:pos x="79" y="103"/>
                  </a:cxn>
                  <a:cxn ang="0">
                    <a:pos x="117" y="53"/>
                  </a:cxn>
                  <a:cxn ang="0">
                    <a:pos x="0" y="0"/>
                  </a:cxn>
                  <a:cxn ang="0">
                    <a:pos x="79" y="103"/>
                  </a:cxn>
                </a:cxnLst>
                <a:rect l="0" t="0" r="r" b="b"/>
                <a:pathLst>
                  <a:path w="470" h="276">
                    <a:moveTo>
                      <a:pt x="79" y="103"/>
                    </a:moveTo>
                    <a:lnTo>
                      <a:pt x="90" y="113"/>
                    </a:lnTo>
                    <a:lnTo>
                      <a:pt x="443" y="276"/>
                    </a:lnTo>
                    <a:lnTo>
                      <a:pt x="470" y="217"/>
                    </a:lnTo>
                    <a:lnTo>
                      <a:pt x="117" y="53"/>
                    </a:lnTo>
                    <a:lnTo>
                      <a:pt x="79" y="103"/>
                    </a:lnTo>
                    <a:lnTo>
                      <a:pt x="117" y="53"/>
                    </a:lnTo>
                    <a:lnTo>
                      <a:pt x="0" y="0"/>
                    </a:lnTo>
                    <a:lnTo>
                      <a:pt x="79" y="10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6" name="Freeform 570"/>
              <p:cNvSpPr>
                <a:spLocks/>
              </p:cNvSpPr>
              <p:nvPr/>
            </p:nvSpPr>
            <p:spPr bwMode="auto">
              <a:xfrm>
                <a:off x="4487" y="2887"/>
                <a:ext cx="76" cy="81"/>
              </a:xfrm>
              <a:custGeom>
                <a:avLst/>
                <a:gdLst/>
                <a:ahLst/>
                <a:cxnLst>
                  <a:cxn ang="0">
                    <a:pos x="219" y="306"/>
                  </a:cxn>
                  <a:cxn ang="0">
                    <a:pos x="251" y="254"/>
                  </a:cxn>
                  <a:cxn ang="0">
                    <a:pos x="51" y="0"/>
                  </a:cxn>
                  <a:cxn ang="0">
                    <a:pos x="0" y="40"/>
                  </a:cxn>
                  <a:cxn ang="0">
                    <a:pos x="200" y="295"/>
                  </a:cxn>
                  <a:cxn ang="0">
                    <a:pos x="219" y="306"/>
                  </a:cxn>
                  <a:cxn ang="0">
                    <a:pos x="219" y="306"/>
                  </a:cxn>
                  <a:cxn ang="0">
                    <a:pos x="307" y="325"/>
                  </a:cxn>
                  <a:cxn ang="0">
                    <a:pos x="251" y="254"/>
                  </a:cxn>
                  <a:cxn ang="0">
                    <a:pos x="219" y="306"/>
                  </a:cxn>
                </a:cxnLst>
                <a:rect l="0" t="0" r="r" b="b"/>
                <a:pathLst>
                  <a:path w="307" h="325">
                    <a:moveTo>
                      <a:pt x="219" y="306"/>
                    </a:moveTo>
                    <a:lnTo>
                      <a:pt x="251" y="254"/>
                    </a:lnTo>
                    <a:lnTo>
                      <a:pt x="51" y="0"/>
                    </a:lnTo>
                    <a:lnTo>
                      <a:pt x="0" y="40"/>
                    </a:lnTo>
                    <a:lnTo>
                      <a:pt x="200" y="295"/>
                    </a:lnTo>
                    <a:lnTo>
                      <a:pt x="219" y="306"/>
                    </a:lnTo>
                    <a:lnTo>
                      <a:pt x="219" y="306"/>
                    </a:lnTo>
                    <a:lnTo>
                      <a:pt x="307" y="325"/>
                    </a:lnTo>
                    <a:lnTo>
                      <a:pt x="251" y="254"/>
                    </a:lnTo>
                    <a:lnTo>
                      <a:pt x="219" y="30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7" name="Freeform 571"/>
              <p:cNvSpPr>
                <a:spLocks/>
              </p:cNvSpPr>
              <p:nvPr/>
            </p:nvSpPr>
            <p:spPr bwMode="auto">
              <a:xfrm>
                <a:off x="4396" y="2915"/>
                <a:ext cx="149" cy="48"/>
              </a:xfrm>
              <a:custGeom>
                <a:avLst/>
                <a:gdLst/>
                <a:ahLst/>
                <a:cxnLst>
                  <a:cxn ang="0">
                    <a:pos x="132" y="92"/>
                  </a:cxn>
                  <a:cxn ang="0">
                    <a:pos x="143" y="96"/>
                  </a:cxn>
                  <a:cxn ang="0">
                    <a:pos x="582" y="195"/>
                  </a:cxn>
                  <a:cxn ang="0">
                    <a:pos x="595" y="132"/>
                  </a:cxn>
                  <a:cxn ang="0">
                    <a:pos x="157" y="32"/>
                  </a:cxn>
                  <a:cxn ang="0">
                    <a:pos x="132" y="92"/>
                  </a:cxn>
                  <a:cxn ang="0">
                    <a:pos x="157" y="32"/>
                  </a:cxn>
                  <a:cxn ang="0">
                    <a:pos x="0" y="0"/>
                  </a:cxn>
                  <a:cxn ang="0">
                    <a:pos x="132" y="92"/>
                  </a:cxn>
                </a:cxnLst>
                <a:rect l="0" t="0" r="r" b="b"/>
                <a:pathLst>
                  <a:path w="595" h="195">
                    <a:moveTo>
                      <a:pt x="132" y="92"/>
                    </a:moveTo>
                    <a:lnTo>
                      <a:pt x="143" y="96"/>
                    </a:lnTo>
                    <a:lnTo>
                      <a:pt x="582" y="195"/>
                    </a:lnTo>
                    <a:lnTo>
                      <a:pt x="595" y="132"/>
                    </a:lnTo>
                    <a:lnTo>
                      <a:pt x="157" y="32"/>
                    </a:lnTo>
                    <a:lnTo>
                      <a:pt x="132" y="92"/>
                    </a:lnTo>
                    <a:lnTo>
                      <a:pt x="157" y="32"/>
                    </a:lnTo>
                    <a:lnTo>
                      <a:pt x="0" y="0"/>
                    </a:lnTo>
                    <a:lnTo>
                      <a:pt x="132" y="9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8" name="Freeform 572"/>
              <p:cNvSpPr>
                <a:spLocks/>
              </p:cNvSpPr>
              <p:nvPr/>
            </p:nvSpPr>
            <p:spPr bwMode="auto">
              <a:xfrm>
                <a:off x="4429" y="2924"/>
                <a:ext cx="111" cy="69"/>
              </a:xfrm>
              <a:custGeom>
                <a:avLst/>
                <a:gdLst/>
                <a:ahLst/>
                <a:cxnLst>
                  <a:cxn ang="0">
                    <a:pos x="328" y="269"/>
                  </a:cxn>
                  <a:cxn ang="0">
                    <a:pos x="348" y="208"/>
                  </a:cxn>
                  <a:cxn ang="0">
                    <a:pos x="37" y="0"/>
                  </a:cxn>
                  <a:cxn ang="0">
                    <a:pos x="0" y="54"/>
                  </a:cxn>
                  <a:cxn ang="0">
                    <a:pos x="311" y="262"/>
                  </a:cxn>
                  <a:cxn ang="0">
                    <a:pos x="328" y="269"/>
                  </a:cxn>
                  <a:cxn ang="0">
                    <a:pos x="328" y="269"/>
                  </a:cxn>
                  <a:cxn ang="0">
                    <a:pos x="445" y="275"/>
                  </a:cxn>
                  <a:cxn ang="0">
                    <a:pos x="348" y="208"/>
                  </a:cxn>
                  <a:cxn ang="0">
                    <a:pos x="328" y="269"/>
                  </a:cxn>
                </a:cxnLst>
                <a:rect l="0" t="0" r="r" b="b"/>
                <a:pathLst>
                  <a:path w="445" h="275">
                    <a:moveTo>
                      <a:pt x="328" y="269"/>
                    </a:moveTo>
                    <a:lnTo>
                      <a:pt x="348" y="208"/>
                    </a:lnTo>
                    <a:lnTo>
                      <a:pt x="37" y="0"/>
                    </a:lnTo>
                    <a:lnTo>
                      <a:pt x="0" y="54"/>
                    </a:lnTo>
                    <a:lnTo>
                      <a:pt x="311" y="262"/>
                    </a:lnTo>
                    <a:lnTo>
                      <a:pt x="328" y="269"/>
                    </a:lnTo>
                    <a:lnTo>
                      <a:pt x="328" y="269"/>
                    </a:lnTo>
                    <a:lnTo>
                      <a:pt x="445" y="275"/>
                    </a:lnTo>
                    <a:lnTo>
                      <a:pt x="348" y="208"/>
                    </a:lnTo>
                    <a:lnTo>
                      <a:pt x="328" y="26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29" name="Freeform 573"/>
              <p:cNvSpPr>
                <a:spLocks/>
              </p:cNvSpPr>
              <p:nvPr/>
            </p:nvSpPr>
            <p:spPr bwMode="auto">
              <a:xfrm>
                <a:off x="4338" y="2965"/>
                <a:ext cx="174" cy="26"/>
              </a:xfrm>
              <a:custGeom>
                <a:avLst/>
                <a:gdLst/>
                <a:ahLst/>
                <a:cxnLst>
                  <a:cxn ang="0">
                    <a:pos x="230" y="76"/>
                  </a:cxn>
                  <a:cxn ang="0">
                    <a:pos x="238" y="77"/>
                  </a:cxn>
                  <a:cxn ang="0">
                    <a:pos x="693" y="106"/>
                  </a:cxn>
                  <a:cxn ang="0">
                    <a:pos x="697" y="40"/>
                  </a:cxn>
                  <a:cxn ang="0">
                    <a:pos x="242" y="11"/>
                  </a:cxn>
                  <a:cxn ang="0">
                    <a:pos x="230" y="76"/>
                  </a:cxn>
                  <a:cxn ang="0">
                    <a:pos x="242" y="11"/>
                  </a:cxn>
                  <a:cxn ang="0">
                    <a:pos x="0" y="0"/>
                  </a:cxn>
                  <a:cxn ang="0">
                    <a:pos x="230" y="76"/>
                  </a:cxn>
                </a:cxnLst>
                <a:rect l="0" t="0" r="r" b="b"/>
                <a:pathLst>
                  <a:path w="697" h="106">
                    <a:moveTo>
                      <a:pt x="230" y="76"/>
                    </a:moveTo>
                    <a:lnTo>
                      <a:pt x="238" y="77"/>
                    </a:lnTo>
                    <a:lnTo>
                      <a:pt x="693" y="106"/>
                    </a:lnTo>
                    <a:lnTo>
                      <a:pt x="697" y="40"/>
                    </a:lnTo>
                    <a:lnTo>
                      <a:pt x="242" y="11"/>
                    </a:lnTo>
                    <a:lnTo>
                      <a:pt x="230" y="76"/>
                    </a:lnTo>
                    <a:lnTo>
                      <a:pt x="242" y="11"/>
                    </a:lnTo>
                    <a:lnTo>
                      <a:pt x="0" y="0"/>
                    </a:lnTo>
                    <a:lnTo>
                      <a:pt x="230" y="7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0" name="Freeform 574"/>
              <p:cNvSpPr>
                <a:spLocks/>
              </p:cNvSpPr>
              <p:nvPr/>
            </p:nvSpPr>
            <p:spPr bwMode="auto">
              <a:xfrm>
                <a:off x="4395" y="2968"/>
                <a:ext cx="146" cy="50"/>
              </a:xfrm>
              <a:custGeom>
                <a:avLst/>
                <a:gdLst/>
                <a:ahLst/>
                <a:cxnLst>
                  <a:cxn ang="0">
                    <a:pos x="445" y="198"/>
                  </a:cxn>
                  <a:cxn ang="0">
                    <a:pos x="450" y="134"/>
                  </a:cxn>
                  <a:cxn ang="0">
                    <a:pos x="19" y="0"/>
                  </a:cxn>
                  <a:cxn ang="0">
                    <a:pos x="0" y="63"/>
                  </a:cxn>
                  <a:cxn ang="0">
                    <a:pos x="430" y="197"/>
                  </a:cxn>
                  <a:cxn ang="0">
                    <a:pos x="445" y="198"/>
                  </a:cxn>
                  <a:cxn ang="0">
                    <a:pos x="445" y="198"/>
                  </a:cxn>
                  <a:cxn ang="0">
                    <a:pos x="584" y="177"/>
                  </a:cxn>
                  <a:cxn ang="0">
                    <a:pos x="450" y="134"/>
                  </a:cxn>
                  <a:cxn ang="0">
                    <a:pos x="445" y="198"/>
                  </a:cxn>
                </a:cxnLst>
                <a:rect l="0" t="0" r="r" b="b"/>
                <a:pathLst>
                  <a:path w="584" h="198">
                    <a:moveTo>
                      <a:pt x="445" y="198"/>
                    </a:moveTo>
                    <a:lnTo>
                      <a:pt x="450" y="134"/>
                    </a:lnTo>
                    <a:lnTo>
                      <a:pt x="19" y="0"/>
                    </a:lnTo>
                    <a:lnTo>
                      <a:pt x="0" y="63"/>
                    </a:lnTo>
                    <a:lnTo>
                      <a:pt x="430" y="197"/>
                    </a:lnTo>
                    <a:lnTo>
                      <a:pt x="445" y="198"/>
                    </a:lnTo>
                    <a:lnTo>
                      <a:pt x="445" y="198"/>
                    </a:lnTo>
                    <a:lnTo>
                      <a:pt x="584" y="177"/>
                    </a:lnTo>
                    <a:lnTo>
                      <a:pt x="450" y="134"/>
                    </a:lnTo>
                    <a:lnTo>
                      <a:pt x="445" y="19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1" name="Freeform 575"/>
              <p:cNvSpPr>
                <a:spLocks/>
              </p:cNvSpPr>
              <p:nvPr/>
            </p:nvSpPr>
            <p:spPr bwMode="auto">
              <a:xfrm>
                <a:off x="4334" y="3001"/>
                <a:ext cx="173" cy="34"/>
              </a:xfrm>
              <a:custGeom>
                <a:avLst/>
                <a:gdLst/>
                <a:ahLst/>
                <a:cxnLst>
                  <a:cxn ang="0">
                    <a:pos x="210" y="135"/>
                  </a:cxn>
                  <a:cxn ang="0">
                    <a:pos x="220" y="135"/>
                  </a:cxn>
                  <a:cxn ang="0">
                    <a:pos x="691" y="65"/>
                  </a:cxn>
                  <a:cxn ang="0">
                    <a:pos x="682" y="0"/>
                  </a:cxn>
                  <a:cxn ang="0">
                    <a:pos x="210" y="70"/>
                  </a:cxn>
                  <a:cxn ang="0">
                    <a:pos x="210" y="135"/>
                  </a:cxn>
                  <a:cxn ang="0">
                    <a:pos x="210" y="70"/>
                  </a:cxn>
                  <a:cxn ang="0">
                    <a:pos x="0" y="103"/>
                  </a:cxn>
                  <a:cxn ang="0">
                    <a:pos x="210" y="135"/>
                  </a:cxn>
                </a:cxnLst>
                <a:rect l="0" t="0" r="r" b="b"/>
                <a:pathLst>
                  <a:path w="691" h="135">
                    <a:moveTo>
                      <a:pt x="210" y="135"/>
                    </a:moveTo>
                    <a:lnTo>
                      <a:pt x="220" y="135"/>
                    </a:lnTo>
                    <a:lnTo>
                      <a:pt x="691" y="65"/>
                    </a:lnTo>
                    <a:lnTo>
                      <a:pt x="682" y="0"/>
                    </a:lnTo>
                    <a:lnTo>
                      <a:pt x="210" y="70"/>
                    </a:lnTo>
                    <a:lnTo>
                      <a:pt x="210" y="135"/>
                    </a:lnTo>
                    <a:lnTo>
                      <a:pt x="210" y="70"/>
                    </a:lnTo>
                    <a:lnTo>
                      <a:pt x="0" y="103"/>
                    </a:lnTo>
                    <a:lnTo>
                      <a:pt x="210" y="13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2" name="Freeform 576"/>
              <p:cNvSpPr>
                <a:spLocks/>
              </p:cNvSpPr>
              <p:nvPr/>
            </p:nvSpPr>
            <p:spPr bwMode="auto">
              <a:xfrm>
                <a:off x="4386" y="3019"/>
                <a:ext cx="158" cy="32"/>
              </a:xfrm>
              <a:custGeom>
                <a:avLst/>
                <a:gdLst/>
                <a:ahLst/>
                <a:cxnLst>
                  <a:cxn ang="0">
                    <a:pos x="485" y="130"/>
                  </a:cxn>
                  <a:cxn ang="0">
                    <a:pos x="481" y="66"/>
                  </a:cxn>
                  <a:cxn ang="0">
                    <a:pos x="10" y="0"/>
                  </a:cxn>
                  <a:cxn ang="0">
                    <a:pos x="0" y="65"/>
                  </a:cxn>
                  <a:cxn ang="0">
                    <a:pos x="472" y="131"/>
                  </a:cxn>
                  <a:cxn ang="0">
                    <a:pos x="485" y="130"/>
                  </a:cxn>
                  <a:cxn ang="0">
                    <a:pos x="485" y="130"/>
                  </a:cxn>
                  <a:cxn ang="0">
                    <a:pos x="629" y="88"/>
                  </a:cxn>
                  <a:cxn ang="0">
                    <a:pos x="481" y="66"/>
                  </a:cxn>
                  <a:cxn ang="0">
                    <a:pos x="485" y="130"/>
                  </a:cxn>
                </a:cxnLst>
                <a:rect l="0" t="0" r="r" b="b"/>
                <a:pathLst>
                  <a:path w="629" h="131">
                    <a:moveTo>
                      <a:pt x="485" y="130"/>
                    </a:moveTo>
                    <a:lnTo>
                      <a:pt x="481" y="66"/>
                    </a:lnTo>
                    <a:lnTo>
                      <a:pt x="10" y="0"/>
                    </a:lnTo>
                    <a:lnTo>
                      <a:pt x="0" y="65"/>
                    </a:lnTo>
                    <a:lnTo>
                      <a:pt x="472" y="131"/>
                    </a:lnTo>
                    <a:lnTo>
                      <a:pt x="485" y="130"/>
                    </a:lnTo>
                    <a:lnTo>
                      <a:pt x="485" y="130"/>
                    </a:lnTo>
                    <a:lnTo>
                      <a:pt x="629" y="88"/>
                    </a:lnTo>
                    <a:lnTo>
                      <a:pt x="481" y="66"/>
                    </a:lnTo>
                    <a:lnTo>
                      <a:pt x="485" y="13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3" name="Freeform 577"/>
              <p:cNvSpPr>
                <a:spLocks/>
              </p:cNvSpPr>
              <p:nvPr/>
            </p:nvSpPr>
            <p:spPr bwMode="auto">
              <a:xfrm>
                <a:off x="4346" y="3036"/>
                <a:ext cx="162" cy="46"/>
              </a:xfrm>
              <a:custGeom>
                <a:avLst/>
                <a:gdLst/>
                <a:ahLst/>
                <a:cxnLst>
                  <a:cxn ang="0">
                    <a:pos x="204" y="187"/>
                  </a:cxn>
                  <a:cxn ang="0">
                    <a:pos x="213" y="186"/>
                  </a:cxn>
                  <a:cxn ang="0">
                    <a:pos x="644" y="63"/>
                  </a:cxn>
                  <a:cxn ang="0">
                    <a:pos x="627" y="0"/>
                  </a:cxn>
                  <a:cxn ang="0">
                    <a:pos x="196" y="123"/>
                  </a:cxn>
                  <a:cxn ang="0">
                    <a:pos x="204" y="187"/>
                  </a:cxn>
                  <a:cxn ang="0">
                    <a:pos x="196" y="123"/>
                  </a:cxn>
                  <a:cxn ang="0">
                    <a:pos x="0" y="179"/>
                  </a:cxn>
                  <a:cxn ang="0">
                    <a:pos x="204" y="187"/>
                  </a:cxn>
                </a:cxnLst>
                <a:rect l="0" t="0" r="r" b="b"/>
                <a:pathLst>
                  <a:path w="644" h="187">
                    <a:moveTo>
                      <a:pt x="204" y="187"/>
                    </a:moveTo>
                    <a:lnTo>
                      <a:pt x="213" y="186"/>
                    </a:lnTo>
                    <a:lnTo>
                      <a:pt x="644" y="63"/>
                    </a:lnTo>
                    <a:lnTo>
                      <a:pt x="627" y="0"/>
                    </a:lnTo>
                    <a:lnTo>
                      <a:pt x="196" y="123"/>
                    </a:lnTo>
                    <a:lnTo>
                      <a:pt x="204" y="187"/>
                    </a:lnTo>
                    <a:lnTo>
                      <a:pt x="196" y="123"/>
                    </a:lnTo>
                    <a:lnTo>
                      <a:pt x="0" y="179"/>
                    </a:lnTo>
                    <a:lnTo>
                      <a:pt x="204" y="18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4" name="Freeform 578"/>
              <p:cNvSpPr>
                <a:spLocks/>
              </p:cNvSpPr>
              <p:nvPr/>
            </p:nvSpPr>
            <p:spPr bwMode="auto">
              <a:xfrm>
                <a:off x="4398" y="3066"/>
                <a:ext cx="145" cy="17"/>
              </a:xfrm>
              <a:custGeom>
                <a:avLst/>
                <a:gdLst/>
                <a:ahLst/>
                <a:cxnLst>
                  <a:cxn ang="0">
                    <a:pos x="480" y="65"/>
                  </a:cxn>
                  <a:cxn ang="0">
                    <a:pos x="464" y="4"/>
                  </a:cxn>
                  <a:cxn ang="0">
                    <a:pos x="1" y="0"/>
                  </a:cxn>
                  <a:cxn ang="0">
                    <a:pos x="0" y="65"/>
                  </a:cxn>
                  <a:cxn ang="0">
                    <a:pos x="463" y="69"/>
                  </a:cxn>
                  <a:cxn ang="0">
                    <a:pos x="480" y="65"/>
                  </a:cxn>
                  <a:cxn ang="0">
                    <a:pos x="480" y="65"/>
                  </a:cxn>
                  <a:cxn ang="0">
                    <a:pos x="583" y="6"/>
                  </a:cxn>
                  <a:cxn ang="0">
                    <a:pos x="464" y="4"/>
                  </a:cxn>
                  <a:cxn ang="0">
                    <a:pos x="480" y="65"/>
                  </a:cxn>
                </a:cxnLst>
                <a:rect l="0" t="0" r="r" b="b"/>
                <a:pathLst>
                  <a:path w="583" h="69">
                    <a:moveTo>
                      <a:pt x="480" y="65"/>
                    </a:moveTo>
                    <a:lnTo>
                      <a:pt x="464" y="4"/>
                    </a:lnTo>
                    <a:lnTo>
                      <a:pt x="1" y="0"/>
                    </a:lnTo>
                    <a:lnTo>
                      <a:pt x="0" y="65"/>
                    </a:lnTo>
                    <a:lnTo>
                      <a:pt x="463" y="69"/>
                    </a:lnTo>
                    <a:lnTo>
                      <a:pt x="480" y="65"/>
                    </a:lnTo>
                    <a:lnTo>
                      <a:pt x="480" y="65"/>
                    </a:lnTo>
                    <a:lnTo>
                      <a:pt x="583" y="6"/>
                    </a:lnTo>
                    <a:lnTo>
                      <a:pt x="464" y="4"/>
                    </a:lnTo>
                    <a:lnTo>
                      <a:pt x="480" y="6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5" name="Freeform 579"/>
              <p:cNvSpPr>
                <a:spLocks/>
              </p:cNvSpPr>
              <p:nvPr/>
            </p:nvSpPr>
            <p:spPr bwMode="auto">
              <a:xfrm>
                <a:off x="4386" y="3068"/>
                <a:ext cx="131" cy="69"/>
              </a:xfrm>
              <a:custGeom>
                <a:avLst/>
                <a:gdLst/>
                <a:ahLst/>
                <a:cxnLst>
                  <a:cxn ang="0">
                    <a:pos x="180" y="251"/>
                  </a:cxn>
                  <a:cxn ang="0">
                    <a:pos x="190" y="247"/>
                  </a:cxn>
                  <a:cxn ang="0">
                    <a:pos x="526" y="58"/>
                  </a:cxn>
                  <a:cxn ang="0">
                    <a:pos x="494" y="0"/>
                  </a:cxn>
                  <a:cxn ang="0">
                    <a:pos x="158" y="189"/>
                  </a:cxn>
                  <a:cxn ang="0">
                    <a:pos x="180" y="251"/>
                  </a:cxn>
                  <a:cxn ang="0">
                    <a:pos x="158" y="189"/>
                  </a:cxn>
                  <a:cxn ang="0">
                    <a:pos x="0" y="279"/>
                  </a:cxn>
                  <a:cxn ang="0">
                    <a:pos x="180" y="251"/>
                  </a:cxn>
                </a:cxnLst>
                <a:rect l="0" t="0" r="r" b="b"/>
                <a:pathLst>
                  <a:path w="526" h="279">
                    <a:moveTo>
                      <a:pt x="180" y="251"/>
                    </a:moveTo>
                    <a:lnTo>
                      <a:pt x="190" y="247"/>
                    </a:lnTo>
                    <a:lnTo>
                      <a:pt x="526" y="58"/>
                    </a:lnTo>
                    <a:lnTo>
                      <a:pt x="494" y="0"/>
                    </a:lnTo>
                    <a:lnTo>
                      <a:pt x="158" y="189"/>
                    </a:lnTo>
                    <a:lnTo>
                      <a:pt x="180" y="251"/>
                    </a:lnTo>
                    <a:lnTo>
                      <a:pt x="158" y="189"/>
                    </a:lnTo>
                    <a:lnTo>
                      <a:pt x="0" y="279"/>
                    </a:lnTo>
                    <a:lnTo>
                      <a:pt x="180" y="25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6" name="Freeform 580"/>
              <p:cNvSpPr>
                <a:spLocks/>
              </p:cNvSpPr>
              <p:nvPr/>
            </p:nvSpPr>
            <p:spPr bwMode="auto">
              <a:xfrm>
                <a:off x="4428" y="3090"/>
                <a:ext cx="138" cy="40"/>
              </a:xfrm>
              <a:custGeom>
                <a:avLst/>
                <a:gdLst/>
                <a:ahLst/>
                <a:cxnLst>
                  <a:cxn ang="0">
                    <a:pos x="475" y="74"/>
                  </a:cxn>
                  <a:cxn ang="0">
                    <a:pos x="447" y="18"/>
                  </a:cxn>
                  <a:cxn ang="0">
                    <a:pos x="0" y="96"/>
                  </a:cxn>
                  <a:cxn ang="0">
                    <a:pos x="12" y="161"/>
                  </a:cxn>
                  <a:cxn ang="0">
                    <a:pos x="458" y="83"/>
                  </a:cxn>
                  <a:cxn ang="0">
                    <a:pos x="475" y="74"/>
                  </a:cxn>
                  <a:cxn ang="0">
                    <a:pos x="475" y="74"/>
                  </a:cxn>
                  <a:cxn ang="0">
                    <a:pos x="553" y="0"/>
                  </a:cxn>
                  <a:cxn ang="0">
                    <a:pos x="447" y="18"/>
                  </a:cxn>
                  <a:cxn ang="0">
                    <a:pos x="475" y="74"/>
                  </a:cxn>
                </a:cxnLst>
                <a:rect l="0" t="0" r="r" b="b"/>
                <a:pathLst>
                  <a:path w="553" h="161">
                    <a:moveTo>
                      <a:pt x="475" y="74"/>
                    </a:moveTo>
                    <a:lnTo>
                      <a:pt x="447" y="18"/>
                    </a:lnTo>
                    <a:lnTo>
                      <a:pt x="0" y="96"/>
                    </a:lnTo>
                    <a:lnTo>
                      <a:pt x="12" y="161"/>
                    </a:lnTo>
                    <a:lnTo>
                      <a:pt x="458" y="83"/>
                    </a:lnTo>
                    <a:lnTo>
                      <a:pt x="475" y="74"/>
                    </a:lnTo>
                    <a:lnTo>
                      <a:pt x="475" y="74"/>
                    </a:lnTo>
                    <a:lnTo>
                      <a:pt x="553" y="0"/>
                    </a:lnTo>
                    <a:lnTo>
                      <a:pt x="447" y="18"/>
                    </a:lnTo>
                    <a:lnTo>
                      <a:pt x="475" y="74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7" name="Freeform 581"/>
              <p:cNvSpPr>
                <a:spLocks/>
              </p:cNvSpPr>
              <p:nvPr/>
            </p:nvSpPr>
            <p:spPr bwMode="auto">
              <a:xfrm>
                <a:off x="4449" y="3097"/>
                <a:ext cx="98" cy="81"/>
              </a:xfrm>
              <a:custGeom>
                <a:avLst/>
                <a:gdLst/>
                <a:ahLst/>
                <a:cxnLst>
                  <a:cxn ang="0">
                    <a:pos x="134" y="285"/>
                  </a:cxn>
                  <a:cxn ang="0">
                    <a:pos x="146" y="278"/>
                  </a:cxn>
                  <a:cxn ang="0">
                    <a:pos x="392" y="48"/>
                  </a:cxn>
                  <a:cxn ang="0">
                    <a:pos x="347" y="0"/>
                  </a:cxn>
                  <a:cxn ang="0">
                    <a:pos x="102" y="230"/>
                  </a:cxn>
                  <a:cxn ang="0">
                    <a:pos x="134" y="285"/>
                  </a:cxn>
                  <a:cxn ang="0">
                    <a:pos x="102" y="230"/>
                  </a:cxn>
                  <a:cxn ang="0">
                    <a:pos x="0" y="326"/>
                  </a:cxn>
                  <a:cxn ang="0">
                    <a:pos x="134" y="285"/>
                  </a:cxn>
                </a:cxnLst>
                <a:rect l="0" t="0" r="r" b="b"/>
                <a:pathLst>
                  <a:path w="392" h="326">
                    <a:moveTo>
                      <a:pt x="134" y="285"/>
                    </a:moveTo>
                    <a:lnTo>
                      <a:pt x="146" y="278"/>
                    </a:lnTo>
                    <a:lnTo>
                      <a:pt x="392" y="48"/>
                    </a:lnTo>
                    <a:lnTo>
                      <a:pt x="347" y="0"/>
                    </a:lnTo>
                    <a:lnTo>
                      <a:pt x="102" y="230"/>
                    </a:lnTo>
                    <a:lnTo>
                      <a:pt x="134" y="285"/>
                    </a:lnTo>
                    <a:lnTo>
                      <a:pt x="102" y="230"/>
                    </a:lnTo>
                    <a:lnTo>
                      <a:pt x="0" y="326"/>
                    </a:lnTo>
                    <a:lnTo>
                      <a:pt x="134" y="28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8" name="Freeform 582"/>
              <p:cNvSpPr>
                <a:spLocks/>
              </p:cNvSpPr>
              <p:nvPr/>
            </p:nvSpPr>
            <p:spPr bwMode="auto">
              <a:xfrm>
                <a:off x="4477" y="3113"/>
                <a:ext cx="120" cy="55"/>
              </a:xfrm>
              <a:custGeom>
                <a:avLst/>
                <a:gdLst/>
                <a:ahLst/>
                <a:cxnLst>
                  <a:cxn ang="0">
                    <a:pos x="446" y="69"/>
                  </a:cxn>
                  <a:cxn ang="0">
                    <a:pos x="406" y="24"/>
                  </a:cxn>
                  <a:cxn ang="0">
                    <a:pos x="0" y="158"/>
                  </a:cxn>
                  <a:cxn ang="0">
                    <a:pos x="21" y="221"/>
                  </a:cxn>
                  <a:cxn ang="0">
                    <a:pos x="427" y="85"/>
                  </a:cxn>
                  <a:cxn ang="0">
                    <a:pos x="446" y="69"/>
                  </a:cxn>
                  <a:cxn ang="0">
                    <a:pos x="446" y="69"/>
                  </a:cxn>
                  <a:cxn ang="0">
                    <a:pos x="479" y="0"/>
                  </a:cxn>
                  <a:cxn ang="0">
                    <a:pos x="406" y="24"/>
                  </a:cxn>
                  <a:cxn ang="0">
                    <a:pos x="446" y="69"/>
                  </a:cxn>
                </a:cxnLst>
                <a:rect l="0" t="0" r="r" b="b"/>
                <a:pathLst>
                  <a:path w="479" h="221">
                    <a:moveTo>
                      <a:pt x="446" y="69"/>
                    </a:moveTo>
                    <a:lnTo>
                      <a:pt x="406" y="24"/>
                    </a:lnTo>
                    <a:lnTo>
                      <a:pt x="0" y="158"/>
                    </a:lnTo>
                    <a:lnTo>
                      <a:pt x="21" y="221"/>
                    </a:lnTo>
                    <a:lnTo>
                      <a:pt x="427" y="85"/>
                    </a:lnTo>
                    <a:lnTo>
                      <a:pt x="446" y="69"/>
                    </a:lnTo>
                    <a:lnTo>
                      <a:pt x="446" y="69"/>
                    </a:lnTo>
                    <a:lnTo>
                      <a:pt x="479" y="0"/>
                    </a:lnTo>
                    <a:lnTo>
                      <a:pt x="406" y="24"/>
                    </a:lnTo>
                    <a:lnTo>
                      <a:pt x="446" y="6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39" name="Freeform 583"/>
              <p:cNvSpPr>
                <a:spLocks/>
              </p:cNvSpPr>
              <p:nvPr/>
            </p:nvSpPr>
            <p:spPr bwMode="auto">
              <a:xfrm>
                <a:off x="4529" y="3123"/>
                <a:ext cx="59" cy="90"/>
              </a:xfrm>
              <a:custGeom>
                <a:avLst/>
                <a:gdLst/>
                <a:ahLst/>
                <a:cxnLst>
                  <a:cxn ang="0">
                    <a:pos x="97" y="301"/>
                  </a:cxn>
                  <a:cxn ang="0">
                    <a:pos x="108" y="288"/>
                  </a:cxn>
                  <a:cxn ang="0">
                    <a:pos x="236" y="30"/>
                  </a:cxn>
                  <a:cxn ang="0">
                    <a:pos x="177" y="0"/>
                  </a:cxn>
                  <a:cxn ang="0">
                    <a:pos x="50" y="259"/>
                  </a:cxn>
                  <a:cxn ang="0">
                    <a:pos x="97" y="301"/>
                  </a:cxn>
                  <a:cxn ang="0">
                    <a:pos x="50" y="259"/>
                  </a:cxn>
                  <a:cxn ang="0">
                    <a:pos x="0" y="362"/>
                  </a:cxn>
                  <a:cxn ang="0">
                    <a:pos x="97" y="301"/>
                  </a:cxn>
                </a:cxnLst>
                <a:rect l="0" t="0" r="r" b="b"/>
                <a:pathLst>
                  <a:path w="236" h="362">
                    <a:moveTo>
                      <a:pt x="97" y="301"/>
                    </a:moveTo>
                    <a:lnTo>
                      <a:pt x="108" y="288"/>
                    </a:lnTo>
                    <a:lnTo>
                      <a:pt x="236" y="30"/>
                    </a:lnTo>
                    <a:lnTo>
                      <a:pt x="177" y="0"/>
                    </a:lnTo>
                    <a:lnTo>
                      <a:pt x="50" y="259"/>
                    </a:lnTo>
                    <a:lnTo>
                      <a:pt x="97" y="301"/>
                    </a:lnTo>
                    <a:lnTo>
                      <a:pt x="50" y="259"/>
                    </a:lnTo>
                    <a:lnTo>
                      <a:pt x="0" y="362"/>
                    </a:lnTo>
                    <a:lnTo>
                      <a:pt x="97" y="30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0" name="Freeform 584"/>
              <p:cNvSpPr>
                <a:spLocks/>
              </p:cNvSpPr>
              <p:nvPr/>
            </p:nvSpPr>
            <p:spPr bwMode="auto">
              <a:xfrm>
                <a:off x="4545" y="3129"/>
                <a:ext cx="85" cy="69"/>
              </a:xfrm>
              <a:custGeom>
                <a:avLst/>
                <a:gdLst/>
                <a:ahLst/>
                <a:cxnLst>
                  <a:cxn ang="0">
                    <a:pos x="338" y="62"/>
                  </a:cxn>
                  <a:cxn ang="0">
                    <a:pos x="287" y="34"/>
                  </a:cxn>
                  <a:cxn ang="0">
                    <a:pos x="0" y="223"/>
                  </a:cxn>
                  <a:cxn ang="0">
                    <a:pos x="36" y="277"/>
                  </a:cxn>
                  <a:cxn ang="0">
                    <a:pos x="323" y="88"/>
                  </a:cxn>
                  <a:cxn ang="0">
                    <a:pos x="338" y="62"/>
                  </a:cxn>
                  <a:cxn ang="0">
                    <a:pos x="338" y="62"/>
                  </a:cxn>
                  <a:cxn ang="0">
                    <a:pos x="340" y="0"/>
                  </a:cxn>
                  <a:cxn ang="0">
                    <a:pos x="287" y="34"/>
                  </a:cxn>
                  <a:cxn ang="0">
                    <a:pos x="338" y="62"/>
                  </a:cxn>
                </a:cxnLst>
                <a:rect l="0" t="0" r="r" b="b"/>
                <a:pathLst>
                  <a:path w="340" h="277">
                    <a:moveTo>
                      <a:pt x="338" y="62"/>
                    </a:moveTo>
                    <a:lnTo>
                      <a:pt x="287" y="34"/>
                    </a:lnTo>
                    <a:lnTo>
                      <a:pt x="0" y="223"/>
                    </a:lnTo>
                    <a:lnTo>
                      <a:pt x="36" y="277"/>
                    </a:lnTo>
                    <a:lnTo>
                      <a:pt x="323" y="88"/>
                    </a:lnTo>
                    <a:lnTo>
                      <a:pt x="338" y="62"/>
                    </a:lnTo>
                    <a:lnTo>
                      <a:pt x="338" y="62"/>
                    </a:lnTo>
                    <a:lnTo>
                      <a:pt x="340" y="0"/>
                    </a:lnTo>
                    <a:lnTo>
                      <a:pt x="287" y="34"/>
                    </a:lnTo>
                    <a:lnTo>
                      <a:pt x="338" y="6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1" name="Freeform 585"/>
              <p:cNvSpPr>
                <a:spLocks/>
              </p:cNvSpPr>
              <p:nvPr/>
            </p:nvSpPr>
            <p:spPr bwMode="auto">
              <a:xfrm>
                <a:off x="4610" y="3143"/>
                <a:ext cx="19" cy="91"/>
              </a:xfrm>
              <a:custGeom>
                <a:avLst/>
                <a:gdLst/>
                <a:ahLst/>
                <a:cxnLst>
                  <a:cxn ang="0">
                    <a:pos x="60" y="293"/>
                  </a:cxn>
                  <a:cxn ang="0">
                    <a:pos x="68" y="272"/>
                  </a:cxn>
                  <a:cxn ang="0">
                    <a:pos x="76" y="2"/>
                  </a:cxn>
                  <a:cxn ang="0">
                    <a:pos x="11" y="0"/>
                  </a:cxn>
                  <a:cxn ang="0">
                    <a:pos x="2" y="271"/>
                  </a:cxn>
                  <a:cxn ang="0">
                    <a:pos x="60" y="293"/>
                  </a:cxn>
                  <a:cxn ang="0">
                    <a:pos x="2" y="271"/>
                  </a:cxn>
                  <a:cxn ang="0">
                    <a:pos x="0" y="363"/>
                  </a:cxn>
                  <a:cxn ang="0">
                    <a:pos x="60" y="293"/>
                  </a:cxn>
                </a:cxnLst>
                <a:rect l="0" t="0" r="r" b="b"/>
                <a:pathLst>
                  <a:path w="76" h="363">
                    <a:moveTo>
                      <a:pt x="60" y="293"/>
                    </a:moveTo>
                    <a:lnTo>
                      <a:pt x="68" y="272"/>
                    </a:lnTo>
                    <a:lnTo>
                      <a:pt x="76" y="2"/>
                    </a:lnTo>
                    <a:lnTo>
                      <a:pt x="11" y="0"/>
                    </a:lnTo>
                    <a:lnTo>
                      <a:pt x="2" y="271"/>
                    </a:lnTo>
                    <a:lnTo>
                      <a:pt x="60" y="293"/>
                    </a:lnTo>
                    <a:lnTo>
                      <a:pt x="2" y="271"/>
                    </a:lnTo>
                    <a:lnTo>
                      <a:pt x="0" y="363"/>
                    </a:lnTo>
                    <a:lnTo>
                      <a:pt x="60" y="29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2" name="Freeform 586"/>
              <p:cNvSpPr>
                <a:spLocks/>
              </p:cNvSpPr>
              <p:nvPr/>
            </p:nvSpPr>
            <p:spPr bwMode="auto">
              <a:xfrm>
                <a:off x="4613" y="3134"/>
                <a:ext cx="66" cy="83"/>
              </a:xfrm>
              <a:custGeom>
                <a:avLst/>
                <a:gdLst/>
                <a:ahLst/>
                <a:cxnLst>
                  <a:cxn ang="0">
                    <a:pos x="264" y="43"/>
                  </a:cxn>
                  <a:cxn ang="0">
                    <a:pos x="209" y="38"/>
                  </a:cxn>
                  <a:cxn ang="0">
                    <a:pos x="0" y="287"/>
                  </a:cxn>
                  <a:cxn ang="0">
                    <a:pos x="50" y="330"/>
                  </a:cxn>
                  <a:cxn ang="0">
                    <a:pos x="259" y="80"/>
                  </a:cxn>
                  <a:cxn ang="0">
                    <a:pos x="264" y="43"/>
                  </a:cxn>
                  <a:cxn ang="0">
                    <a:pos x="264" y="43"/>
                  </a:cxn>
                  <a:cxn ang="0">
                    <a:pos x="241" y="0"/>
                  </a:cxn>
                  <a:cxn ang="0">
                    <a:pos x="209" y="38"/>
                  </a:cxn>
                  <a:cxn ang="0">
                    <a:pos x="264" y="43"/>
                  </a:cxn>
                </a:cxnLst>
                <a:rect l="0" t="0" r="r" b="b"/>
                <a:pathLst>
                  <a:path w="264" h="330">
                    <a:moveTo>
                      <a:pt x="264" y="43"/>
                    </a:moveTo>
                    <a:lnTo>
                      <a:pt x="209" y="38"/>
                    </a:lnTo>
                    <a:lnTo>
                      <a:pt x="0" y="287"/>
                    </a:lnTo>
                    <a:lnTo>
                      <a:pt x="50" y="330"/>
                    </a:lnTo>
                    <a:lnTo>
                      <a:pt x="259" y="80"/>
                    </a:lnTo>
                    <a:lnTo>
                      <a:pt x="264" y="43"/>
                    </a:lnTo>
                    <a:lnTo>
                      <a:pt x="264" y="43"/>
                    </a:lnTo>
                    <a:lnTo>
                      <a:pt x="241" y="0"/>
                    </a:lnTo>
                    <a:lnTo>
                      <a:pt x="209" y="38"/>
                    </a:lnTo>
                    <a:lnTo>
                      <a:pt x="264" y="4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3" name="Freeform 587"/>
              <p:cNvSpPr>
                <a:spLocks/>
              </p:cNvSpPr>
              <p:nvPr/>
            </p:nvSpPr>
            <p:spPr bwMode="auto">
              <a:xfrm>
                <a:off x="4664" y="3145"/>
                <a:ext cx="51" cy="92"/>
              </a:xfrm>
              <a:custGeom>
                <a:avLst/>
                <a:gdLst/>
                <a:ahLst/>
                <a:cxnLst>
                  <a:cxn ang="0">
                    <a:pos x="203" y="303"/>
                  </a:cxn>
                  <a:cxn ang="0">
                    <a:pos x="202" y="276"/>
                  </a:cxn>
                  <a:cxn ang="0">
                    <a:pos x="59" y="0"/>
                  </a:cxn>
                  <a:cxn ang="0">
                    <a:pos x="0" y="30"/>
                  </a:cxn>
                  <a:cxn ang="0">
                    <a:pos x="144" y="306"/>
                  </a:cxn>
                  <a:cxn ang="0">
                    <a:pos x="203" y="303"/>
                  </a:cxn>
                  <a:cxn ang="0">
                    <a:pos x="144" y="306"/>
                  </a:cxn>
                  <a:cxn ang="0">
                    <a:pos x="177" y="367"/>
                  </a:cxn>
                  <a:cxn ang="0">
                    <a:pos x="203" y="303"/>
                  </a:cxn>
                </a:cxnLst>
                <a:rect l="0" t="0" r="r" b="b"/>
                <a:pathLst>
                  <a:path w="203" h="367">
                    <a:moveTo>
                      <a:pt x="203" y="303"/>
                    </a:moveTo>
                    <a:lnTo>
                      <a:pt x="202" y="276"/>
                    </a:lnTo>
                    <a:lnTo>
                      <a:pt x="59" y="0"/>
                    </a:lnTo>
                    <a:lnTo>
                      <a:pt x="0" y="30"/>
                    </a:lnTo>
                    <a:lnTo>
                      <a:pt x="144" y="306"/>
                    </a:lnTo>
                    <a:lnTo>
                      <a:pt x="203" y="303"/>
                    </a:lnTo>
                    <a:lnTo>
                      <a:pt x="144" y="306"/>
                    </a:lnTo>
                    <a:lnTo>
                      <a:pt x="177" y="367"/>
                    </a:lnTo>
                    <a:lnTo>
                      <a:pt x="203" y="30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4" name="Freeform 588"/>
              <p:cNvSpPr>
                <a:spLocks/>
              </p:cNvSpPr>
              <p:nvPr/>
            </p:nvSpPr>
            <p:spPr bwMode="auto">
              <a:xfrm>
                <a:off x="4700" y="3134"/>
                <a:ext cx="42" cy="87"/>
              </a:xfrm>
              <a:custGeom>
                <a:avLst/>
                <a:gdLst/>
                <a:ahLst/>
                <a:cxnLst>
                  <a:cxn ang="0">
                    <a:pos x="166" y="58"/>
                  </a:cxn>
                  <a:cxn ang="0">
                    <a:pos x="107" y="62"/>
                  </a:cxn>
                  <a:cxn ang="0">
                    <a:pos x="0" y="324"/>
                  </a:cxn>
                  <a:cxn ang="0">
                    <a:pos x="61" y="349"/>
                  </a:cxn>
                  <a:cxn ang="0">
                    <a:pos x="168" y="86"/>
                  </a:cxn>
                  <a:cxn ang="0">
                    <a:pos x="166" y="58"/>
                  </a:cxn>
                  <a:cxn ang="0">
                    <a:pos x="166" y="58"/>
                  </a:cxn>
                  <a:cxn ang="0">
                    <a:pos x="132" y="0"/>
                  </a:cxn>
                  <a:cxn ang="0">
                    <a:pos x="107" y="62"/>
                  </a:cxn>
                  <a:cxn ang="0">
                    <a:pos x="166" y="58"/>
                  </a:cxn>
                </a:cxnLst>
                <a:rect l="0" t="0" r="r" b="b"/>
                <a:pathLst>
                  <a:path w="168" h="349">
                    <a:moveTo>
                      <a:pt x="166" y="58"/>
                    </a:moveTo>
                    <a:lnTo>
                      <a:pt x="107" y="62"/>
                    </a:lnTo>
                    <a:lnTo>
                      <a:pt x="0" y="324"/>
                    </a:lnTo>
                    <a:lnTo>
                      <a:pt x="61" y="349"/>
                    </a:lnTo>
                    <a:lnTo>
                      <a:pt x="168" y="86"/>
                    </a:lnTo>
                    <a:lnTo>
                      <a:pt x="166" y="58"/>
                    </a:lnTo>
                    <a:lnTo>
                      <a:pt x="166" y="58"/>
                    </a:lnTo>
                    <a:lnTo>
                      <a:pt x="132" y="0"/>
                    </a:lnTo>
                    <a:lnTo>
                      <a:pt x="107" y="62"/>
                    </a:lnTo>
                    <a:lnTo>
                      <a:pt x="166" y="5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5" name="Freeform 589"/>
              <p:cNvSpPr>
                <a:spLocks/>
              </p:cNvSpPr>
              <p:nvPr/>
            </p:nvSpPr>
            <p:spPr bwMode="auto">
              <a:xfrm>
                <a:off x="4727" y="3148"/>
                <a:ext cx="51" cy="85"/>
              </a:xfrm>
              <a:custGeom>
                <a:avLst/>
                <a:gdLst/>
                <a:ahLst/>
                <a:cxnLst>
                  <a:cxn ang="0">
                    <a:pos x="203" y="272"/>
                  </a:cxn>
                  <a:cxn ang="0">
                    <a:pos x="200" y="246"/>
                  </a:cxn>
                  <a:cxn ang="0">
                    <a:pos x="57" y="0"/>
                  </a:cxn>
                  <a:cxn ang="0">
                    <a:pos x="0" y="32"/>
                  </a:cxn>
                  <a:cxn ang="0">
                    <a:pos x="144" y="278"/>
                  </a:cxn>
                  <a:cxn ang="0">
                    <a:pos x="203" y="272"/>
                  </a:cxn>
                  <a:cxn ang="0">
                    <a:pos x="144" y="278"/>
                  </a:cxn>
                  <a:cxn ang="0">
                    <a:pos x="180" y="341"/>
                  </a:cxn>
                  <a:cxn ang="0">
                    <a:pos x="203" y="272"/>
                  </a:cxn>
                </a:cxnLst>
                <a:rect l="0" t="0" r="r" b="b"/>
                <a:pathLst>
                  <a:path w="203" h="341">
                    <a:moveTo>
                      <a:pt x="203" y="272"/>
                    </a:moveTo>
                    <a:lnTo>
                      <a:pt x="200" y="246"/>
                    </a:lnTo>
                    <a:lnTo>
                      <a:pt x="57" y="0"/>
                    </a:lnTo>
                    <a:lnTo>
                      <a:pt x="0" y="32"/>
                    </a:lnTo>
                    <a:lnTo>
                      <a:pt x="144" y="278"/>
                    </a:lnTo>
                    <a:lnTo>
                      <a:pt x="203" y="272"/>
                    </a:lnTo>
                    <a:lnTo>
                      <a:pt x="144" y="278"/>
                    </a:lnTo>
                    <a:lnTo>
                      <a:pt x="180" y="341"/>
                    </a:lnTo>
                    <a:lnTo>
                      <a:pt x="203" y="27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6" name="Freeform 590"/>
              <p:cNvSpPr>
                <a:spLocks/>
              </p:cNvSpPr>
              <p:nvPr/>
            </p:nvSpPr>
            <p:spPr bwMode="auto">
              <a:xfrm>
                <a:off x="4762" y="3131"/>
                <a:ext cx="37" cy="85"/>
              </a:xfrm>
              <a:custGeom>
                <a:avLst/>
                <a:gdLst/>
                <a:ahLst/>
                <a:cxnLst>
                  <a:cxn ang="0">
                    <a:pos x="139" y="33"/>
                  </a:cxn>
                  <a:cxn ang="0">
                    <a:pos x="87" y="48"/>
                  </a:cxn>
                  <a:cxn ang="0">
                    <a:pos x="0" y="318"/>
                  </a:cxn>
                  <a:cxn ang="0">
                    <a:pos x="63" y="338"/>
                  </a:cxn>
                  <a:cxn ang="0">
                    <a:pos x="149" y="67"/>
                  </a:cxn>
                  <a:cxn ang="0">
                    <a:pos x="139" y="33"/>
                  </a:cxn>
                  <a:cxn ang="0">
                    <a:pos x="139" y="33"/>
                  </a:cxn>
                  <a:cxn ang="0">
                    <a:pos x="102" y="0"/>
                  </a:cxn>
                  <a:cxn ang="0">
                    <a:pos x="87" y="48"/>
                  </a:cxn>
                  <a:cxn ang="0">
                    <a:pos x="139" y="33"/>
                  </a:cxn>
                </a:cxnLst>
                <a:rect l="0" t="0" r="r" b="b"/>
                <a:pathLst>
                  <a:path w="149" h="338">
                    <a:moveTo>
                      <a:pt x="139" y="33"/>
                    </a:moveTo>
                    <a:lnTo>
                      <a:pt x="87" y="48"/>
                    </a:lnTo>
                    <a:lnTo>
                      <a:pt x="0" y="318"/>
                    </a:lnTo>
                    <a:lnTo>
                      <a:pt x="63" y="338"/>
                    </a:lnTo>
                    <a:lnTo>
                      <a:pt x="149" y="67"/>
                    </a:lnTo>
                    <a:lnTo>
                      <a:pt x="139" y="33"/>
                    </a:lnTo>
                    <a:lnTo>
                      <a:pt x="139" y="33"/>
                    </a:lnTo>
                    <a:lnTo>
                      <a:pt x="102" y="0"/>
                    </a:lnTo>
                    <a:lnTo>
                      <a:pt x="87" y="48"/>
                    </a:lnTo>
                    <a:lnTo>
                      <a:pt x="139" y="3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7" name="Freeform 591"/>
              <p:cNvSpPr>
                <a:spLocks/>
              </p:cNvSpPr>
              <p:nvPr/>
            </p:nvSpPr>
            <p:spPr bwMode="auto">
              <a:xfrm>
                <a:off x="4786" y="3140"/>
                <a:ext cx="77" cy="80"/>
              </a:xfrm>
              <a:custGeom>
                <a:avLst/>
                <a:gdLst/>
                <a:ahLst/>
                <a:cxnLst>
                  <a:cxn ang="0">
                    <a:pos x="287" y="227"/>
                  </a:cxn>
                  <a:cxn ang="0">
                    <a:pos x="277" y="209"/>
                  </a:cxn>
                  <a:cxn ang="0">
                    <a:pos x="43" y="0"/>
                  </a:cxn>
                  <a:cxn ang="0">
                    <a:pos x="0" y="48"/>
                  </a:cxn>
                  <a:cxn ang="0">
                    <a:pos x="234" y="258"/>
                  </a:cxn>
                  <a:cxn ang="0">
                    <a:pos x="287" y="227"/>
                  </a:cxn>
                  <a:cxn ang="0">
                    <a:pos x="234" y="258"/>
                  </a:cxn>
                  <a:cxn ang="0">
                    <a:pos x="307" y="322"/>
                  </a:cxn>
                  <a:cxn ang="0">
                    <a:pos x="287" y="227"/>
                  </a:cxn>
                </a:cxnLst>
                <a:rect l="0" t="0" r="r" b="b"/>
                <a:pathLst>
                  <a:path w="307" h="322">
                    <a:moveTo>
                      <a:pt x="287" y="227"/>
                    </a:moveTo>
                    <a:lnTo>
                      <a:pt x="277" y="209"/>
                    </a:lnTo>
                    <a:lnTo>
                      <a:pt x="43" y="0"/>
                    </a:lnTo>
                    <a:lnTo>
                      <a:pt x="0" y="48"/>
                    </a:lnTo>
                    <a:lnTo>
                      <a:pt x="234" y="258"/>
                    </a:lnTo>
                    <a:lnTo>
                      <a:pt x="287" y="227"/>
                    </a:lnTo>
                    <a:lnTo>
                      <a:pt x="234" y="258"/>
                    </a:lnTo>
                    <a:lnTo>
                      <a:pt x="307" y="322"/>
                    </a:lnTo>
                    <a:lnTo>
                      <a:pt x="287" y="22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8" name="Freeform 592"/>
              <p:cNvSpPr>
                <a:spLocks/>
              </p:cNvSpPr>
              <p:nvPr/>
            </p:nvSpPr>
            <p:spPr bwMode="auto">
              <a:xfrm>
                <a:off x="4824" y="3116"/>
                <a:ext cx="34" cy="84"/>
              </a:xfrm>
              <a:custGeom>
                <a:avLst/>
                <a:gdLst/>
                <a:ahLst/>
                <a:cxnLst>
                  <a:cxn ang="0">
                    <a:pos x="59" y="29"/>
                  </a:cxn>
                  <a:cxn ang="0">
                    <a:pos x="13" y="65"/>
                  </a:cxn>
                  <a:cxn ang="0">
                    <a:pos x="71" y="335"/>
                  </a:cxn>
                  <a:cxn ang="0">
                    <a:pos x="134" y="322"/>
                  </a:cxn>
                  <a:cxn ang="0">
                    <a:pos x="77" y="51"/>
                  </a:cxn>
                  <a:cxn ang="0">
                    <a:pos x="59" y="29"/>
                  </a:cxn>
                  <a:cxn ang="0">
                    <a:pos x="59" y="29"/>
                  </a:cxn>
                  <a:cxn ang="0">
                    <a:pos x="0" y="0"/>
                  </a:cxn>
                  <a:cxn ang="0">
                    <a:pos x="13" y="65"/>
                  </a:cxn>
                  <a:cxn ang="0">
                    <a:pos x="59" y="29"/>
                  </a:cxn>
                </a:cxnLst>
                <a:rect l="0" t="0" r="r" b="b"/>
                <a:pathLst>
                  <a:path w="134" h="335">
                    <a:moveTo>
                      <a:pt x="59" y="29"/>
                    </a:moveTo>
                    <a:lnTo>
                      <a:pt x="13" y="65"/>
                    </a:lnTo>
                    <a:lnTo>
                      <a:pt x="71" y="335"/>
                    </a:lnTo>
                    <a:lnTo>
                      <a:pt x="134" y="322"/>
                    </a:lnTo>
                    <a:lnTo>
                      <a:pt x="77" y="51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0"/>
                    </a:lnTo>
                    <a:lnTo>
                      <a:pt x="13" y="65"/>
                    </a:lnTo>
                    <a:lnTo>
                      <a:pt x="59" y="2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49" name="Freeform 593"/>
              <p:cNvSpPr>
                <a:spLocks/>
              </p:cNvSpPr>
              <p:nvPr/>
            </p:nvSpPr>
            <p:spPr bwMode="auto">
              <a:xfrm>
                <a:off x="4832" y="3123"/>
                <a:ext cx="106" cy="65"/>
              </a:xfrm>
              <a:custGeom>
                <a:avLst/>
                <a:gdLst/>
                <a:ahLst/>
                <a:cxnLst>
                  <a:cxn ang="0">
                    <a:pos x="369" y="167"/>
                  </a:cxn>
                  <a:cxn ang="0">
                    <a:pos x="356" y="155"/>
                  </a:cxn>
                  <a:cxn ang="0">
                    <a:pos x="28" y="0"/>
                  </a:cxn>
                  <a:cxn ang="0">
                    <a:pos x="0" y="58"/>
                  </a:cxn>
                  <a:cxn ang="0">
                    <a:pos x="328" y="214"/>
                  </a:cxn>
                  <a:cxn ang="0">
                    <a:pos x="369" y="167"/>
                  </a:cxn>
                  <a:cxn ang="0">
                    <a:pos x="328" y="214"/>
                  </a:cxn>
                  <a:cxn ang="0">
                    <a:pos x="427" y="260"/>
                  </a:cxn>
                  <a:cxn ang="0">
                    <a:pos x="369" y="167"/>
                  </a:cxn>
                </a:cxnLst>
                <a:rect l="0" t="0" r="r" b="b"/>
                <a:pathLst>
                  <a:path w="427" h="260">
                    <a:moveTo>
                      <a:pt x="369" y="167"/>
                    </a:moveTo>
                    <a:lnTo>
                      <a:pt x="356" y="155"/>
                    </a:lnTo>
                    <a:lnTo>
                      <a:pt x="28" y="0"/>
                    </a:lnTo>
                    <a:lnTo>
                      <a:pt x="0" y="58"/>
                    </a:lnTo>
                    <a:lnTo>
                      <a:pt x="328" y="214"/>
                    </a:lnTo>
                    <a:lnTo>
                      <a:pt x="369" y="167"/>
                    </a:lnTo>
                    <a:lnTo>
                      <a:pt x="328" y="214"/>
                    </a:lnTo>
                    <a:lnTo>
                      <a:pt x="427" y="260"/>
                    </a:lnTo>
                    <a:lnTo>
                      <a:pt x="369" y="167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0" name="Freeform 594"/>
              <p:cNvSpPr>
                <a:spLocks/>
              </p:cNvSpPr>
              <p:nvPr/>
            </p:nvSpPr>
            <p:spPr bwMode="auto">
              <a:xfrm>
                <a:off x="4860" y="3094"/>
                <a:ext cx="64" cy="80"/>
              </a:xfrm>
              <a:custGeom>
                <a:avLst/>
                <a:gdLst/>
                <a:ahLst/>
                <a:cxnLst>
                  <a:cxn ang="0">
                    <a:pos x="75" y="16"/>
                  </a:cxn>
                  <a:cxn ang="0">
                    <a:pos x="40" y="65"/>
                  </a:cxn>
                  <a:cxn ang="0">
                    <a:pos x="200" y="320"/>
                  </a:cxn>
                  <a:cxn ang="0">
                    <a:pos x="255" y="285"/>
                  </a:cxn>
                  <a:cxn ang="0">
                    <a:pos x="96" y="31"/>
                  </a:cxn>
                  <a:cxn ang="0">
                    <a:pos x="75" y="16"/>
                  </a:cxn>
                  <a:cxn ang="0">
                    <a:pos x="75" y="16"/>
                  </a:cxn>
                  <a:cxn ang="0">
                    <a:pos x="0" y="0"/>
                  </a:cxn>
                  <a:cxn ang="0">
                    <a:pos x="40" y="65"/>
                  </a:cxn>
                  <a:cxn ang="0">
                    <a:pos x="75" y="16"/>
                  </a:cxn>
                </a:cxnLst>
                <a:rect l="0" t="0" r="r" b="b"/>
                <a:pathLst>
                  <a:path w="255" h="320">
                    <a:moveTo>
                      <a:pt x="75" y="16"/>
                    </a:moveTo>
                    <a:lnTo>
                      <a:pt x="40" y="65"/>
                    </a:lnTo>
                    <a:lnTo>
                      <a:pt x="200" y="320"/>
                    </a:lnTo>
                    <a:lnTo>
                      <a:pt x="255" y="285"/>
                    </a:lnTo>
                    <a:lnTo>
                      <a:pt x="96" y="31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0" y="0"/>
                    </a:lnTo>
                    <a:lnTo>
                      <a:pt x="40" y="65"/>
                    </a:lnTo>
                    <a:lnTo>
                      <a:pt x="75" y="16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1" name="Freeform 595"/>
              <p:cNvSpPr>
                <a:spLocks/>
              </p:cNvSpPr>
              <p:nvPr/>
            </p:nvSpPr>
            <p:spPr bwMode="auto">
              <a:xfrm>
                <a:off x="4876" y="3098"/>
                <a:ext cx="143" cy="48"/>
              </a:xfrm>
              <a:custGeom>
                <a:avLst/>
                <a:gdLst/>
                <a:ahLst/>
                <a:cxnLst>
                  <a:cxn ang="0">
                    <a:pos x="444" y="99"/>
                  </a:cxn>
                  <a:cxn ang="0">
                    <a:pos x="432" y="95"/>
                  </a:cxn>
                  <a:cxn ang="0">
                    <a:pos x="14" y="0"/>
                  </a:cxn>
                  <a:cxn ang="0">
                    <a:pos x="0" y="64"/>
                  </a:cxn>
                  <a:cxn ang="0">
                    <a:pos x="418" y="159"/>
                  </a:cxn>
                  <a:cxn ang="0">
                    <a:pos x="444" y="99"/>
                  </a:cxn>
                  <a:cxn ang="0">
                    <a:pos x="418" y="159"/>
                  </a:cxn>
                  <a:cxn ang="0">
                    <a:pos x="574" y="191"/>
                  </a:cxn>
                  <a:cxn ang="0">
                    <a:pos x="444" y="99"/>
                  </a:cxn>
                </a:cxnLst>
                <a:rect l="0" t="0" r="r" b="b"/>
                <a:pathLst>
                  <a:path w="574" h="191">
                    <a:moveTo>
                      <a:pt x="444" y="99"/>
                    </a:moveTo>
                    <a:lnTo>
                      <a:pt x="432" y="95"/>
                    </a:lnTo>
                    <a:lnTo>
                      <a:pt x="14" y="0"/>
                    </a:lnTo>
                    <a:lnTo>
                      <a:pt x="0" y="64"/>
                    </a:lnTo>
                    <a:lnTo>
                      <a:pt x="418" y="159"/>
                    </a:lnTo>
                    <a:lnTo>
                      <a:pt x="444" y="99"/>
                    </a:lnTo>
                    <a:lnTo>
                      <a:pt x="418" y="159"/>
                    </a:lnTo>
                    <a:lnTo>
                      <a:pt x="574" y="191"/>
                    </a:lnTo>
                    <a:lnTo>
                      <a:pt x="444" y="99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2" name="Freeform 596"/>
              <p:cNvSpPr>
                <a:spLocks/>
              </p:cNvSpPr>
              <p:nvPr/>
            </p:nvSpPr>
            <p:spPr bwMode="auto">
              <a:xfrm>
                <a:off x="4886" y="3072"/>
                <a:ext cx="100" cy="6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81" y="60"/>
                  </a:cxn>
                  <a:cxn ang="0">
                    <a:pos x="364" y="257"/>
                  </a:cxn>
                  <a:cxn ang="0">
                    <a:pos x="402" y="202"/>
                  </a:cxn>
                  <a:cxn ang="0">
                    <a:pos x="119" y="6"/>
                  </a:cxn>
                  <a:cxn ang="0">
                    <a:pos x="100" y="0"/>
                  </a:cxn>
                  <a:cxn ang="0">
                    <a:pos x="100" y="0"/>
                  </a:cxn>
                  <a:cxn ang="0">
                    <a:pos x="0" y="3"/>
                  </a:cxn>
                  <a:cxn ang="0">
                    <a:pos x="81" y="60"/>
                  </a:cxn>
                  <a:cxn ang="0">
                    <a:pos x="100" y="0"/>
                  </a:cxn>
                </a:cxnLst>
                <a:rect l="0" t="0" r="r" b="b"/>
                <a:pathLst>
                  <a:path w="402" h="257">
                    <a:moveTo>
                      <a:pt x="100" y="0"/>
                    </a:moveTo>
                    <a:lnTo>
                      <a:pt x="81" y="60"/>
                    </a:lnTo>
                    <a:lnTo>
                      <a:pt x="364" y="257"/>
                    </a:lnTo>
                    <a:lnTo>
                      <a:pt x="402" y="202"/>
                    </a:lnTo>
                    <a:lnTo>
                      <a:pt x="119" y="6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0" y="3"/>
                    </a:lnTo>
                    <a:lnTo>
                      <a:pt x="81" y="6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3" name="Freeform 597"/>
              <p:cNvSpPr>
                <a:spLocks/>
              </p:cNvSpPr>
              <p:nvPr/>
            </p:nvSpPr>
            <p:spPr bwMode="auto">
              <a:xfrm>
                <a:off x="4911" y="3070"/>
                <a:ext cx="160" cy="18"/>
              </a:xfrm>
              <a:custGeom>
                <a:avLst/>
                <a:gdLst/>
                <a:ahLst/>
                <a:cxnLst>
                  <a:cxn ang="0">
                    <a:pos x="452" y="1"/>
                  </a:cxn>
                  <a:cxn ang="0">
                    <a:pos x="443" y="0"/>
                  </a:cxn>
                  <a:cxn ang="0">
                    <a:pos x="0" y="8"/>
                  </a:cxn>
                  <a:cxn ang="0">
                    <a:pos x="1" y="74"/>
                  </a:cxn>
                  <a:cxn ang="0">
                    <a:pos x="444" y="65"/>
                  </a:cxn>
                  <a:cxn ang="0">
                    <a:pos x="452" y="1"/>
                  </a:cxn>
                  <a:cxn ang="0">
                    <a:pos x="444" y="65"/>
                  </a:cxn>
                  <a:cxn ang="0">
                    <a:pos x="642" y="57"/>
                  </a:cxn>
                  <a:cxn ang="0">
                    <a:pos x="452" y="1"/>
                  </a:cxn>
                </a:cxnLst>
                <a:rect l="0" t="0" r="r" b="b"/>
                <a:pathLst>
                  <a:path w="642" h="74">
                    <a:moveTo>
                      <a:pt x="452" y="1"/>
                    </a:moveTo>
                    <a:lnTo>
                      <a:pt x="443" y="0"/>
                    </a:lnTo>
                    <a:lnTo>
                      <a:pt x="0" y="8"/>
                    </a:lnTo>
                    <a:lnTo>
                      <a:pt x="1" y="74"/>
                    </a:lnTo>
                    <a:lnTo>
                      <a:pt x="444" y="65"/>
                    </a:lnTo>
                    <a:lnTo>
                      <a:pt x="452" y="1"/>
                    </a:lnTo>
                    <a:lnTo>
                      <a:pt x="444" y="65"/>
                    </a:lnTo>
                    <a:lnTo>
                      <a:pt x="642" y="5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4" name="Freeform 598"/>
              <p:cNvSpPr>
                <a:spLocks/>
              </p:cNvSpPr>
              <p:nvPr/>
            </p:nvSpPr>
            <p:spPr bwMode="auto">
              <a:xfrm>
                <a:off x="4890" y="3043"/>
                <a:ext cx="134" cy="43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24" y="64"/>
                  </a:cxn>
                  <a:cxn ang="0">
                    <a:pos x="517" y="174"/>
                  </a:cxn>
                  <a:cxn ang="0">
                    <a:pos x="535" y="111"/>
                  </a:cxn>
                  <a:cxn ang="0">
                    <a:pos x="142" y="0"/>
                  </a:cxn>
                  <a:cxn ang="0">
                    <a:pos x="126" y="0"/>
                  </a:cxn>
                  <a:cxn ang="0">
                    <a:pos x="126" y="0"/>
                  </a:cxn>
                  <a:cxn ang="0">
                    <a:pos x="0" y="27"/>
                  </a:cxn>
                  <a:cxn ang="0">
                    <a:pos x="124" y="64"/>
                  </a:cxn>
                  <a:cxn ang="0">
                    <a:pos x="126" y="0"/>
                  </a:cxn>
                </a:cxnLst>
                <a:rect l="0" t="0" r="r" b="b"/>
                <a:pathLst>
                  <a:path w="535" h="174">
                    <a:moveTo>
                      <a:pt x="126" y="0"/>
                    </a:moveTo>
                    <a:lnTo>
                      <a:pt x="124" y="64"/>
                    </a:lnTo>
                    <a:lnTo>
                      <a:pt x="517" y="174"/>
                    </a:lnTo>
                    <a:lnTo>
                      <a:pt x="535" y="111"/>
                    </a:lnTo>
                    <a:lnTo>
                      <a:pt x="142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0" y="27"/>
                    </a:lnTo>
                    <a:lnTo>
                      <a:pt x="124" y="6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5" name="Freeform 599"/>
              <p:cNvSpPr>
                <a:spLocks/>
              </p:cNvSpPr>
              <p:nvPr/>
            </p:nvSpPr>
            <p:spPr bwMode="auto">
              <a:xfrm>
                <a:off x="4922" y="3019"/>
                <a:ext cx="159" cy="39"/>
              </a:xfrm>
              <a:custGeom>
                <a:avLst/>
                <a:gdLst/>
                <a:ahLst/>
                <a:cxnLst>
                  <a:cxn ang="0">
                    <a:pos x="466" y="0"/>
                  </a:cxn>
                  <a:cxn ang="0">
                    <a:pos x="455" y="0"/>
                  </a:cxn>
                  <a:cxn ang="0">
                    <a:pos x="0" y="95"/>
                  </a:cxn>
                  <a:cxn ang="0">
                    <a:pos x="14" y="159"/>
                  </a:cxn>
                  <a:cxn ang="0">
                    <a:pos x="468" y="65"/>
                  </a:cxn>
                  <a:cxn ang="0">
                    <a:pos x="466" y="0"/>
                  </a:cxn>
                  <a:cxn ang="0">
                    <a:pos x="468" y="65"/>
                  </a:cxn>
                  <a:cxn ang="0">
                    <a:pos x="638" y="26"/>
                  </a:cxn>
                  <a:cxn ang="0">
                    <a:pos x="466" y="0"/>
                  </a:cxn>
                </a:cxnLst>
                <a:rect l="0" t="0" r="r" b="b"/>
                <a:pathLst>
                  <a:path w="638" h="159">
                    <a:moveTo>
                      <a:pt x="466" y="0"/>
                    </a:moveTo>
                    <a:lnTo>
                      <a:pt x="455" y="0"/>
                    </a:lnTo>
                    <a:lnTo>
                      <a:pt x="0" y="95"/>
                    </a:lnTo>
                    <a:lnTo>
                      <a:pt x="14" y="159"/>
                    </a:lnTo>
                    <a:lnTo>
                      <a:pt x="468" y="65"/>
                    </a:lnTo>
                    <a:lnTo>
                      <a:pt x="466" y="0"/>
                    </a:lnTo>
                    <a:lnTo>
                      <a:pt x="468" y="65"/>
                    </a:lnTo>
                    <a:lnTo>
                      <a:pt x="638" y="26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6" name="Freeform 600"/>
              <p:cNvSpPr>
                <a:spLocks/>
              </p:cNvSpPr>
              <p:nvPr/>
            </p:nvSpPr>
            <p:spPr bwMode="auto">
              <a:xfrm>
                <a:off x="4878" y="3002"/>
                <a:ext cx="160" cy="33"/>
              </a:xfrm>
              <a:custGeom>
                <a:avLst/>
                <a:gdLst/>
                <a:ahLst/>
                <a:cxnLst>
                  <a:cxn ang="0">
                    <a:pos x="155" y="1"/>
                  </a:cxn>
                  <a:cxn ang="0">
                    <a:pos x="158" y="64"/>
                  </a:cxn>
                  <a:cxn ang="0">
                    <a:pos x="630" y="130"/>
                  </a:cxn>
                  <a:cxn ang="0">
                    <a:pos x="639" y="65"/>
                  </a:cxn>
                  <a:cxn ang="0">
                    <a:pos x="168" y="0"/>
                  </a:cxn>
                  <a:cxn ang="0">
                    <a:pos x="155" y="1"/>
                  </a:cxn>
                  <a:cxn ang="0">
                    <a:pos x="155" y="1"/>
                  </a:cxn>
                  <a:cxn ang="0">
                    <a:pos x="0" y="40"/>
                  </a:cxn>
                  <a:cxn ang="0">
                    <a:pos x="158" y="64"/>
                  </a:cxn>
                  <a:cxn ang="0">
                    <a:pos x="155" y="1"/>
                  </a:cxn>
                </a:cxnLst>
                <a:rect l="0" t="0" r="r" b="b"/>
                <a:pathLst>
                  <a:path w="639" h="130">
                    <a:moveTo>
                      <a:pt x="155" y="1"/>
                    </a:moveTo>
                    <a:lnTo>
                      <a:pt x="158" y="64"/>
                    </a:lnTo>
                    <a:lnTo>
                      <a:pt x="630" y="130"/>
                    </a:lnTo>
                    <a:lnTo>
                      <a:pt x="639" y="65"/>
                    </a:lnTo>
                    <a:lnTo>
                      <a:pt x="168" y="0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40"/>
                    </a:lnTo>
                    <a:lnTo>
                      <a:pt x="158" y="64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7" name="Freeform 601"/>
              <p:cNvSpPr>
                <a:spLocks/>
              </p:cNvSpPr>
              <p:nvPr/>
            </p:nvSpPr>
            <p:spPr bwMode="auto">
              <a:xfrm>
                <a:off x="4917" y="2976"/>
                <a:ext cx="162" cy="43"/>
              </a:xfrm>
              <a:custGeom>
                <a:avLst/>
                <a:gdLst/>
                <a:ahLst/>
                <a:cxnLst>
                  <a:cxn ang="0">
                    <a:pos x="444" y="0"/>
                  </a:cxn>
                  <a:cxn ang="0">
                    <a:pos x="435" y="1"/>
                  </a:cxn>
                  <a:cxn ang="0">
                    <a:pos x="0" y="108"/>
                  </a:cxn>
                  <a:cxn ang="0">
                    <a:pos x="16" y="171"/>
                  </a:cxn>
                  <a:cxn ang="0">
                    <a:pos x="451" y="65"/>
                  </a:cxn>
                  <a:cxn ang="0">
                    <a:pos x="444" y="0"/>
                  </a:cxn>
                  <a:cxn ang="0">
                    <a:pos x="451" y="65"/>
                  </a:cxn>
                  <a:cxn ang="0">
                    <a:pos x="648" y="12"/>
                  </a:cxn>
                  <a:cxn ang="0">
                    <a:pos x="444" y="0"/>
                  </a:cxn>
                </a:cxnLst>
                <a:rect l="0" t="0" r="r" b="b"/>
                <a:pathLst>
                  <a:path w="648" h="171">
                    <a:moveTo>
                      <a:pt x="444" y="0"/>
                    </a:moveTo>
                    <a:lnTo>
                      <a:pt x="435" y="1"/>
                    </a:lnTo>
                    <a:lnTo>
                      <a:pt x="0" y="108"/>
                    </a:lnTo>
                    <a:lnTo>
                      <a:pt x="16" y="171"/>
                    </a:lnTo>
                    <a:lnTo>
                      <a:pt x="451" y="65"/>
                    </a:lnTo>
                    <a:lnTo>
                      <a:pt x="444" y="0"/>
                    </a:lnTo>
                    <a:lnTo>
                      <a:pt x="451" y="65"/>
                    </a:lnTo>
                    <a:lnTo>
                      <a:pt x="648" y="12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8" name="Freeform 602"/>
              <p:cNvSpPr>
                <a:spLocks/>
              </p:cNvSpPr>
              <p:nvPr/>
            </p:nvSpPr>
            <p:spPr bwMode="auto">
              <a:xfrm>
                <a:off x="4867" y="2972"/>
                <a:ext cx="161" cy="20"/>
              </a:xfrm>
              <a:custGeom>
                <a:avLst/>
                <a:gdLst/>
                <a:ahLst/>
                <a:cxnLst>
                  <a:cxn ang="0">
                    <a:pos x="144" y="2"/>
                  </a:cxn>
                  <a:cxn ang="0">
                    <a:pos x="154" y="65"/>
                  </a:cxn>
                  <a:cxn ang="0">
                    <a:pos x="642" y="81"/>
                  </a:cxn>
                  <a:cxn ang="0">
                    <a:pos x="644" y="16"/>
                  </a:cxn>
                  <a:cxn ang="0">
                    <a:pos x="156" y="0"/>
                  </a:cxn>
                  <a:cxn ang="0">
                    <a:pos x="144" y="2"/>
                  </a:cxn>
                  <a:cxn ang="0">
                    <a:pos x="144" y="2"/>
                  </a:cxn>
                  <a:cxn ang="0">
                    <a:pos x="0" y="58"/>
                  </a:cxn>
                  <a:cxn ang="0">
                    <a:pos x="154" y="65"/>
                  </a:cxn>
                  <a:cxn ang="0">
                    <a:pos x="144" y="2"/>
                  </a:cxn>
                </a:cxnLst>
                <a:rect l="0" t="0" r="r" b="b"/>
                <a:pathLst>
                  <a:path w="644" h="81">
                    <a:moveTo>
                      <a:pt x="144" y="2"/>
                    </a:moveTo>
                    <a:lnTo>
                      <a:pt x="154" y="65"/>
                    </a:lnTo>
                    <a:lnTo>
                      <a:pt x="642" y="81"/>
                    </a:lnTo>
                    <a:lnTo>
                      <a:pt x="644" y="16"/>
                    </a:lnTo>
                    <a:lnTo>
                      <a:pt x="156" y="0"/>
                    </a:lnTo>
                    <a:lnTo>
                      <a:pt x="144" y="2"/>
                    </a:lnTo>
                    <a:lnTo>
                      <a:pt x="144" y="2"/>
                    </a:lnTo>
                    <a:lnTo>
                      <a:pt x="0" y="58"/>
                    </a:lnTo>
                    <a:lnTo>
                      <a:pt x="154" y="65"/>
                    </a:lnTo>
                    <a:lnTo>
                      <a:pt x="144" y="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59" name="Freeform 603"/>
              <p:cNvSpPr>
                <a:spLocks/>
              </p:cNvSpPr>
              <p:nvPr/>
            </p:nvSpPr>
            <p:spPr bwMode="auto">
              <a:xfrm>
                <a:off x="4903" y="2931"/>
                <a:ext cx="153" cy="57"/>
              </a:xfrm>
              <a:custGeom>
                <a:avLst/>
                <a:gdLst/>
                <a:ahLst/>
                <a:cxnLst>
                  <a:cxn ang="0">
                    <a:pos x="397" y="15"/>
                  </a:cxn>
                  <a:cxn ang="0">
                    <a:pos x="389" y="18"/>
                  </a:cxn>
                  <a:cxn ang="0">
                    <a:pos x="0" y="165"/>
                  </a:cxn>
                  <a:cxn ang="0">
                    <a:pos x="23" y="226"/>
                  </a:cxn>
                  <a:cxn ang="0">
                    <a:pos x="412" y="78"/>
                  </a:cxn>
                  <a:cxn ang="0">
                    <a:pos x="397" y="15"/>
                  </a:cxn>
                  <a:cxn ang="0">
                    <a:pos x="412" y="78"/>
                  </a:cxn>
                  <a:cxn ang="0">
                    <a:pos x="611" y="0"/>
                  </a:cxn>
                  <a:cxn ang="0">
                    <a:pos x="397" y="15"/>
                  </a:cxn>
                </a:cxnLst>
                <a:rect l="0" t="0" r="r" b="b"/>
                <a:pathLst>
                  <a:path w="611" h="226">
                    <a:moveTo>
                      <a:pt x="397" y="15"/>
                    </a:moveTo>
                    <a:lnTo>
                      <a:pt x="389" y="18"/>
                    </a:lnTo>
                    <a:lnTo>
                      <a:pt x="0" y="165"/>
                    </a:lnTo>
                    <a:lnTo>
                      <a:pt x="23" y="226"/>
                    </a:lnTo>
                    <a:lnTo>
                      <a:pt x="412" y="78"/>
                    </a:lnTo>
                    <a:lnTo>
                      <a:pt x="397" y="15"/>
                    </a:lnTo>
                    <a:lnTo>
                      <a:pt x="412" y="78"/>
                    </a:lnTo>
                    <a:lnTo>
                      <a:pt x="611" y="0"/>
                    </a:lnTo>
                    <a:lnTo>
                      <a:pt x="397" y="1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0" name="Freeform 604"/>
              <p:cNvSpPr>
                <a:spLocks/>
              </p:cNvSpPr>
              <p:nvPr/>
            </p:nvSpPr>
            <p:spPr bwMode="auto">
              <a:xfrm>
                <a:off x="4860" y="2935"/>
                <a:ext cx="144" cy="28"/>
              </a:xfrm>
              <a:custGeom>
                <a:avLst/>
                <a:gdLst/>
                <a:ahLst/>
                <a:cxnLst>
                  <a:cxn ang="0">
                    <a:pos x="92" y="43"/>
                  </a:cxn>
                  <a:cxn ang="0">
                    <a:pos x="112" y="103"/>
                  </a:cxn>
                  <a:cxn ang="0">
                    <a:pos x="576" y="65"/>
                  </a:cxn>
                  <a:cxn ang="0">
                    <a:pos x="570" y="0"/>
                  </a:cxn>
                  <a:cxn ang="0">
                    <a:pos x="107" y="37"/>
                  </a:cxn>
                  <a:cxn ang="0">
                    <a:pos x="92" y="43"/>
                  </a:cxn>
                  <a:cxn ang="0">
                    <a:pos x="92" y="43"/>
                  </a:cxn>
                  <a:cxn ang="0">
                    <a:pos x="0" y="111"/>
                  </a:cxn>
                  <a:cxn ang="0">
                    <a:pos x="112" y="103"/>
                  </a:cxn>
                  <a:cxn ang="0">
                    <a:pos x="92" y="43"/>
                  </a:cxn>
                </a:cxnLst>
                <a:rect l="0" t="0" r="r" b="b"/>
                <a:pathLst>
                  <a:path w="576" h="111">
                    <a:moveTo>
                      <a:pt x="92" y="43"/>
                    </a:moveTo>
                    <a:lnTo>
                      <a:pt x="112" y="103"/>
                    </a:lnTo>
                    <a:lnTo>
                      <a:pt x="576" y="65"/>
                    </a:lnTo>
                    <a:lnTo>
                      <a:pt x="570" y="0"/>
                    </a:lnTo>
                    <a:lnTo>
                      <a:pt x="107" y="37"/>
                    </a:lnTo>
                    <a:lnTo>
                      <a:pt x="92" y="43"/>
                    </a:lnTo>
                    <a:lnTo>
                      <a:pt x="92" y="43"/>
                    </a:lnTo>
                    <a:lnTo>
                      <a:pt x="0" y="111"/>
                    </a:lnTo>
                    <a:lnTo>
                      <a:pt x="112" y="103"/>
                    </a:lnTo>
                    <a:lnTo>
                      <a:pt x="92" y="43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1" name="Freeform 605"/>
              <p:cNvSpPr>
                <a:spLocks/>
              </p:cNvSpPr>
              <p:nvPr/>
            </p:nvSpPr>
            <p:spPr bwMode="auto">
              <a:xfrm>
                <a:off x="4883" y="2883"/>
                <a:ext cx="113" cy="76"/>
              </a:xfrm>
              <a:custGeom>
                <a:avLst/>
                <a:gdLst/>
                <a:ahLst/>
                <a:cxnLst>
                  <a:cxn ang="0">
                    <a:pos x="288" y="44"/>
                  </a:cxn>
                  <a:cxn ang="0">
                    <a:pos x="278" y="49"/>
                  </a:cxn>
                  <a:cxn ang="0">
                    <a:pos x="0" y="250"/>
                  </a:cxn>
                  <a:cxn ang="0">
                    <a:pos x="37" y="303"/>
                  </a:cxn>
                  <a:cxn ang="0">
                    <a:pos x="316" y="102"/>
                  </a:cxn>
                  <a:cxn ang="0">
                    <a:pos x="288" y="44"/>
                  </a:cxn>
                  <a:cxn ang="0">
                    <a:pos x="316" y="102"/>
                  </a:cxn>
                  <a:cxn ang="0">
                    <a:pos x="452" y="0"/>
                  </a:cxn>
                  <a:cxn ang="0">
                    <a:pos x="288" y="44"/>
                  </a:cxn>
                </a:cxnLst>
                <a:rect l="0" t="0" r="r" b="b"/>
                <a:pathLst>
                  <a:path w="452" h="303">
                    <a:moveTo>
                      <a:pt x="288" y="44"/>
                    </a:moveTo>
                    <a:lnTo>
                      <a:pt x="278" y="49"/>
                    </a:lnTo>
                    <a:lnTo>
                      <a:pt x="0" y="250"/>
                    </a:lnTo>
                    <a:lnTo>
                      <a:pt x="37" y="303"/>
                    </a:lnTo>
                    <a:lnTo>
                      <a:pt x="316" y="102"/>
                    </a:lnTo>
                    <a:lnTo>
                      <a:pt x="288" y="44"/>
                    </a:lnTo>
                    <a:lnTo>
                      <a:pt x="316" y="102"/>
                    </a:lnTo>
                    <a:lnTo>
                      <a:pt x="452" y="0"/>
                    </a:lnTo>
                    <a:lnTo>
                      <a:pt x="288" y="44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2" name="Freeform 606"/>
              <p:cNvSpPr>
                <a:spLocks/>
              </p:cNvSpPr>
              <p:nvPr/>
            </p:nvSpPr>
            <p:spPr bwMode="auto">
              <a:xfrm>
                <a:off x="4832" y="2894"/>
                <a:ext cx="127" cy="51"/>
              </a:xfrm>
              <a:custGeom>
                <a:avLst/>
                <a:gdLst/>
                <a:ahLst/>
                <a:cxnLst>
                  <a:cxn ang="0">
                    <a:pos x="52" y="128"/>
                  </a:cxn>
                  <a:cxn ang="0">
                    <a:pos x="88" y="178"/>
                  </a:cxn>
                  <a:cxn ang="0">
                    <a:pos x="509" y="63"/>
                  </a:cxn>
                  <a:cxn ang="0">
                    <a:pos x="492" y="0"/>
                  </a:cxn>
                  <a:cxn ang="0">
                    <a:pos x="70" y="114"/>
                  </a:cxn>
                  <a:cxn ang="0">
                    <a:pos x="52" y="128"/>
                  </a:cxn>
                  <a:cxn ang="0">
                    <a:pos x="52" y="128"/>
                  </a:cxn>
                  <a:cxn ang="0">
                    <a:pos x="0" y="202"/>
                  </a:cxn>
                  <a:cxn ang="0">
                    <a:pos x="88" y="178"/>
                  </a:cxn>
                  <a:cxn ang="0">
                    <a:pos x="52" y="128"/>
                  </a:cxn>
                </a:cxnLst>
                <a:rect l="0" t="0" r="r" b="b"/>
                <a:pathLst>
                  <a:path w="509" h="202">
                    <a:moveTo>
                      <a:pt x="52" y="128"/>
                    </a:moveTo>
                    <a:lnTo>
                      <a:pt x="88" y="178"/>
                    </a:lnTo>
                    <a:lnTo>
                      <a:pt x="509" y="63"/>
                    </a:lnTo>
                    <a:lnTo>
                      <a:pt x="492" y="0"/>
                    </a:lnTo>
                    <a:lnTo>
                      <a:pt x="70" y="114"/>
                    </a:lnTo>
                    <a:lnTo>
                      <a:pt x="52" y="128"/>
                    </a:lnTo>
                    <a:lnTo>
                      <a:pt x="52" y="128"/>
                    </a:lnTo>
                    <a:lnTo>
                      <a:pt x="0" y="202"/>
                    </a:lnTo>
                    <a:lnTo>
                      <a:pt x="88" y="178"/>
                    </a:lnTo>
                    <a:lnTo>
                      <a:pt x="52" y="128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3" name="Freeform 607"/>
              <p:cNvSpPr>
                <a:spLocks/>
              </p:cNvSpPr>
              <p:nvPr/>
            </p:nvSpPr>
            <p:spPr bwMode="auto">
              <a:xfrm>
                <a:off x="4845" y="2853"/>
                <a:ext cx="71" cy="82"/>
              </a:xfrm>
              <a:custGeom>
                <a:avLst/>
                <a:gdLst/>
                <a:ahLst/>
                <a:cxnLst>
                  <a:cxn ang="0">
                    <a:pos x="172" y="54"/>
                  </a:cxn>
                  <a:cxn ang="0">
                    <a:pos x="160" y="66"/>
                  </a:cxn>
                  <a:cxn ang="0">
                    <a:pos x="0" y="291"/>
                  </a:cxn>
                  <a:cxn ang="0">
                    <a:pos x="53" y="329"/>
                  </a:cxn>
                  <a:cxn ang="0">
                    <a:pos x="213" y="103"/>
                  </a:cxn>
                  <a:cxn ang="0">
                    <a:pos x="172" y="54"/>
                  </a:cxn>
                  <a:cxn ang="0">
                    <a:pos x="213" y="103"/>
                  </a:cxn>
                  <a:cxn ang="0">
                    <a:pos x="285" y="0"/>
                  </a:cxn>
                  <a:cxn ang="0">
                    <a:pos x="172" y="54"/>
                  </a:cxn>
                </a:cxnLst>
                <a:rect l="0" t="0" r="r" b="b"/>
                <a:pathLst>
                  <a:path w="285" h="329">
                    <a:moveTo>
                      <a:pt x="172" y="54"/>
                    </a:moveTo>
                    <a:lnTo>
                      <a:pt x="160" y="66"/>
                    </a:lnTo>
                    <a:lnTo>
                      <a:pt x="0" y="291"/>
                    </a:lnTo>
                    <a:lnTo>
                      <a:pt x="53" y="329"/>
                    </a:lnTo>
                    <a:lnTo>
                      <a:pt x="213" y="103"/>
                    </a:lnTo>
                    <a:lnTo>
                      <a:pt x="172" y="54"/>
                    </a:lnTo>
                    <a:lnTo>
                      <a:pt x="213" y="103"/>
                    </a:lnTo>
                    <a:lnTo>
                      <a:pt x="285" y="0"/>
                    </a:lnTo>
                    <a:lnTo>
                      <a:pt x="172" y="54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4" name="Freeform 608"/>
              <p:cNvSpPr>
                <a:spLocks/>
              </p:cNvSpPr>
              <p:nvPr/>
            </p:nvSpPr>
            <p:spPr bwMode="auto">
              <a:xfrm>
                <a:off x="4794" y="2867"/>
                <a:ext cx="101" cy="64"/>
              </a:xfrm>
              <a:custGeom>
                <a:avLst/>
                <a:gdLst/>
                <a:ahLst/>
                <a:cxnLst>
                  <a:cxn ang="0">
                    <a:pos x="14" y="191"/>
                  </a:cxn>
                  <a:cxn ang="0">
                    <a:pos x="60" y="228"/>
                  </a:cxn>
                  <a:cxn ang="0">
                    <a:pos x="405" y="60"/>
                  </a:cxn>
                  <a:cxn ang="0">
                    <a:pos x="376" y="0"/>
                  </a:cxn>
                  <a:cxn ang="0">
                    <a:pos x="32" y="169"/>
                  </a:cxn>
                  <a:cxn ang="0">
                    <a:pos x="14" y="191"/>
                  </a:cxn>
                  <a:cxn ang="0">
                    <a:pos x="14" y="191"/>
                  </a:cxn>
                  <a:cxn ang="0">
                    <a:pos x="0" y="257"/>
                  </a:cxn>
                  <a:cxn ang="0">
                    <a:pos x="60" y="228"/>
                  </a:cxn>
                  <a:cxn ang="0">
                    <a:pos x="14" y="191"/>
                  </a:cxn>
                </a:cxnLst>
                <a:rect l="0" t="0" r="r" b="b"/>
                <a:pathLst>
                  <a:path w="405" h="257">
                    <a:moveTo>
                      <a:pt x="14" y="191"/>
                    </a:moveTo>
                    <a:lnTo>
                      <a:pt x="60" y="228"/>
                    </a:lnTo>
                    <a:lnTo>
                      <a:pt x="405" y="60"/>
                    </a:lnTo>
                    <a:lnTo>
                      <a:pt x="376" y="0"/>
                    </a:lnTo>
                    <a:lnTo>
                      <a:pt x="32" y="169"/>
                    </a:lnTo>
                    <a:lnTo>
                      <a:pt x="14" y="191"/>
                    </a:lnTo>
                    <a:lnTo>
                      <a:pt x="14" y="191"/>
                    </a:lnTo>
                    <a:lnTo>
                      <a:pt x="0" y="257"/>
                    </a:lnTo>
                    <a:lnTo>
                      <a:pt x="60" y="228"/>
                    </a:lnTo>
                    <a:lnTo>
                      <a:pt x="14" y="191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5" name="Freeform 609"/>
              <p:cNvSpPr>
                <a:spLocks/>
              </p:cNvSpPr>
              <p:nvPr/>
            </p:nvSpPr>
            <p:spPr bwMode="auto">
              <a:xfrm>
                <a:off x="4798" y="2832"/>
                <a:ext cx="35" cy="86"/>
              </a:xfrm>
              <a:custGeom>
                <a:avLst/>
                <a:gdLst/>
                <a:ahLst/>
                <a:cxnLst>
                  <a:cxn ang="0">
                    <a:pos x="69" y="55"/>
                  </a:cxn>
                  <a:cxn ang="0">
                    <a:pos x="58" y="72"/>
                  </a:cxn>
                  <a:cxn ang="0">
                    <a:pos x="0" y="331"/>
                  </a:cxn>
                  <a:cxn ang="0">
                    <a:pos x="64" y="346"/>
                  </a:cxn>
                  <a:cxn ang="0">
                    <a:pos x="121" y="87"/>
                  </a:cxn>
                  <a:cxn ang="0">
                    <a:pos x="69" y="55"/>
                  </a:cxn>
                  <a:cxn ang="0">
                    <a:pos x="121" y="87"/>
                  </a:cxn>
                  <a:cxn ang="0">
                    <a:pos x="140" y="0"/>
                  </a:cxn>
                  <a:cxn ang="0">
                    <a:pos x="69" y="55"/>
                  </a:cxn>
                </a:cxnLst>
                <a:rect l="0" t="0" r="r" b="b"/>
                <a:pathLst>
                  <a:path w="140" h="346">
                    <a:moveTo>
                      <a:pt x="69" y="55"/>
                    </a:moveTo>
                    <a:lnTo>
                      <a:pt x="58" y="72"/>
                    </a:lnTo>
                    <a:lnTo>
                      <a:pt x="0" y="331"/>
                    </a:lnTo>
                    <a:lnTo>
                      <a:pt x="64" y="346"/>
                    </a:lnTo>
                    <a:lnTo>
                      <a:pt x="121" y="87"/>
                    </a:lnTo>
                    <a:lnTo>
                      <a:pt x="69" y="55"/>
                    </a:lnTo>
                    <a:lnTo>
                      <a:pt x="121" y="87"/>
                    </a:lnTo>
                    <a:lnTo>
                      <a:pt x="140" y="0"/>
                    </a:lnTo>
                    <a:lnTo>
                      <a:pt x="69" y="55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6" name="Freeform 610"/>
              <p:cNvSpPr>
                <a:spLocks/>
              </p:cNvSpPr>
              <p:nvPr/>
            </p:nvSpPr>
            <p:spPr bwMode="auto">
              <a:xfrm>
                <a:off x="4744" y="2845"/>
                <a:ext cx="81" cy="73"/>
              </a:xfrm>
              <a:custGeom>
                <a:avLst/>
                <a:gdLst/>
                <a:ahLst/>
                <a:cxnLst>
                  <a:cxn ang="0">
                    <a:pos x="0" y="260"/>
                  </a:cxn>
                  <a:cxn ang="0">
                    <a:pos x="48" y="268"/>
                  </a:cxn>
                  <a:cxn ang="0">
                    <a:pos x="322" y="51"/>
                  </a:cxn>
                  <a:cxn ang="0">
                    <a:pos x="281" y="0"/>
                  </a:cxn>
                  <a:cxn ang="0">
                    <a:pos x="7" y="217"/>
                  </a:cxn>
                  <a:cxn ang="0">
                    <a:pos x="0" y="260"/>
                  </a:cxn>
                  <a:cxn ang="0">
                    <a:pos x="0" y="260"/>
                  </a:cxn>
                  <a:cxn ang="0">
                    <a:pos x="19" y="290"/>
                  </a:cxn>
                  <a:cxn ang="0">
                    <a:pos x="48" y="268"/>
                  </a:cxn>
                  <a:cxn ang="0">
                    <a:pos x="0" y="260"/>
                  </a:cxn>
                </a:cxnLst>
                <a:rect l="0" t="0" r="r" b="b"/>
                <a:pathLst>
                  <a:path w="322" h="290">
                    <a:moveTo>
                      <a:pt x="0" y="260"/>
                    </a:moveTo>
                    <a:lnTo>
                      <a:pt x="48" y="268"/>
                    </a:lnTo>
                    <a:lnTo>
                      <a:pt x="322" y="51"/>
                    </a:lnTo>
                    <a:lnTo>
                      <a:pt x="281" y="0"/>
                    </a:lnTo>
                    <a:lnTo>
                      <a:pt x="7" y="217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19" y="290"/>
                    </a:lnTo>
                    <a:lnTo>
                      <a:pt x="48" y="268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7" name="Freeform 611"/>
              <p:cNvSpPr>
                <a:spLocks/>
              </p:cNvSpPr>
              <p:nvPr/>
            </p:nvSpPr>
            <p:spPr bwMode="auto">
              <a:xfrm>
                <a:off x="4700" y="2822"/>
                <a:ext cx="58" cy="89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3" y="91"/>
                  </a:cxn>
                  <a:cxn ang="0">
                    <a:pos x="180" y="353"/>
                  </a:cxn>
                  <a:cxn ang="0">
                    <a:pos x="234" y="317"/>
                  </a:cxn>
                  <a:cxn ang="0">
                    <a:pos x="57" y="55"/>
                  </a:cxn>
                  <a:cxn ang="0">
                    <a:pos x="0" y="62"/>
                  </a:cxn>
                  <a:cxn ang="0">
                    <a:pos x="57" y="55"/>
                  </a:cxn>
                  <a:cxn ang="0">
                    <a:pos x="21" y="0"/>
                  </a:cxn>
                  <a:cxn ang="0">
                    <a:pos x="0" y="62"/>
                  </a:cxn>
                </a:cxnLst>
                <a:rect l="0" t="0" r="r" b="b"/>
                <a:pathLst>
                  <a:path w="234" h="353">
                    <a:moveTo>
                      <a:pt x="0" y="62"/>
                    </a:moveTo>
                    <a:lnTo>
                      <a:pt x="3" y="91"/>
                    </a:lnTo>
                    <a:lnTo>
                      <a:pt x="180" y="353"/>
                    </a:lnTo>
                    <a:lnTo>
                      <a:pt x="234" y="317"/>
                    </a:lnTo>
                    <a:lnTo>
                      <a:pt x="57" y="55"/>
                    </a:lnTo>
                    <a:lnTo>
                      <a:pt x="0" y="62"/>
                    </a:lnTo>
                    <a:lnTo>
                      <a:pt x="57" y="55"/>
                    </a:lnTo>
                    <a:lnTo>
                      <a:pt x="21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12141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8" name="Freeform 612"/>
              <p:cNvSpPr>
                <a:spLocks/>
              </p:cNvSpPr>
              <p:nvPr/>
            </p:nvSpPr>
            <p:spPr bwMode="auto">
              <a:xfrm>
                <a:off x="4533" y="3089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12"/>
                  </a:cxn>
                  <a:cxn ang="0">
                    <a:pos x="11" y="10"/>
                  </a:cxn>
                  <a:cxn ang="0">
                    <a:pos x="9" y="9"/>
                  </a:cxn>
                  <a:cxn ang="0">
                    <a:pos x="8" y="7"/>
                  </a:cxn>
                  <a:cxn ang="0">
                    <a:pos x="6" y="6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13" y="12"/>
                    </a:lnTo>
                    <a:lnTo>
                      <a:pt x="11" y="10"/>
                    </a:lnTo>
                    <a:lnTo>
                      <a:pt x="9" y="9"/>
                    </a:lnTo>
                    <a:lnTo>
                      <a:pt x="8" y="7"/>
                    </a:lnTo>
                    <a:lnTo>
                      <a:pt x="6" y="6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B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69" name="Freeform 613"/>
              <p:cNvSpPr>
                <a:spLocks/>
              </p:cNvSpPr>
              <p:nvPr/>
            </p:nvSpPr>
            <p:spPr bwMode="auto">
              <a:xfrm>
                <a:off x="4509" y="3052"/>
                <a:ext cx="72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5" y="285"/>
                  </a:cxn>
                  <a:cxn ang="0">
                    <a:pos x="258" y="271"/>
                  </a:cxn>
                  <a:cxn ang="0">
                    <a:pos x="233" y="256"/>
                  </a:cxn>
                  <a:cxn ang="0">
                    <a:pos x="208" y="242"/>
                  </a:cxn>
                  <a:cxn ang="0">
                    <a:pos x="185" y="226"/>
                  </a:cxn>
                  <a:cxn ang="0">
                    <a:pos x="163" y="209"/>
                  </a:cxn>
                  <a:cxn ang="0">
                    <a:pos x="141" y="193"/>
                  </a:cxn>
                  <a:cxn ang="0">
                    <a:pos x="122" y="176"/>
                  </a:cxn>
                  <a:cxn ang="0">
                    <a:pos x="103" y="158"/>
                  </a:cxn>
                  <a:cxn ang="0">
                    <a:pos x="85" y="140"/>
                  </a:cxn>
                  <a:cxn ang="0">
                    <a:pos x="69" y="121"/>
                  </a:cxn>
                  <a:cxn ang="0">
                    <a:pos x="54" y="102"/>
                  </a:cxn>
                  <a:cxn ang="0">
                    <a:pos x="40" y="82"/>
                  </a:cxn>
                  <a:cxn ang="0">
                    <a:pos x="28" y="62"/>
                  </a:cxn>
                  <a:cxn ang="0">
                    <a:pos x="17" y="42"/>
                  </a:cxn>
                  <a:cxn ang="0">
                    <a:pos x="8" y="21"/>
                  </a:cxn>
                  <a:cxn ang="0">
                    <a:pos x="0" y="0"/>
                  </a:cxn>
                </a:cxnLst>
                <a:rect l="0" t="0" r="r" b="b"/>
                <a:pathLst>
                  <a:path w="285" h="285">
                    <a:moveTo>
                      <a:pt x="0" y="0"/>
                    </a:moveTo>
                    <a:lnTo>
                      <a:pt x="285" y="285"/>
                    </a:lnTo>
                    <a:lnTo>
                      <a:pt x="258" y="271"/>
                    </a:lnTo>
                    <a:lnTo>
                      <a:pt x="233" y="256"/>
                    </a:lnTo>
                    <a:lnTo>
                      <a:pt x="208" y="242"/>
                    </a:lnTo>
                    <a:lnTo>
                      <a:pt x="185" y="226"/>
                    </a:lnTo>
                    <a:lnTo>
                      <a:pt x="163" y="209"/>
                    </a:lnTo>
                    <a:lnTo>
                      <a:pt x="141" y="193"/>
                    </a:lnTo>
                    <a:lnTo>
                      <a:pt x="122" y="176"/>
                    </a:lnTo>
                    <a:lnTo>
                      <a:pt x="103" y="158"/>
                    </a:lnTo>
                    <a:lnTo>
                      <a:pt x="85" y="140"/>
                    </a:lnTo>
                    <a:lnTo>
                      <a:pt x="69" y="121"/>
                    </a:lnTo>
                    <a:lnTo>
                      <a:pt x="54" y="102"/>
                    </a:lnTo>
                    <a:lnTo>
                      <a:pt x="40" y="82"/>
                    </a:lnTo>
                    <a:lnTo>
                      <a:pt x="28" y="62"/>
                    </a:lnTo>
                    <a:lnTo>
                      <a:pt x="17" y="42"/>
                    </a:lnTo>
                    <a:lnTo>
                      <a:pt x="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B5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0" name="Freeform 614"/>
              <p:cNvSpPr>
                <a:spLocks/>
              </p:cNvSpPr>
              <p:nvPr/>
            </p:nvSpPr>
            <p:spPr bwMode="auto">
              <a:xfrm>
                <a:off x="4506" y="3034"/>
                <a:ext cx="99" cy="100"/>
              </a:xfrm>
              <a:custGeom>
                <a:avLst/>
                <a:gdLst/>
                <a:ahLst/>
                <a:cxnLst>
                  <a:cxn ang="0">
                    <a:pos x="123" y="233"/>
                  </a:cxn>
                  <a:cxn ang="0">
                    <a:pos x="110" y="221"/>
                  </a:cxn>
                  <a:cxn ang="0">
                    <a:pos x="98" y="208"/>
                  </a:cxn>
                  <a:cxn ang="0">
                    <a:pos x="88" y="196"/>
                  </a:cxn>
                  <a:cxn ang="0">
                    <a:pos x="77" y="182"/>
                  </a:cxn>
                  <a:cxn ang="0">
                    <a:pos x="67" y="170"/>
                  </a:cxn>
                  <a:cxn ang="0">
                    <a:pos x="57" y="156"/>
                  </a:cxn>
                  <a:cxn ang="0">
                    <a:pos x="49" y="143"/>
                  </a:cxn>
                  <a:cxn ang="0">
                    <a:pos x="41" y="129"/>
                  </a:cxn>
                  <a:cxn ang="0">
                    <a:pos x="33" y="116"/>
                  </a:cxn>
                  <a:cxn ang="0">
                    <a:pos x="27" y="102"/>
                  </a:cxn>
                  <a:cxn ang="0">
                    <a:pos x="21" y="87"/>
                  </a:cxn>
                  <a:cxn ang="0">
                    <a:pos x="16" y="74"/>
                  </a:cxn>
                  <a:cxn ang="0">
                    <a:pos x="11" y="59"/>
                  </a:cxn>
                  <a:cxn ang="0">
                    <a:pos x="7" y="45"/>
                  </a:cxn>
                  <a:cxn ang="0">
                    <a:pos x="4" y="30"/>
                  </a:cxn>
                  <a:cxn ang="0">
                    <a:pos x="1" y="16"/>
                  </a:cxn>
                  <a:cxn ang="0">
                    <a:pos x="0" y="0"/>
                  </a:cxn>
                  <a:cxn ang="0">
                    <a:pos x="397" y="398"/>
                  </a:cxn>
                  <a:cxn ang="0">
                    <a:pos x="356" y="382"/>
                  </a:cxn>
                  <a:cxn ang="0">
                    <a:pos x="317" y="364"/>
                  </a:cxn>
                  <a:cxn ang="0">
                    <a:pos x="280" y="345"/>
                  </a:cxn>
                  <a:cxn ang="0">
                    <a:pos x="244" y="325"/>
                  </a:cxn>
                  <a:cxn ang="0">
                    <a:pos x="226" y="315"/>
                  </a:cxn>
                  <a:cxn ang="0">
                    <a:pos x="211" y="303"/>
                  </a:cxn>
                  <a:cxn ang="0">
                    <a:pos x="194" y="293"/>
                  </a:cxn>
                  <a:cxn ang="0">
                    <a:pos x="178" y="281"/>
                  </a:cxn>
                  <a:cxn ang="0">
                    <a:pos x="164" y="270"/>
                  </a:cxn>
                  <a:cxn ang="0">
                    <a:pos x="149" y="257"/>
                  </a:cxn>
                  <a:cxn ang="0">
                    <a:pos x="136" y="246"/>
                  </a:cxn>
                  <a:cxn ang="0">
                    <a:pos x="123" y="233"/>
                  </a:cxn>
                </a:cxnLst>
                <a:rect l="0" t="0" r="r" b="b"/>
                <a:pathLst>
                  <a:path w="397" h="398">
                    <a:moveTo>
                      <a:pt x="123" y="233"/>
                    </a:moveTo>
                    <a:lnTo>
                      <a:pt x="110" y="221"/>
                    </a:lnTo>
                    <a:lnTo>
                      <a:pt x="98" y="208"/>
                    </a:lnTo>
                    <a:lnTo>
                      <a:pt x="88" y="196"/>
                    </a:lnTo>
                    <a:lnTo>
                      <a:pt x="77" y="182"/>
                    </a:lnTo>
                    <a:lnTo>
                      <a:pt x="67" y="170"/>
                    </a:lnTo>
                    <a:lnTo>
                      <a:pt x="57" y="156"/>
                    </a:lnTo>
                    <a:lnTo>
                      <a:pt x="49" y="143"/>
                    </a:lnTo>
                    <a:lnTo>
                      <a:pt x="41" y="129"/>
                    </a:lnTo>
                    <a:lnTo>
                      <a:pt x="33" y="116"/>
                    </a:lnTo>
                    <a:lnTo>
                      <a:pt x="27" y="102"/>
                    </a:lnTo>
                    <a:lnTo>
                      <a:pt x="21" y="87"/>
                    </a:lnTo>
                    <a:lnTo>
                      <a:pt x="16" y="74"/>
                    </a:lnTo>
                    <a:lnTo>
                      <a:pt x="11" y="59"/>
                    </a:lnTo>
                    <a:lnTo>
                      <a:pt x="7" y="45"/>
                    </a:lnTo>
                    <a:lnTo>
                      <a:pt x="4" y="30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397" y="398"/>
                    </a:lnTo>
                    <a:lnTo>
                      <a:pt x="356" y="382"/>
                    </a:lnTo>
                    <a:lnTo>
                      <a:pt x="317" y="364"/>
                    </a:lnTo>
                    <a:lnTo>
                      <a:pt x="280" y="345"/>
                    </a:lnTo>
                    <a:lnTo>
                      <a:pt x="244" y="325"/>
                    </a:lnTo>
                    <a:lnTo>
                      <a:pt x="226" y="315"/>
                    </a:lnTo>
                    <a:lnTo>
                      <a:pt x="211" y="303"/>
                    </a:lnTo>
                    <a:lnTo>
                      <a:pt x="194" y="293"/>
                    </a:lnTo>
                    <a:lnTo>
                      <a:pt x="178" y="281"/>
                    </a:lnTo>
                    <a:lnTo>
                      <a:pt x="164" y="270"/>
                    </a:lnTo>
                    <a:lnTo>
                      <a:pt x="149" y="257"/>
                    </a:lnTo>
                    <a:lnTo>
                      <a:pt x="136" y="246"/>
                    </a:lnTo>
                    <a:lnTo>
                      <a:pt x="123" y="233"/>
                    </a:lnTo>
                    <a:close/>
                  </a:path>
                </a:pathLst>
              </a:custGeom>
              <a:solidFill>
                <a:srgbClr val="D3B23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1" name="Freeform 615"/>
              <p:cNvSpPr>
                <a:spLocks/>
              </p:cNvSpPr>
              <p:nvPr/>
            </p:nvSpPr>
            <p:spPr bwMode="auto">
              <a:xfrm>
                <a:off x="4505" y="3020"/>
                <a:ext cx="120" cy="120"/>
              </a:xfrm>
              <a:custGeom>
                <a:avLst/>
                <a:gdLst/>
                <a:ahLst/>
                <a:cxnLst>
                  <a:cxn ang="0">
                    <a:pos x="302" y="411"/>
                  </a:cxn>
                  <a:cxn ang="0">
                    <a:pos x="17" y="126"/>
                  </a:cxn>
                  <a:cxn ang="0">
                    <a:pos x="12" y="113"/>
                  </a:cxn>
                  <a:cxn ang="0">
                    <a:pos x="9" y="101"/>
                  </a:cxn>
                  <a:cxn ang="0">
                    <a:pos x="7" y="89"/>
                  </a:cxn>
                  <a:cxn ang="0">
                    <a:pos x="4" y="77"/>
                  </a:cxn>
                  <a:cxn ang="0">
                    <a:pos x="2" y="64"/>
                  </a:cxn>
                  <a:cxn ang="0">
                    <a:pos x="1" y="52"/>
                  </a:cxn>
                  <a:cxn ang="0">
                    <a:pos x="0" y="38"/>
                  </a:cxn>
                  <a:cxn ang="0">
                    <a:pos x="0" y="26"/>
                  </a:cxn>
                  <a:cxn ang="0">
                    <a:pos x="0" y="23"/>
                  </a:cxn>
                  <a:cxn ang="0">
                    <a:pos x="0" y="19"/>
                  </a:cxn>
                  <a:cxn ang="0">
                    <a:pos x="0" y="16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1" y="7"/>
                  </a:cxn>
                  <a:cxn ang="0">
                    <a:pos x="1" y="3"/>
                  </a:cxn>
                  <a:cxn ang="0">
                    <a:pos x="1" y="0"/>
                  </a:cxn>
                  <a:cxn ang="0">
                    <a:pos x="481" y="479"/>
                  </a:cxn>
                  <a:cxn ang="0">
                    <a:pos x="457" y="473"/>
                  </a:cxn>
                  <a:cxn ang="0">
                    <a:pos x="434" y="465"/>
                  </a:cxn>
                  <a:cxn ang="0">
                    <a:pos x="410" y="457"/>
                  </a:cxn>
                  <a:cxn ang="0">
                    <a:pos x="388" y="448"/>
                  </a:cxn>
                  <a:cxn ang="0">
                    <a:pos x="365" y="440"/>
                  </a:cxn>
                  <a:cxn ang="0">
                    <a:pos x="344" y="430"/>
                  </a:cxn>
                  <a:cxn ang="0">
                    <a:pos x="322" y="421"/>
                  </a:cxn>
                  <a:cxn ang="0">
                    <a:pos x="302" y="411"/>
                  </a:cxn>
                </a:cxnLst>
                <a:rect l="0" t="0" r="r" b="b"/>
                <a:pathLst>
                  <a:path w="481" h="479">
                    <a:moveTo>
                      <a:pt x="302" y="411"/>
                    </a:moveTo>
                    <a:lnTo>
                      <a:pt x="17" y="126"/>
                    </a:lnTo>
                    <a:lnTo>
                      <a:pt x="12" y="113"/>
                    </a:lnTo>
                    <a:lnTo>
                      <a:pt x="9" y="101"/>
                    </a:lnTo>
                    <a:lnTo>
                      <a:pt x="7" y="89"/>
                    </a:lnTo>
                    <a:lnTo>
                      <a:pt x="4" y="77"/>
                    </a:lnTo>
                    <a:lnTo>
                      <a:pt x="2" y="64"/>
                    </a:lnTo>
                    <a:lnTo>
                      <a:pt x="1" y="52"/>
                    </a:lnTo>
                    <a:lnTo>
                      <a:pt x="0" y="3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481" y="479"/>
                    </a:lnTo>
                    <a:lnTo>
                      <a:pt x="457" y="473"/>
                    </a:lnTo>
                    <a:lnTo>
                      <a:pt x="434" y="465"/>
                    </a:lnTo>
                    <a:lnTo>
                      <a:pt x="410" y="457"/>
                    </a:lnTo>
                    <a:lnTo>
                      <a:pt x="388" y="448"/>
                    </a:lnTo>
                    <a:lnTo>
                      <a:pt x="365" y="440"/>
                    </a:lnTo>
                    <a:lnTo>
                      <a:pt x="344" y="430"/>
                    </a:lnTo>
                    <a:lnTo>
                      <a:pt x="322" y="421"/>
                    </a:lnTo>
                    <a:lnTo>
                      <a:pt x="302" y="411"/>
                    </a:lnTo>
                    <a:close/>
                  </a:path>
                </a:pathLst>
              </a:custGeom>
              <a:solidFill>
                <a:srgbClr val="CDB0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2" name="Freeform 616"/>
              <p:cNvSpPr>
                <a:spLocks/>
              </p:cNvSpPr>
              <p:nvPr/>
            </p:nvSpPr>
            <p:spPr bwMode="auto">
              <a:xfrm>
                <a:off x="4505" y="3009"/>
                <a:ext cx="139" cy="136"/>
              </a:xfrm>
              <a:custGeom>
                <a:avLst/>
                <a:gdLst/>
                <a:ahLst/>
                <a:cxnLst>
                  <a:cxn ang="0">
                    <a:pos x="399" y="500"/>
                  </a:cxn>
                  <a:cxn ang="0">
                    <a:pos x="2" y="102"/>
                  </a:cxn>
                  <a:cxn ang="0">
                    <a:pos x="1" y="99"/>
                  </a:cxn>
                  <a:cxn ang="0">
                    <a:pos x="1" y="95"/>
                  </a:cxn>
                  <a:cxn ang="0">
                    <a:pos x="1" y="91"/>
                  </a:cxn>
                  <a:cxn ang="0">
                    <a:pos x="1" y="87"/>
                  </a:cxn>
                  <a:cxn ang="0">
                    <a:pos x="0" y="84"/>
                  </a:cxn>
                  <a:cxn ang="0">
                    <a:pos x="0" y="80"/>
                  </a:cxn>
                  <a:cxn ang="0">
                    <a:pos x="0" y="77"/>
                  </a:cxn>
                  <a:cxn ang="0">
                    <a:pos x="0" y="73"/>
                  </a:cxn>
                  <a:cxn ang="0">
                    <a:pos x="0" y="63"/>
                  </a:cxn>
                  <a:cxn ang="0">
                    <a:pos x="1" y="54"/>
                  </a:cxn>
                  <a:cxn ang="0">
                    <a:pos x="1" y="46"/>
                  </a:cxn>
                  <a:cxn ang="0">
                    <a:pos x="2" y="36"/>
                  </a:cxn>
                  <a:cxn ang="0">
                    <a:pos x="3" y="27"/>
                  </a:cxn>
                  <a:cxn ang="0">
                    <a:pos x="5" y="17"/>
                  </a:cxn>
                  <a:cxn ang="0">
                    <a:pos x="7" y="9"/>
                  </a:cxn>
                  <a:cxn ang="0">
                    <a:pos x="9" y="0"/>
                  </a:cxn>
                  <a:cxn ang="0">
                    <a:pos x="555" y="545"/>
                  </a:cxn>
                  <a:cxn ang="0">
                    <a:pos x="534" y="541"/>
                  </a:cxn>
                  <a:cxn ang="0">
                    <a:pos x="514" y="536"/>
                  </a:cxn>
                  <a:cxn ang="0">
                    <a:pos x="494" y="531"/>
                  </a:cxn>
                  <a:cxn ang="0">
                    <a:pos x="475" y="525"/>
                  </a:cxn>
                  <a:cxn ang="0">
                    <a:pos x="456" y="519"/>
                  </a:cxn>
                  <a:cxn ang="0">
                    <a:pos x="436" y="513"/>
                  </a:cxn>
                  <a:cxn ang="0">
                    <a:pos x="417" y="507"/>
                  </a:cxn>
                  <a:cxn ang="0">
                    <a:pos x="399" y="500"/>
                  </a:cxn>
                </a:cxnLst>
                <a:rect l="0" t="0" r="r" b="b"/>
                <a:pathLst>
                  <a:path w="555" h="545">
                    <a:moveTo>
                      <a:pt x="399" y="500"/>
                    </a:moveTo>
                    <a:lnTo>
                      <a:pt x="2" y="102"/>
                    </a:lnTo>
                    <a:lnTo>
                      <a:pt x="1" y="99"/>
                    </a:lnTo>
                    <a:lnTo>
                      <a:pt x="1" y="95"/>
                    </a:lnTo>
                    <a:lnTo>
                      <a:pt x="1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7"/>
                    </a:lnTo>
                    <a:lnTo>
                      <a:pt x="0" y="73"/>
                    </a:lnTo>
                    <a:lnTo>
                      <a:pt x="0" y="63"/>
                    </a:lnTo>
                    <a:lnTo>
                      <a:pt x="1" y="54"/>
                    </a:lnTo>
                    <a:lnTo>
                      <a:pt x="1" y="46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5" y="17"/>
                    </a:lnTo>
                    <a:lnTo>
                      <a:pt x="7" y="9"/>
                    </a:lnTo>
                    <a:lnTo>
                      <a:pt x="9" y="0"/>
                    </a:lnTo>
                    <a:lnTo>
                      <a:pt x="555" y="545"/>
                    </a:lnTo>
                    <a:lnTo>
                      <a:pt x="534" y="541"/>
                    </a:lnTo>
                    <a:lnTo>
                      <a:pt x="514" y="536"/>
                    </a:lnTo>
                    <a:lnTo>
                      <a:pt x="494" y="531"/>
                    </a:lnTo>
                    <a:lnTo>
                      <a:pt x="475" y="525"/>
                    </a:lnTo>
                    <a:lnTo>
                      <a:pt x="456" y="519"/>
                    </a:lnTo>
                    <a:lnTo>
                      <a:pt x="436" y="513"/>
                    </a:lnTo>
                    <a:lnTo>
                      <a:pt x="417" y="507"/>
                    </a:lnTo>
                    <a:lnTo>
                      <a:pt x="399" y="500"/>
                    </a:lnTo>
                    <a:close/>
                  </a:path>
                </a:pathLst>
              </a:custGeom>
              <a:solidFill>
                <a:srgbClr val="C9AD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3" name="Freeform 617"/>
              <p:cNvSpPr>
                <a:spLocks/>
              </p:cNvSpPr>
              <p:nvPr/>
            </p:nvSpPr>
            <p:spPr bwMode="auto">
              <a:xfrm>
                <a:off x="4505" y="2998"/>
                <a:ext cx="156" cy="150"/>
              </a:xfrm>
              <a:custGeom>
                <a:avLst/>
                <a:gdLst/>
                <a:ahLst/>
                <a:cxnLst>
                  <a:cxn ang="0">
                    <a:pos x="480" y="568"/>
                  </a:cxn>
                  <a:cxn ang="0">
                    <a:pos x="0" y="89"/>
                  </a:cxn>
                  <a:cxn ang="0">
                    <a:pos x="1" y="77"/>
                  </a:cxn>
                  <a:cxn ang="0">
                    <a:pos x="3" y="66"/>
                  </a:cxn>
                  <a:cxn ang="0">
                    <a:pos x="5" y="55"/>
                  </a:cxn>
                  <a:cxn ang="0">
                    <a:pos x="7" y="44"/>
                  </a:cxn>
                  <a:cxn ang="0">
                    <a:pos x="10" y="32"/>
                  </a:cxn>
                  <a:cxn ang="0">
                    <a:pos x="13" y="22"/>
                  </a:cxn>
                  <a:cxn ang="0">
                    <a:pos x="17" y="10"/>
                  </a:cxn>
                  <a:cxn ang="0">
                    <a:pos x="21" y="0"/>
                  </a:cxn>
                  <a:cxn ang="0">
                    <a:pos x="622" y="601"/>
                  </a:cxn>
                  <a:cxn ang="0">
                    <a:pos x="604" y="598"/>
                  </a:cxn>
                  <a:cxn ang="0">
                    <a:pos x="585" y="593"/>
                  </a:cxn>
                  <a:cxn ang="0">
                    <a:pos x="567" y="590"/>
                  </a:cxn>
                  <a:cxn ang="0">
                    <a:pos x="550" y="586"/>
                  </a:cxn>
                  <a:cxn ang="0">
                    <a:pos x="532" y="582"/>
                  </a:cxn>
                  <a:cxn ang="0">
                    <a:pos x="514" y="578"/>
                  </a:cxn>
                  <a:cxn ang="0">
                    <a:pos x="498" y="574"/>
                  </a:cxn>
                  <a:cxn ang="0">
                    <a:pos x="480" y="568"/>
                  </a:cxn>
                </a:cxnLst>
                <a:rect l="0" t="0" r="r" b="b"/>
                <a:pathLst>
                  <a:path w="622" h="601">
                    <a:moveTo>
                      <a:pt x="480" y="568"/>
                    </a:moveTo>
                    <a:lnTo>
                      <a:pt x="0" y="89"/>
                    </a:lnTo>
                    <a:lnTo>
                      <a:pt x="1" y="77"/>
                    </a:lnTo>
                    <a:lnTo>
                      <a:pt x="3" y="66"/>
                    </a:lnTo>
                    <a:lnTo>
                      <a:pt x="5" y="55"/>
                    </a:lnTo>
                    <a:lnTo>
                      <a:pt x="7" y="44"/>
                    </a:lnTo>
                    <a:lnTo>
                      <a:pt x="10" y="32"/>
                    </a:lnTo>
                    <a:lnTo>
                      <a:pt x="13" y="22"/>
                    </a:lnTo>
                    <a:lnTo>
                      <a:pt x="17" y="10"/>
                    </a:lnTo>
                    <a:lnTo>
                      <a:pt x="21" y="0"/>
                    </a:lnTo>
                    <a:lnTo>
                      <a:pt x="622" y="601"/>
                    </a:lnTo>
                    <a:lnTo>
                      <a:pt x="604" y="598"/>
                    </a:lnTo>
                    <a:lnTo>
                      <a:pt x="585" y="593"/>
                    </a:lnTo>
                    <a:lnTo>
                      <a:pt x="567" y="590"/>
                    </a:lnTo>
                    <a:lnTo>
                      <a:pt x="550" y="586"/>
                    </a:lnTo>
                    <a:lnTo>
                      <a:pt x="532" y="582"/>
                    </a:lnTo>
                    <a:lnTo>
                      <a:pt x="514" y="578"/>
                    </a:lnTo>
                    <a:lnTo>
                      <a:pt x="498" y="574"/>
                    </a:lnTo>
                    <a:lnTo>
                      <a:pt x="480" y="568"/>
                    </a:lnTo>
                    <a:close/>
                  </a:path>
                </a:pathLst>
              </a:custGeom>
              <a:solidFill>
                <a:srgbClr val="C4AA4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4" name="Freeform 618"/>
              <p:cNvSpPr>
                <a:spLocks/>
              </p:cNvSpPr>
              <p:nvPr/>
            </p:nvSpPr>
            <p:spPr bwMode="auto">
              <a:xfrm>
                <a:off x="4508" y="2989"/>
                <a:ext cx="169" cy="162"/>
              </a:xfrm>
              <a:custGeom>
                <a:avLst/>
                <a:gdLst/>
                <a:ahLst/>
                <a:cxnLst>
                  <a:cxn ang="0">
                    <a:pos x="546" y="626"/>
                  </a:cxn>
                  <a:cxn ang="0">
                    <a:pos x="0" y="81"/>
                  </a:cxn>
                  <a:cxn ang="0">
                    <a:pos x="2" y="70"/>
                  </a:cxn>
                  <a:cxn ang="0">
                    <a:pos x="5" y="60"/>
                  </a:cxn>
                  <a:cxn ang="0">
                    <a:pos x="9" y="50"/>
                  </a:cxn>
                  <a:cxn ang="0">
                    <a:pos x="13" y="40"/>
                  </a:cxn>
                  <a:cxn ang="0">
                    <a:pos x="16" y="31"/>
                  </a:cxn>
                  <a:cxn ang="0">
                    <a:pos x="20" y="20"/>
                  </a:cxn>
                  <a:cxn ang="0">
                    <a:pos x="25" y="11"/>
                  </a:cxn>
                  <a:cxn ang="0">
                    <a:pos x="31" y="0"/>
                  </a:cxn>
                  <a:cxn ang="0">
                    <a:pos x="678" y="648"/>
                  </a:cxn>
                  <a:cxn ang="0">
                    <a:pos x="661" y="646"/>
                  </a:cxn>
                  <a:cxn ang="0">
                    <a:pos x="644" y="644"/>
                  </a:cxn>
                  <a:cxn ang="0">
                    <a:pos x="627" y="642"/>
                  </a:cxn>
                  <a:cxn ang="0">
                    <a:pos x="611" y="639"/>
                  </a:cxn>
                  <a:cxn ang="0">
                    <a:pos x="594" y="636"/>
                  </a:cxn>
                  <a:cxn ang="0">
                    <a:pos x="578" y="633"/>
                  </a:cxn>
                  <a:cxn ang="0">
                    <a:pos x="562" y="629"/>
                  </a:cxn>
                  <a:cxn ang="0">
                    <a:pos x="546" y="626"/>
                  </a:cxn>
                </a:cxnLst>
                <a:rect l="0" t="0" r="r" b="b"/>
                <a:pathLst>
                  <a:path w="678" h="648">
                    <a:moveTo>
                      <a:pt x="546" y="626"/>
                    </a:moveTo>
                    <a:lnTo>
                      <a:pt x="0" y="81"/>
                    </a:lnTo>
                    <a:lnTo>
                      <a:pt x="2" y="70"/>
                    </a:lnTo>
                    <a:lnTo>
                      <a:pt x="5" y="60"/>
                    </a:lnTo>
                    <a:lnTo>
                      <a:pt x="9" y="50"/>
                    </a:lnTo>
                    <a:lnTo>
                      <a:pt x="13" y="40"/>
                    </a:lnTo>
                    <a:lnTo>
                      <a:pt x="16" y="31"/>
                    </a:lnTo>
                    <a:lnTo>
                      <a:pt x="20" y="20"/>
                    </a:lnTo>
                    <a:lnTo>
                      <a:pt x="25" y="11"/>
                    </a:lnTo>
                    <a:lnTo>
                      <a:pt x="31" y="0"/>
                    </a:lnTo>
                    <a:lnTo>
                      <a:pt x="678" y="648"/>
                    </a:lnTo>
                    <a:lnTo>
                      <a:pt x="661" y="646"/>
                    </a:lnTo>
                    <a:lnTo>
                      <a:pt x="644" y="644"/>
                    </a:lnTo>
                    <a:lnTo>
                      <a:pt x="627" y="642"/>
                    </a:lnTo>
                    <a:lnTo>
                      <a:pt x="611" y="639"/>
                    </a:lnTo>
                    <a:lnTo>
                      <a:pt x="594" y="636"/>
                    </a:lnTo>
                    <a:lnTo>
                      <a:pt x="578" y="633"/>
                    </a:lnTo>
                    <a:lnTo>
                      <a:pt x="562" y="629"/>
                    </a:lnTo>
                    <a:lnTo>
                      <a:pt x="546" y="626"/>
                    </a:lnTo>
                    <a:close/>
                  </a:path>
                </a:pathLst>
              </a:custGeom>
              <a:solidFill>
                <a:srgbClr val="BFA74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5" name="Freeform 619"/>
              <p:cNvSpPr>
                <a:spLocks/>
              </p:cNvSpPr>
              <p:nvPr/>
            </p:nvSpPr>
            <p:spPr bwMode="auto">
              <a:xfrm>
                <a:off x="4511" y="2980"/>
                <a:ext cx="181" cy="172"/>
              </a:xfrm>
              <a:custGeom>
                <a:avLst/>
                <a:gdLst/>
                <a:ahLst/>
                <a:cxnLst>
                  <a:cxn ang="0">
                    <a:pos x="601" y="674"/>
                  </a:cxn>
                  <a:cxn ang="0">
                    <a:pos x="0" y="73"/>
                  </a:cxn>
                  <a:cxn ang="0">
                    <a:pos x="4" y="64"/>
                  </a:cxn>
                  <a:cxn ang="0">
                    <a:pos x="7" y="54"/>
                  </a:cxn>
                  <a:cxn ang="0">
                    <a:pos x="12" y="45"/>
                  </a:cxn>
                  <a:cxn ang="0">
                    <a:pos x="16" y="35"/>
                  </a:cxn>
                  <a:cxn ang="0">
                    <a:pos x="22" y="27"/>
                  </a:cxn>
                  <a:cxn ang="0">
                    <a:pos x="27" y="18"/>
                  </a:cxn>
                  <a:cxn ang="0">
                    <a:pos x="32" y="9"/>
                  </a:cxn>
                  <a:cxn ang="0">
                    <a:pos x="37" y="0"/>
                  </a:cxn>
                  <a:cxn ang="0">
                    <a:pos x="726" y="688"/>
                  </a:cxn>
                  <a:cxn ang="0">
                    <a:pos x="709" y="687"/>
                  </a:cxn>
                  <a:cxn ang="0">
                    <a:pos x="694" y="685"/>
                  </a:cxn>
                  <a:cxn ang="0">
                    <a:pos x="678" y="684"/>
                  </a:cxn>
                  <a:cxn ang="0">
                    <a:pos x="662" y="682"/>
                  </a:cxn>
                  <a:cxn ang="0">
                    <a:pos x="647" y="680"/>
                  </a:cxn>
                  <a:cxn ang="0">
                    <a:pos x="631" y="678"/>
                  </a:cxn>
                  <a:cxn ang="0">
                    <a:pos x="616" y="676"/>
                  </a:cxn>
                  <a:cxn ang="0">
                    <a:pos x="601" y="674"/>
                  </a:cxn>
                </a:cxnLst>
                <a:rect l="0" t="0" r="r" b="b"/>
                <a:pathLst>
                  <a:path w="726" h="688">
                    <a:moveTo>
                      <a:pt x="601" y="674"/>
                    </a:moveTo>
                    <a:lnTo>
                      <a:pt x="0" y="73"/>
                    </a:lnTo>
                    <a:lnTo>
                      <a:pt x="4" y="64"/>
                    </a:lnTo>
                    <a:lnTo>
                      <a:pt x="7" y="54"/>
                    </a:lnTo>
                    <a:lnTo>
                      <a:pt x="12" y="45"/>
                    </a:lnTo>
                    <a:lnTo>
                      <a:pt x="16" y="35"/>
                    </a:lnTo>
                    <a:lnTo>
                      <a:pt x="22" y="27"/>
                    </a:lnTo>
                    <a:lnTo>
                      <a:pt x="27" y="18"/>
                    </a:lnTo>
                    <a:lnTo>
                      <a:pt x="32" y="9"/>
                    </a:lnTo>
                    <a:lnTo>
                      <a:pt x="37" y="0"/>
                    </a:lnTo>
                    <a:lnTo>
                      <a:pt x="726" y="688"/>
                    </a:lnTo>
                    <a:lnTo>
                      <a:pt x="709" y="687"/>
                    </a:lnTo>
                    <a:lnTo>
                      <a:pt x="694" y="685"/>
                    </a:lnTo>
                    <a:lnTo>
                      <a:pt x="678" y="684"/>
                    </a:lnTo>
                    <a:lnTo>
                      <a:pt x="662" y="682"/>
                    </a:lnTo>
                    <a:lnTo>
                      <a:pt x="647" y="680"/>
                    </a:lnTo>
                    <a:lnTo>
                      <a:pt x="631" y="678"/>
                    </a:lnTo>
                    <a:lnTo>
                      <a:pt x="616" y="676"/>
                    </a:lnTo>
                    <a:lnTo>
                      <a:pt x="601" y="674"/>
                    </a:lnTo>
                    <a:close/>
                  </a:path>
                </a:pathLst>
              </a:custGeom>
              <a:solidFill>
                <a:srgbClr val="BBA34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6" name="Freeform 620"/>
              <p:cNvSpPr>
                <a:spLocks/>
              </p:cNvSpPr>
              <p:nvPr/>
            </p:nvSpPr>
            <p:spPr bwMode="auto">
              <a:xfrm>
                <a:off x="4515" y="2972"/>
                <a:ext cx="192" cy="181"/>
              </a:xfrm>
              <a:custGeom>
                <a:avLst/>
                <a:gdLst/>
                <a:ahLst/>
                <a:cxnLst>
                  <a:cxn ang="0">
                    <a:pos x="647" y="713"/>
                  </a:cxn>
                  <a:cxn ang="0">
                    <a:pos x="0" y="65"/>
                  </a:cxn>
                  <a:cxn ang="0">
                    <a:pos x="4" y="57"/>
                  </a:cxn>
                  <a:cxn ang="0">
                    <a:pos x="9" y="49"/>
                  </a:cxn>
                  <a:cxn ang="0">
                    <a:pos x="14" y="40"/>
                  </a:cxn>
                  <a:cxn ang="0">
                    <a:pos x="19" y="32"/>
                  </a:cxn>
                  <a:cxn ang="0">
                    <a:pos x="25" y="24"/>
                  </a:cxn>
                  <a:cxn ang="0">
                    <a:pos x="31" y="15"/>
                  </a:cxn>
                  <a:cxn ang="0">
                    <a:pos x="36" y="7"/>
                  </a:cxn>
                  <a:cxn ang="0">
                    <a:pos x="42" y="0"/>
                  </a:cxn>
                  <a:cxn ang="0">
                    <a:pos x="765" y="722"/>
                  </a:cxn>
                  <a:cxn ang="0">
                    <a:pos x="751" y="721"/>
                  </a:cxn>
                  <a:cxn ang="0">
                    <a:pos x="735" y="721"/>
                  </a:cxn>
                  <a:cxn ang="0">
                    <a:pos x="720" y="720"/>
                  </a:cxn>
                  <a:cxn ang="0">
                    <a:pos x="706" y="719"/>
                  </a:cxn>
                  <a:cxn ang="0">
                    <a:pos x="691" y="718"/>
                  </a:cxn>
                  <a:cxn ang="0">
                    <a:pos x="677" y="716"/>
                  </a:cxn>
                  <a:cxn ang="0">
                    <a:pos x="661" y="715"/>
                  </a:cxn>
                  <a:cxn ang="0">
                    <a:pos x="647" y="713"/>
                  </a:cxn>
                </a:cxnLst>
                <a:rect l="0" t="0" r="r" b="b"/>
                <a:pathLst>
                  <a:path w="765" h="722">
                    <a:moveTo>
                      <a:pt x="647" y="713"/>
                    </a:moveTo>
                    <a:lnTo>
                      <a:pt x="0" y="65"/>
                    </a:lnTo>
                    <a:lnTo>
                      <a:pt x="4" y="57"/>
                    </a:lnTo>
                    <a:lnTo>
                      <a:pt x="9" y="49"/>
                    </a:lnTo>
                    <a:lnTo>
                      <a:pt x="14" y="40"/>
                    </a:lnTo>
                    <a:lnTo>
                      <a:pt x="19" y="32"/>
                    </a:lnTo>
                    <a:lnTo>
                      <a:pt x="25" y="24"/>
                    </a:lnTo>
                    <a:lnTo>
                      <a:pt x="31" y="15"/>
                    </a:lnTo>
                    <a:lnTo>
                      <a:pt x="36" y="7"/>
                    </a:lnTo>
                    <a:lnTo>
                      <a:pt x="42" y="0"/>
                    </a:lnTo>
                    <a:lnTo>
                      <a:pt x="765" y="722"/>
                    </a:lnTo>
                    <a:lnTo>
                      <a:pt x="751" y="721"/>
                    </a:lnTo>
                    <a:lnTo>
                      <a:pt x="735" y="721"/>
                    </a:lnTo>
                    <a:lnTo>
                      <a:pt x="720" y="720"/>
                    </a:lnTo>
                    <a:lnTo>
                      <a:pt x="706" y="719"/>
                    </a:lnTo>
                    <a:lnTo>
                      <a:pt x="691" y="718"/>
                    </a:lnTo>
                    <a:lnTo>
                      <a:pt x="677" y="716"/>
                    </a:lnTo>
                    <a:lnTo>
                      <a:pt x="661" y="715"/>
                    </a:lnTo>
                    <a:lnTo>
                      <a:pt x="647" y="713"/>
                    </a:lnTo>
                    <a:close/>
                  </a:path>
                </a:pathLst>
              </a:custGeom>
              <a:solidFill>
                <a:srgbClr val="B8A2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7" name="Freeform 621"/>
              <p:cNvSpPr>
                <a:spLocks/>
              </p:cNvSpPr>
              <p:nvPr/>
            </p:nvSpPr>
            <p:spPr bwMode="auto">
              <a:xfrm>
                <a:off x="4520" y="2965"/>
                <a:ext cx="201" cy="188"/>
              </a:xfrm>
              <a:custGeom>
                <a:avLst/>
                <a:gdLst/>
                <a:ahLst/>
                <a:cxnLst>
                  <a:cxn ang="0">
                    <a:pos x="689" y="750"/>
                  </a:cxn>
                  <a:cxn ang="0">
                    <a:pos x="0" y="62"/>
                  </a:cxn>
                  <a:cxn ang="0">
                    <a:pos x="6" y="55"/>
                  </a:cxn>
                  <a:cxn ang="0">
                    <a:pos x="12" y="46"/>
                  </a:cxn>
                  <a:cxn ang="0">
                    <a:pos x="17" y="39"/>
                  </a:cxn>
                  <a:cxn ang="0">
                    <a:pos x="23" y="31"/>
                  </a:cxn>
                  <a:cxn ang="0">
                    <a:pos x="30" y="23"/>
                  </a:cxn>
                  <a:cxn ang="0">
                    <a:pos x="36" y="16"/>
                  </a:cxn>
                  <a:cxn ang="0">
                    <a:pos x="42" y="9"/>
                  </a:cxn>
                  <a:cxn ang="0">
                    <a:pos x="49" y="0"/>
                  </a:cxn>
                  <a:cxn ang="0">
                    <a:pos x="803" y="753"/>
                  </a:cxn>
                  <a:cxn ang="0">
                    <a:pos x="802" y="753"/>
                  </a:cxn>
                  <a:cxn ang="0">
                    <a:pos x="801" y="753"/>
                  </a:cxn>
                  <a:cxn ang="0">
                    <a:pos x="799" y="753"/>
                  </a:cxn>
                  <a:cxn ang="0">
                    <a:pos x="798" y="753"/>
                  </a:cxn>
                  <a:cxn ang="0">
                    <a:pos x="797" y="754"/>
                  </a:cxn>
                  <a:cxn ang="0">
                    <a:pos x="796" y="754"/>
                  </a:cxn>
                  <a:cxn ang="0">
                    <a:pos x="795" y="754"/>
                  </a:cxn>
                  <a:cxn ang="0">
                    <a:pos x="794" y="754"/>
                  </a:cxn>
                  <a:cxn ang="0">
                    <a:pos x="781" y="753"/>
                  </a:cxn>
                  <a:cxn ang="0">
                    <a:pos x="767" y="753"/>
                  </a:cxn>
                  <a:cxn ang="0">
                    <a:pos x="754" y="753"/>
                  </a:cxn>
                  <a:cxn ang="0">
                    <a:pos x="741" y="753"/>
                  </a:cxn>
                  <a:cxn ang="0">
                    <a:pos x="727" y="752"/>
                  </a:cxn>
                  <a:cxn ang="0">
                    <a:pos x="715" y="751"/>
                  </a:cxn>
                  <a:cxn ang="0">
                    <a:pos x="701" y="751"/>
                  </a:cxn>
                  <a:cxn ang="0">
                    <a:pos x="689" y="750"/>
                  </a:cxn>
                </a:cxnLst>
                <a:rect l="0" t="0" r="r" b="b"/>
                <a:pathLst>
                  <a:path w="803" h="754">
                    <a:moveTo>
                      <a:pt x="689" y="750"/>
                    </a:moveTo>
                    <a:lnTo>
                      <a:pt x="0" y="62"/>
                    </a:lnTo>
                    <a:lnTo>
                      <a:pt x="6" y="55"/>
                    </a:lnTo>
                    <a:lnTo>
                      <a:pt x="12" y="46"/>
                    </a:lnTo>
                    <a:lnTo>
                      <a:pt x="17" y="39"/>
                    </a:lnTo>
                    <a:lnTo>
                      <a:pt x="23" y="31"/>
                    </a:lnTo>
                    <a:lnTo>
                      <a:pt x="30" y="23"/>
                    </a:lnTo>
                    <a:lnTo>
                      <a:pt x="36" y="16"/>
                    </a:lnTo>
                    <a:lnTo>
                      <a:pt x="42" y="9"/>
                    </a:lnTo>
                    <a:lnTo>
                      <a:pt x="49" y="0"/>
                    </a:lnTo>
                    <a:lnTo>
                      <a:pt x="803" y="753"/>
                    </a:lnTo>
                    <a:lnTo>
                      <a:pt x="802" y="753"/>
                    </a:lnTo>
                    <a:lnTo>
                      <a:pt x="801" y="753"/>
                    </a:lnTo>
                    <a:lnTo>
                      <a:pt x="799" y="753"/>
                    </a:lnTo>
                    <a:lnTo>
                      <a:pt x="798" y="753"/>
                    </a:lnTo>
                    <a:lnTo>
                      <a:pt x="797" y="754"/>
                    </a:lnTo>
                    <a:lnTo>
                      <a:pt x="796" y="754"/>
                    </a:lnTo>
                    <a:lnTo>
                      <a:pt x="795" y="754"/>
                    </a:lnTo>
                    <a:lnTo>
                      <a:pt x="794" y="754"/>
                    </a:lnTo>
                    <a:lnTo>
                      <a:pt x="781" y="753"/>
                    </a:lnTo>
                    <a:lnTo>
                      <a:pt x="767" y="753"/>
                    </a:lnTo>
                    <a:lnTo>
                      <a:pt x="754" y="753"/>
                    </a:lnTo>
                    <a:lnTo>
                      <a:pt x="741" y="753"/>
                    </a:lnTo>
                    <a:lnTo>
                      <a:pt x="727" y="752"/>
                    </a:lnTo>
                    <a:lnTo>
                      <a:pt x="715" y="751"/>
                    </a:lnTo>
                    <a:lnTo>
                      <a:pt x="701" y="751"/>
                    </a:lnTo>
                    <a:lnTo>
                      <a:pt x="689" y="750"/>
                    </a:lnTo>
                    <a:close/>
                  </a:path>
                </a:pathLst>
              </a:custGeom>
              <a:solidFill>
                <a:srgbClr val="B49F4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8" name="Freeform 622"/>
              <p:cNvSpPr>
                <a:spLocks/>
              </p:cNvSpPr>
              <p:nvPr/>
            </p:nvSpPr>
            <p:spPr bwMode="auto">
              <a:xfrm>
                <a:off x="4526" y="2958"/>
                <a:ext cx="208" cy="195"/>
              </a:xfrm>
              <a:custGeom>
                <a:avLst/>
                <a:gdLst/>
                <a:ahLst/>
                <a:cxnLst>
                  <a:cxn ang="0">
                    <a:pos x="723" y="780"/>
                  </a:cxn>
                  <a:cxn ang="0">
                    <a:pos x="0" y="58"/>
                  </a:cxn>
                  <a:cxn ang="0">
                    <a:pos x="7" y="50"/>
                  </a:cxn>
                  <a:cxn ang="0">
                    <a:pos x="13" y="43"/>
                  </a:cxn>
                  <a:cxn ang="0">
                    <a:pos x="19" y="36"/>
                  </a:cxn>
                  <a:cxn ang="0">
                    <a:pos x="25" y="28"/>
                  </a:cxn>
                  <a:cxn ang="0">
                    <a:pos x="33" y="21"/>
                  </a:cxn>
                  <a:cxn ang="0">
                    <a:pos x="40" y="14"/>
                  </a:cxn>
                  <a:cxn ang="0">
                    <a:pos x="46" y="8"/>
                  </a:cxn>
                  <a:cxn ang="0">
                    <a:pos x="54" y="0"/>
                  </a:cxn>
                  <a:cxn ang="0">
                    <a:pos x="833" y="779"/>
                  </a:cxn>
                  <a:cxn ang="0">
                    <a:pos x="826" y="779"/>
                  </a:cxn>
                  <a:cxn ang="0">
                    <a:pos x="817" y="780"/>
                  </a:cxn>
                  <a:cxn ang="0">
                    <a:pos x="810" y="780"/>
                  </a:cxn>
                  <a:cxn ang="0">
                    <a:pos x="803" y="780"/>
                  </a:cxn>
                  <a:cxn ang="0">
                    <a:pos x="794" y="780"/>
                  </a:cxn>
                  <a:cxn ang="0">
                    <a:pos x="787" y="780"/>
                  </a:cxn>
                  <a:cxn ang="0">
                    <a:pos x="779" y="780"/>
                  </a:cxn>
                  <a:cxn ang="0">
                    <a:pos x="771" y="781"/>
                  </a:cxn>
                  <a:cxn ang="0">
                    <a:pos x="765" y="781"/>
                  </a:cxn>
                  <a:cxn ang="0">
                    <a:pos x="759" y="780"/>
                  </a:cxn>
                  <a:cxn ang="0">
                    <a:pos x="754" y="780"/>
                  </a:cxn>
                  <a:cxn ang="0">
                    <a:pos x="747" y="780"/>
                  </a:cxn>
                  <a:cxn ang="0">
                    <a:pos x="741" y="780"/>
                  </a:cxn>
                  <a:cxn ang="0">
                    <a:pos x="736" y="780"/>
                  </a:cxn>
                  <a:cxn ang="0">
                    <a:pos x="730" y="780"/>
                  </a:cxn>
                  <a:cxn ang="0">
                    <a:pos x="723" y="780"/>
                  </a:cxn>
                </a:cxnLst>
                <a:rect l="0" t="0" r="r" b="b"/>
                <a:pathLst>
                  <a:path w="833" h="781">
                    <a:moveTo>
                      <a:pt x="723" y="780"/>
                    </a:moveTo>
                    <a:lnTo>
                      <a:pt x="0" y="58"/>
                    </a:lnTo>
                    <a:lnTo>
                      <a:pt x="7" y="50"/>
                    </a:lnTo>
                    <a:lnTo>
                      <a:pt x="13" y="43"/>
                    </a:lnTo>
                    <a:lnTo>
                      <a:pt x="19" y="36"/>
                    </a:lnTo>
                    <a:lnTo>
                      <a:pt x="25" y="28"/>
                    </a:lnTo>
                    <a:lnTo>
                      <a:pt x="33" y="21"/>
                    </a:lnTo>
                    <a:lnTo>
                      <a:pt x="40" y="14"/>
                    </a:lnTo>
                    <a:lnTo>
                      <a:pt x="46" y="8"/>
                    </a:lnTo>
                    <a:lnTo>
                      <a:pt x="54" y="0"/>
                    </a:lnTo>
                    <a:lnTo>
                      <a:pt x="833" y="779"/>
                    </a:lnTo>
                    <a:lnTo>
                      <a:pt x="826" y="779"/>
                    </a:lnTo>
                    <a:lnTo>
                      <a:pt x="817" y="780"/>
                    </a:lnTo>
                    <a:lnTo>
                      <a:pt x="810" y="780"/>
                    </a:lnTo>
                    <a:lnTo>
                      <a:pt x="803" y="780"/>
                    </a:lnTo>
                    <a:lnTo>
                      <a:pt x="794" y="780"/>
                    </a:lnTo>
                    <a:lnTo>
                      <a:pt x="787" y="780"/>
                    </a:lnTo>
                    <a:lnTo>
                      <a:pt x="779" y="780"/>
                    </a:lnTo>
                    <a:lnTo>
                      <a:pt x="771" y="781"/>
                    </a:lnTo>
                    <a:lnTo>
                      <a:pt x="765" y="781"/>
                    </a:lnTo>
                    <a:lnTo>
                      <a:pt x="759" y="780"/>
                    </a:lnTo>
                    <a:lnTo>
                      <a:pt x="754" y="780"/>
                    </a:lnTo>
                    <a:lnTo>
                      <a:pt x="747" y="780"/>
                    </a:lnTo>
                    <a:lnTo>
                      <a:pt x="741" y="780"/>
                    </a:lnTo>
                    <a:lnTo>
                      <a:pt x="736" y="780"/>
                    </a:lnTo>
                    <a:lnTo>
                      <a:pt x="730" y="780"/>
                    </a:lnTo>
                    <a:lnTo>
                      <a:pt x="723" y="780"/>
                    </a:lnTo>
                    <a:close/>
                  </a:path>
                </a:pathLst>
              </a:custGeom>
              <a:solidFill>
                <a:srgbClr val="AF9C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79" name="Freeform 623"/>
              <p:cNvSpPr>
                <a:spLocks/>
              </p:cNvSpPr>
              <p:nvPr/>
            </p:nvSpPr>
            <p:spPr bwMode="auto">
              <a:xfrm>
                <a:off x="4532" y="2952"/>
                <a:ext cx="215" cy="201"/>
              </a:xfrm>
              <a:custGeom>
                <a:avLst/>
                <a:gdLst/>
                <a:ahLst/>
                <a:cxnLst>
                  <a:cxn ang="0">
                    <a:pos x="754" y="805"/>
                  </a:cxn>
                  <a:cxn ang="0">
                    <a:pos x="0" y="52"/>
                  </a:cxn>
                  <a:cxn ang="0">
                    <a:pos x="7" y="46"/>
                  </a:cxn>
                  <a:cxn ang="0">
                    <a:pos x="14" y="39"/>
                  </a:cxn>
                  <a:cxn ang="0">
                    <a:pos x="20" y="33"/>
                  </a:cxn>
                  <a:cxn ang="0">
                    <a:pos x="28" y="26"/>
                  </a:cxn>
                  <a:cxn ang="0">
                    <a:pos x="35" y="19"/>
                  </a:cxn>
                  <a:cxn ang="0">
                    <a:pos x="42" y="13"/>
                  </a:cxn>
                  <a:cxn ang="0">
                    <a:pos x="49" y="6"/>
                  </a:cxn>
                  <a:cxn ang="0">
                    <a:pos x="58" y="0"/>
                  </a:cxn>
                  <a:cxn ang="0">
                    <a:pos x="859" y="801"/>
                  </a:cxn>
                  <a:cxn ang="0">
                    <a:pos x="846" y="802"/>
                  </a:cxn>
                  <a:cxn ang="0">
                    <a:pos x="833" y="803"/>
                  </a:cxn>
                  <a:cxn ang="0">
                    <a:pos x="820" y="804"/>
                  </a:cxn>
                  <a:cxn ang="0">
                    <a:pos x="807" y="804"/>
                  </a:cxn>
                  <a:cxn ang="0">
                    <a:pos x="793" y="805"/>
                  </a:cxn>
                  <a:cxn ang="0">
                    <a:pos x="780" y="805"/>
                  </a:cxn>
                  <a:cxn ang="0">
                    <a:pos x="767" y="805"/>
                  </a:cxn>
                  <a:cxn ang="0">
                    <a:pos x="754" y="805"/>
                  </a:cxn>
                </a:cxnLst>
                <a:rect l="0" t="0" r="r" b="b"/>
                <a:pathLst>
                  <a:path w="859" h="805">
                    <a:moveTo>
                      <a:pt x="754" y="805"/>
                    </a:moveTo>
                    <a:lnTo>
                      <a:pt x="0" y="52"/>
                    </a:lnTo>
                    <a:lnTo>
                      <a:pt x="7" y="46"/>
                    </a:lnTo>
                    <a:lnTo>
                      <a:pt x="14" y="39"/>
                    </a:lnTo>
                    <a:lnTo>
                      <a:pt x="20" y="33"/>
                    </a:lnTo>
                    <a:lnTo>
                      <a:pt x="28" y="26"/>
                    </a:lnTo>
                    <a:lnTo>
                      <a:pt x="35" y="19"/>
                    </a:lnTo>
                    <a:lnTo>
                      <a:pt x="42" y="13"/>
                    </a:lnTo>
                    <a:lnTo>
                      <a:pt x="49" y="6"/>
                    </a:lnTo>
                    <a:lnTo>
                      <a:pt x="58" y="0"/>
                    </a:lnTo>
                    <a:lnTo>
                      <a:pt x="859" y="801"/>
                    </a:lnTo>
                    <a:lnTo>
                      <a:pt x="846" y="802"/>
                    </a:lnTo>
                    <a:lnTo>
                      <a:pt x="833" y="803"/>
                    </a:lnTo>
                    <a:lnTo>
                      <a:pt x="820" y="804"/>
                    </a:lnTo>
                    <a:lnTo>
                      <a:pt x="807" y="804"/>
                    </a:lnTo>
                    <a:lnTo>
                      <a:pt x="793" y="805"/>
                    </a:lnTo>
                    <a:lnTo>
                      <a:pt x="780" y="805"/>
                    </a:lnTo>
                    <a:lnTo>
                      <a:pt x="767" y="805"/>
                    </a:lnTo>
                    <a:lnTo>
                      <a:pt x="754" y="805"/>
                    </a:lnTo>
                    <a:close/>
                  </a:path>
                </a:pathLst>
              </a:custGeom>
              <a:solidFill>
                <a:srgbClr val="AB98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480" name="Freeform 624"/>
            <p:cNvSpPr>
              <a:spLocks/>
            </p:cNvSpPr>
            <p:nvPr/>
          </p:nvSpPr>
          <p:spPr bwMode="auto">
            <a:xfrm>
              <a:off x="4539" y="2946"/>
              <a:ext cx="221" cy="207"/>
            </a:xfrm>
            <a:custGeom>
              <a:avLst/>
              <a:gdLst/>
              <a:ahLst/>
              <a:cxnLst>
                <a:cxn ang="0">
                  <a:pos x="779" y="828"/>
                </a:cxn>
                <a:cxn ang="0">
                  <a:pos x="0" y="49"/>
                </a:cxn>
                <a:cxn ang="0">
                  <a:pos x="7" y="43"/>
                </a:cxn>
                <a:cxn ang="0">
                  <a:pos x="14" y="37"/>
                </a:cxn>
                <a:cxn ang="0">
                  <a:pos x="21" y="30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4" y="12"/>
                </a:cxn>
                <a:cxn ang="0">
                  <a:pos x="53" y="6"/>
                </a:cxn>
                <a:cxn ang="0">
                  <a:pos x="61" y="0"/>
                </a:cxn>
                <a:cxn ang="0">
                  <a:pos x="881" y="820"/>
                </a:cxn>
                <a:cxn ang="0">
                  <a:pos x="869" y="822"/>
                </a:cxn>
                <a:cxn ang="0">
                  <a:pos x="856" y="823"/>
                </a:cxn>
                <a:cxn ang="0">
                  <a:pos x="843" y="824"/>
                </a:cxn>
                <a:cxn ang="0">
                  <a:pos x="831" y="825"/>
                </a:cxn>
                <a:cxn ang="0">
                  <a:pos x="817" y="826"/>
                </a:cxn>
                <a:cxn ang="0">
                  <a:pos x="805" y="827"/>
                </a:cxn>
                <a:cxn ang="0">
                  <a:pos x="792" y="828"/>
                </a:cxn>
                <a:cxn ang="0">
                  <a:pos x="779" y="828"/>
                </a:cxn>
              </a:cxnLst>
              <a:rect l="0" t="0" r="r" b="b"/>
              <a:pathLst>
                <a:path w="881" h="828">
                  <a:moveTo>
                    <a:pt x="779" y="828"/>
                  </a:moveTo>
                  <a:lnTo>
                    <a:pt x="0" y="49"/>
                  </a:lnTo>
                  <a:lnTo>
                    <a:pt x="7" y="43"/>
                  </a:lnTo>
                  <a:lnTo>
                    <a:pt x="14" y="37"/>
                  </a:lnTo>
                  <a:lnTo>
                    <a:pt x="21" y="30"/>
                  </a:lnTo>
                  <a:lnTo>
                    <a:pt x="29" y="24"/>
                  </a:lnTo>
                  <a:lnTo>
                    <a:pt x="37" y="18"/>
                  </a:lnTo>
                  <a:lnTo>
                    <a:pt x="44" y="12"/>
                  </a:lnTo>
                  <a:lnTo>
                    <a:pt x="53" y="6"/>
                  </a:lnTo>
                  <a:lnTo>
                    <a:pt x="61" y="0"/>
                  </a:lnTo>
                  <a:lnTo>
                    <a:pt x="881" y="820"/>
                  </a:lnTo>
                  <a:lnTo>
                    <a:pt x="869" y="822"/>
                  </a:lnTo>
                  <a:lnTo>
                    <a:pt x="856" y="823"/>
                  </a:lnTo>
                  <a:lnTo>
                    <a:pt x="843" y="824"/>
                  </a:lnTo>
                  <a:lnTo>
                    <a:pt x="831" y="825"/>
                  </a:lnTo>
                  <a:lnTo>
                    <a:pt x="817" y="826"/>
                  </a:lnTo>
                  <a:lnTo>
                    <a:pt x="805" y="827"/>
                  </a:lnTo>
                  <a:lnTo>
                    <a:pt x="792" y="828"/>
                  </a:lnTo>
                  <a:lnTo>
                    <a:pt x="779" y="828"/>
                  </a:lnTo>
                  <a:close/>
                </a:path>
              </a:pathLst>
            </a:custGeom>
            <a:solidFill>
              <a:srgbClr val="A795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1" name="Freeform 625"/>
            <p:cNvSpPr>
              <a:spLocks/>
            </p:cNvSpPr>
            <p:nvPr/>
          </p:nvSpPr>
          <p:spPr bwMode="auto">
            <a:xfrm>
              <a:off x="4547" y="2940"/>
              <a:ext cx="225" cy="212"/>
            </a:xfrm>
            <a:custGeom>
              <a:avLst/>
              <a:gdLst/>
              <a:ahLst/>
              <a:cxnLst>
                <a:cxn ang="0">
                  <a:pos x="801" y="847"/>
                </a:cxn>
                <a:cxn ang="0">
                  <a:pos x="0" y="46"/>
                </a:cxn>
                <a:cxn ang="0">
                  <a:pos x="7" y="40"/>
                </a:cxn>
                <a:cxn ang="0">
                  <a:pos x="14" y="34"/>
                </a:cxn>
                <a:cxn ang="0">
                  <a:pos x="23" y="28"/>
                </a:cxn>
                <a:cxn ang="0">
                  <a:pos x="30" y="22"/>
                </a:cxn>
                <a:cxn ang="0">
                  <a:pos x="38" y="17"/>
                </a:cxn>
                <a:cxn ang="0">
                  <a:pos x="47" y="11"/>
                </a:cxn>
                <a:cxn ang="0">
                  <a:pos x="55" y="6"/>
                </a:cxn>
                <a:cxn ang="0">
                  <a:pos x="63" y="0"/>
                </a:cxn>
                <a:cxn ang="0">
                  <a:pos x="900" y="836"/>
                </a:cxn>
                <a:cxn ang="0">
                  <a:pos x="888" y="838"/>
                </a:cxn>
                <a:cxn ang="0">
                  <a:pos x="875" y="839"/>
                </a:cxn>
                <a:cxn ang="0">
                  <a:pos x="864" y="841"/>
                </a:cxn>
                <a:cxn ang="0">
                  <a:pos x="851" y="842"/>
                </a:cxn>
                <a:cxn ang="0">
                  <a:pos x="839" y="844"/>
                </a:cxn>
                <a:cxn ang="0">
                  <a:pos x="826" y="845"/>
                </a:cxn>
                <a:cxn ang="0">
                  <a:pos x="813" y="846"/>
                </a:cxn>
                <a:cxn ang="0">
                  <a:pos x="801" y="847"/>
                </a:cxn>
              </a:cxnLst>
              <a:rect l="0" t="0" r="r" b="b"/>
              <a:pathLst>
                <a:path w="900" h="847">
                  <a:moveTo>
                    <a:pt x="801" y="847"/>
                  </a:moveTo>
                  <a:lnTo>
                    <a:pt x="0" y="46"/>
                  </a:lnTo>
                  <a:lnTo>
                    <a:pt x="7" y="40"/>
                  </a:lnTo>
                  <a:lnTo>
                    <a:pt x="14" y="34"/>
                  </a:lnTo>
                  <a:lnTo>
                    <a:pt x="23" y="28"/>
                  </a:lnTo>
                  <a:lnTo>
                    <a:pt x="30" y="22"/>
                  </a:lnTo>
                  <a:lnTo>
                    <a:pt x="38" y="17"/>
                  </a:lnTo>
                  <a:lnTo>
                    <a:pt x="47" y="11"/>
                  </a:lnTo>
                  <a:lnTo>
                    <a:pt x="55" y="6"/>
                  </a:lnTo>
                  <a:lnTo>
                    <a:pt x="63" y="0"/>
                  </a:lnTo>
                  <a:lnTo>
                    <a:pt x="900" y="836"/>
                  </a:lnTo>
                  <a:lnTo>
                    <a:pt x="888" y="838"/>
                  </a:lnTo>
                  <a:lnTo>
                    <a:pt x="875" y="839"/>
                  </a:lnTo>
                  <a:lnTo>
                    <a:pt x="864" y="841"/>
                  </a:lnTo>
                  <a:lnTo>
                    <a:pt x="851" y="842"/>
                  </a:lnTo>
                  <a:lnTo>
                    <a:pt x="839" y="844"/>
                  </a:lnTo>
                  <a:lnTo>
                    <a:pt x="826" y="845"/>
                  </a:lnTo>
                  <a:lnTo>
                    <a:pt x="813" y="846"/>
                  </a:lnTo>
                  <a:lnTo>
                    <a:pt x="801" y="847"/>
                  </a:lnTo>
                  <a:close/>
                </a:path>
              </a:pathLst>
            </a:custGeom>
            <a:solidFill>
              <a:srgbClr val="A393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2" name="Freeform 626"/>
            <p:cNvSpPr>
              <a:spLocks/>
            </p:cNvSpPr>
            <p:nvPr/>
          </p:nvSpPr>
          <p:spPr bwMode="auto">
            <a:xfrm>
              <a:off x="4555" y="2935"/>
              <a:ext cx="229" cy="216"/>
            </a:xfrm>
            <a:custGeom>
              <a:avLst/>
              <a:gdLst/>
              <a:ahLst/>
              <a:cxnLst>
                <a:cxn ang="0">
                  <a:pos x="820" y="863"/>
                </a:cxn>
                <a:cxn ang="0">
                  <a:pos x="0" y="43"/>
                </a:cxn>
                <a:cxn ang="0">
                  <a:pos x="7" y="38"/>
                </a:cxn>
                <a:cxn ang="0">
                  <a:pos x="16" y="32"/>
                </a:cxn>
                <a:cxn ang="0">
                  <a:pos x="24" y="27"/>
                </a:cxn>
                <a:cxn ang="0">
                  <a:pos x="32" y="21"/>
                </a:cxn>
                <a:cxn ang="0">
                  <a:pos x="41" y="16"/>
                </a:cxn>
                <a:cxn ang="0">
                  <a:pos x="49" y="11"/>
                </a:cxn>
                <a:cxn ang="0">
                  <a:pos x="58" y="6"/>
                </a:cxn>
                <a:cxn ang="0">
                  <a:pos x="67" y="0"/>
                </a:cxn>
                <a:cxn ang="0">
                  <a:pos x="916" y="848"/>
                </a:cxn>
                <a:cxn ang="0">
                  <a:pos x="904" y="851"/>
                </a:cxn>
                <a:cxn ang="0">
                  <a:pos x="892" y="853"/>
                </a:cxn>
                <a:cxn ang="0">
                  <a:pos x="881" y="855"/>
                </a:cxn>
                <a:cxn ang="0">
                  <a:pos x="868" y="857"/>
                </a:cxn>
                <a:cxn ang="0">
                  <a:pos x="857" y="859"/>
                </a:cxn>
                <a:cxn ang="0">
                  <a:pos x="844" y="860"/>
                </a:cxn>
                <a:cxn ang="0">
                  <a:pos x="833" y="862"/>
                </a:cxn>
                <a:cxn ang="0">
                  <a:pos x="820" y="863"/>
                </a:cxn>
              </a:cxnLst>
              <a:rect l="0" t="0" r="r" b="b"/>
              <a:pathLst>
                <a:path w="916" h="863">
                  <a:moveTo>
                    <a:pt x="820" y="863"/>
                  </a:moveTo>
                  <a:lnTo>
                    <a:pt x="0" y="43"/>
                  </a:lnTo>
                  <a:lnTo>
                    <a:pt x="7" y="38"/>
                  </a:lnTo>
                  <a:lnTo>
                    <a:pt x="16" y="32"/>
                  </a:lnTo>
                  <a:lnTo>
                    <a:pt x="24" y="27"/>
                  </a:lnTo>
                  <a:lnTo>
                    <a:pt x="32" y="21"/>
                  </a:lnTo>
                  <a:lnTo>
                    <a:pt x="41" y="16"/>
                  </a:lnTo>
                  <a:lnTo>
                    <a:pt x="49" y="11"/>
                  </a:lnTo>
                  <a:lnTo>
                    <a:pt x="58" y="6"/>
                  </a:lnTo>
                  <a:lnTo>
                    <a:pt x="67" y="0"/>
                  </a:lnTo>
                  <a:lnTo>
                    <a:pt x="916" y="848"/>
                  </a:lnTo>
                  <a:lnTo>
                    <a:pt x="904" y="851"/>
                  </a:lnTo>
                  <a:lnTo>
                    <a:pt x="892" y="853"/>
                  </a:lnTo>
                  <a:lnTo>
                    <a:pt x="881" y="855"/>
                  </a:lnTo>
                  <a:lnTo>
                    <a:pt x="868" y="857"/>
                  </a:lnTo>
                  <a:lnTo>
                    <a:pt x="857" y="859"/>
                  </a:lnTo>
                  <a:lnTo>
                    <a:pt x="844" y="860"/>
                  </a:lnTo>
                  <a:lnTo>
                    <a:pt x="833" y="862"/>
                  </a:lnTo>
                  <a:lnTo>
                    <a:pt x="820" y="863"/>
                  </a:lnTo>
                  <a:close/>
                </a:path>
              </a:pathLst>
            </a:custGeom>
            <a:solidFill>
              <a:srgbClr val="A091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3" name="Freeform 627"/>
            <p:cNvSpPr>
              <a:spLocks/>
            </p:cNvSpPr>
            <p:nvPr/>
          </p:nvSpPr>
          <p:spPr bwMode="auto">
            <a:xfrm>
              <a:off x="4563" y="2930"/>
              <a:ext cx="232" cy="219"/>
            </a:xfrm>
            <a:custGeom>
              <a:avLst/>
              <a:gdLst/>
              <a:ahLst/>
              <a:cxnLst>
                <a:cxn ang="0">
                  <a:pos x="837" y="876"/>
                </a:cxn>
                <a:cxn ang="0">
                  <a:pos x="0" y="40"/>
                </a:cxn>
                <a:cxn ang="0">
                  <a:pos x="9" y="35"/>
                </a:cxn>
                <a:cxn ang="0">
                  <a:pos x="17" y="30"/>
                </a:cxn>
                <a:cxn ang="0">
                  <a:pos x="26" y="25"/>
                </a:cxn>
                <a:cxn ang="0">
                  <a:pos x="35" y="19"/>
                </a:cxn>
                <a:cxn ang="0">
                  <a:pos x="43" y="14"/>
                </a:cxn>
                <a:cxn ang="0">
                  <a:pos x="53" y="10"/>
                </a:cxn>
                <a:cxn ang="0">
                  <a:pos x="62" y="5"/>
                </a:cxn>
                <a:cxn ang="0">
                  <a:pos x="71" y="0"/>
                </a:cxn>
                <a:cxn ang="0">
                  <a:pos x="929" y="858"/>
                </a:cxn>
                <a:cxn ang="0">
                  <a:pos x="917" y="861"/>
                </a:cxn>
                <a:cxn ang="0">
                  <a:pos x="906" y="863"/>
                </a:cxn>
                <a:cxn ang="0">
                  <a:pos x="894" y="865"/>
                </a:cxn>
                <a:cxn ang="0">
                  <a:pos x="883" y="867"/>
                </a:cxn>
                <a:cxn ang="0">
                  <a:pos x="872" y="870"/>
                </a:cxn>
                <a:cxn ang="0">
                  <a:pos x="860" y="872"/>
                </a:cxn>
                <a:cxn ang="0">
                  <a:pos x="849" y="874"/>
                </a:cxn>
                <a:cxn ang="0">
                  <a:pos x="837" y="876"/>
                </a:cxn>
              </a:cxnLst>
              <a:rect l="0" t="0" r="r" b="b"/>
              <a:pathLst>
                <a:path w="929" h="876">
                  <a:moveTo>
                    <a:pt x="837" y="876"/>
                  </a:moveTo>
                  <a:lnTo>
                    <a:pt x="0" y="40"/>
                  </a:lnTo>
                  <a:lnTo>
                    <a:pt x="9" y="35"/>
                  </a:lnTo>
                  <a:lnTo>
                    <a:pt x="17" y="30"/>
                  </a:lnTo>
                  <a:lnTo>
                    <a:pt x="26" y="25"/>
                  </a:lnTo>
                  <a:lnTo>
                    <a:pt x="35" y="19"/>
                  </a:lnTo>
                  <a:lnTo>
                    <a:pt x="43" y="14"/>
                  </a:lnTo>
                  <a:lnTo>
                    <a:pt x="53" y="10"/>
                  </a:lnTo>
                  <a:lnTo>
                    <a:pt x="62" y="5"/>
                  </a:lnTo>
                  <a:lnTo>
                    <a:pt x="71" y="0"/>
                  </a:lnTo>
                  <a:lnTo>
                    <a:pt x="929" y="858"/>
                  </a:lnTo>
                  <a:lnTo>
                    <a:pt x="917" y="861"/>
                  </a:lnTo>
                  <a:lnTo>
                    <a:pt x="906" y="863"/>
                  </a:lnTo>
                  <a:lnTo>
                    <a:pt x="894" y="865"/>
                  </a:lnTo>
                  <a:lnTo>
                    <a:pt x="883" y="867"/>
                  </a:lnTo>
                  <a:lnTo>
                    <a:pt x="872" y="870"/>
                  </a:lnTo>
                  <a:lnTo>
                    <a:pt x="860" y="872"/>
                  </a:lnTo>
                  <a:lnTo>
                    <a:pt x="849" y="874"/>
                  </a:lnTo>
                  <a:lnTo>
                    <a:pt x="837" y="876"/>
                  </a:lnTo>
                  <a:close/>
                </a:path>
              </a:pathLst>
            </a:custGeom>
            <a:solidFill>
              <a:srgbClr val="9D8F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4" name="Freeform 628"/>
            <p:cNvSpPr>
              <a:spLocks/>
            </p:cNvSpPr>
            <p:nvPr/>
          </p:nvSpPr>
          <p:spPr bwMode="auto">
            <a:xfrm>
              <a:off x="4571" y="2925"/>
              <a:ext cx="235" cy="222"/>
            </a:xfrm>
            <a:custGeom>
              <a:avLst/>
              <a:gdLst/>
              <a:ahLst/>
              <a:cxnLst>
                <a:cxn ang="0">
                  <a:pos x="849" y="885"/>
                </a:cxn>
                <a:cxn ang="0">
                  <a:pos x="0" y="37"/>
                </a:cxn>
                <a:cxn ang="0">
                  <a:pos x="9" y="32"/>
                </a:cxn>
                <a:cxn ang="0">
                  <a:pos x="18" y="28"/>
                </a:cxn>
                <a:cxn ang="0">
                  <a:pos x="27" y="23"/>
                </a:cxn>
                <a:cxn ang="0">
                  <a:pos x="35" y="19"/>
                </a:cxn>
                <a:cxn ang="0">
                  <a:pos x="45" y="13"/>
                </a:cxn>
                <a:cxn ang="0">
                  <a:pos x="54" y="9"/>
                </a:cxn>
                <a:cxn ang="0">
                  <a:pos x="63" y="5"/>
                </a:cxn>
                <a:cxn ang="0">
                  <a:pos x="73" y="0"/>
                </a:cxn>
                <a:cxn ang="0">
                  <a:pos x="938" y="866"/>
                </a:cxn>
                <a:cxn ang="0">
                  <a:pos x="927" y="868"/>
                </a:cxn>
                <a:cxn ang="0">
                  <a:pos x="916" y="871"/>
                </a:cxn>
                <a:cxn ang="0">
                  <a:pos x="905" y="874"/>
                </a:cxn>
                <a:cxn ang="0">
                  <a:pos x="894" y="876"/>
                </a:cxn>
                <a:cxn ang="0">
                  <a:pos x="882" y="879"/>
                </a:cxn>
                <a:cxn ang="0">
                  <a:pos x="871" y="881"/>
                </a:cxn>
                <a:cxn ang="0">
                  <a:pos x="861" y="883"/>
                </a:cxn>
                <a:cxn ang="0">
                  <a:pos x="849" y="885"/>
                </a:cxn>
              </a:cxnLst>
              <a:rect l="0" t="0" r="r" b="b"/>
              <a:pathLst>
                <a:path w="938" h="885">
                  <a:moveTo>
                    <a:pt x="849" y="885"/>
                  </a:moveTo>
                  <a:lnTo>
                    <a:pt x="0" y="37"/>
                  </a:lnTo>
                  <a:lnTo>
                    <a:pt x="9" y="32"/>
                  </a:lnTo>
                  <a:lnTo>
                    <a:pt x="18" y="28"/>
                  </a:lnTo>
                  <a:lnTo>
                    <a:pt x="27" y="23"/>
                  </a:lnTo>
                  <a:lnTo>
                    <a:pt x="35" y="19"/>
                  </a:lnTo>
                  <a:lnTo>
                    <a:pt x="45" y="13"/>
                  </a:lnTo>
                  <a:lnTo>
                    <a:pt x="54" y="9"/>
                  </a:lnTo>
                  <a:lnTo>
                    <a:pt x="63" y="5"/>
                  </a:lnTo>
                  <a:lnTo>
                    <a:pt x="73" y="0"/>
                  </a:lnTo>
                  <a:lnTo>
                    <a:pt x="938" y="866"/>
                  </a:lnTo>
                  <a:lnTo>
                    <a:pt x="927" y="868"/>
                  </a:lnTo>
                  <a:lnTo>
                    <a:pt x="916" y="871"/>
                  </a:lnTo>
                  <a:lnTo>
                    <a:pt x="905" y="874"/>
                  </a:lnTo>
                  <a:lnTo>
                    <a:pt x="894" y="876"/>
                  </a:lnTo>
                  <a:lnTo>
                    <a:pt x="882" y="879"/>
                  </a:lnTo>
                  <a:lnTo>
                    <a:pt x="871" y="881"/>
                  </a:lnTo>
                  <a:lnTo>
                    <a:pt x="861" y="883"/>
                  </a:lnTo>
                  <a:lnTo>
                    <a:pt x="849" y="885"/>
                  </a:lnTo>
                  <a:close/>
                </a:path>
              </a:pathLst>
            </a:custGeom>
            <a:solidFill>
              <a:srgbClr val="998C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5" name="Freeform 629"/>
            <p:cNvSpPr>
              <a:spLocks/>
            </p:cNvSpPr>
            <p:nvPr/>
          </p:nvSpPr>
          <p:spPr bwMode="auto">
            <a:xfrm>
              <a:off x="4580" y="2922"/>
              <a:ext cx="236" cy="223"/>
            </a:xfrm>
            <a:custGeom>
              <a:avLst/>
              <a:gdLst/>
              <a:ahLst/>
              <a:cxnLst>
                <a:cxn ang="0">
                  <a:pos x="858" y="892"/>
                </a:cxn>
                <a:cxn ang="0">
                  <a:pos x="0" y="34"/>
                </a:cxn>
                <a:cxn ang="0">
                  <a:pos x="9" y="29"/>
                </a:cxn>
                <a:cxn ang="0">
                  <a:pos x="18" y="25"/>
                </a:cxn>
                <a:cxn ang="0">
                  <a:pos x="27" y="21"/>
                </a:cxn>
                <a:cxn ang="0">
                  <a:pos x="37" y="16"/>
                </a:cxn>
                <a:cxn ang="0">
                  <a:pos x="46" y="12"/>
                </a:cxn>
                <a:cxn ang="0">
                  <a:pos x="56" y="8"/>
                </a:cxn>
                <a:cxn ang="0">
                  <a:pos x="66" y="3"/>
                </a:cxn>
                <a:cxn ang="0">
                  <a:pos x="75" y="0"/>
                </a:cxn>
                <a:cxn ang="0">
                  <a:pos x="944" y="869"/>
                </a:cxn>
                <a:cxn ang="0">
                  <a:pos x="934" y="872"/>
                </a:cxn>
                <a:cxn ang="0">
                  <a:pos x="924" y="875"/>
                </a:cxn>
                <a:cxn ang="0">
                  <a:pos x="913" y="879"/>
                </a:cxn>
                <a:cxn ang="0">
                  <a:pos x="902" y="882"/>
                </a:cxn>
                <a:cxn ang="0">
                  <a:pos x="891" y="884"/>
                </a:cxn>
                <a:cxn ang="0">
                  <a:pos x="880" y="887"/>
                </a:cxn>
                <a:cxn ang="0">
                  <a:pos x="869" y="890"/>
                </a:cxn>
                <a:cxn ang="0">
                  <a:pos x="858" y="892"/>
                </a:cxn>
              </a:cxnLst>
              <a:rect l="0" t="0" r="r" b="b"/>
              <a:pathLst>
                <a:path w="944" h="892">
                  <a:moveTo>
                    <a:pt x="858" y="892"/>
                  </a:moveTo>
                  <a:lnTo>
                    <a:pt x="0" y="34"/>
                  </a:lnTo>
                  <a:lnTo>
                    <a:pt x="9" y="29"/>
                  </a:lnTo>
                  <a:lnTo>
                    <a:pt x="18" y="25"/>
                  </a:lnTo>
                  <a:lnTo>
                    <a:pt x="27" y="21"/>
                  </a:lnTo>
                  <a:lnTo>
                    <a:pt x="37" y="16"/>
                  </a:lnTo>
                  <a:lnTo>
                    <a:pt x="46" y="12"/>
                  </a:lnTo>
                  <a:lnTo>
                    <a:pt x="56" y="8"/>
                  </a:lnTo>
                  <a:lnTo>
                    <a:pt x="66" y="3"/>
                  </a:lnTo>
                  <a:lnTo>
                    <a:pt x="75" y="0"/>
                  </a:lnTo>
                  <a:lnTo>
                    <a:pt x="944" y="869"/>
                  </a:lnTo>
                  <a:lnTo>
                    <a:pt x="934" y="872"/>
                  </a:lnTo>
                  <a:lnTo>
                    <a:pt x="924" y="875"/>
                  </a:lnTo>
                  <a:lnTo>
                    <a:pt x="913" y="879"/>
                  </a:lnTo>
                  <a:lnTo>
                    <a:pt x="902" y="882"/>
                  </a:lnTo>
                  <a:lnTo>
                    <a:pt x="891" y="884"/>
                  </a:lnTo>
                  <a:lnTo>
                    <a:pt x="880" y="887"/>
                  </a:lnTo>
                  <a:lnTo>
                    <a:pt x="869" y="890"/>
                  </a:lnTo>
                  <a:lnTo>
                    <a:pt x="858" y="892"/>
                  </a:lnTo>
                  <a:close/>
                </a:path>
              </a:pathLst>
            </a:custGeom>
            <a:solidFill>
              <a:srgbClr val="9589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6" name="Freeform 630"/>
            <p:cNvSpPr>
              <a:spLocks/>
            </p:cNvSpPr>
            <p:nvPr/>
          </p:nvSpPr>
          <p:spPr bwMode="auto">
            <a:xfrm>
              <a:off x="4589" y="2918"/>
              <a:ext cx="238" cy="224"/>
            </a:xfrm>
            <a:custGeom>
              <a:avLst/>
              <a:gdLst/>
              <a:ahLst/>
              <a:cxnLst>
                <a:cxn ang="0">
                  <a:pos x="865" y="897"/>
                </a:cxn>
                <a:cxn ang="0">
                  <a:pos x="0" y="31"/>
                </a:cxn>
                <a:cxn ang="0">
                  <a:pos x="9" y="27"/>
                </a:cxn>
                <a:cxn ang="0">
                  <a:pos x="19" y="23"/>
                </a:cxn>
                <a:cxn ang="0">
                  <a:pos x="29" y="19"/>
                </a:cxn>
                <a:cxn ang="0">
                  <a:pos x="38" y="15"/>
                </a:cxn>
                <a:cxn ang="0">
                  <a:pos x="49" y="11"/>
                </a:cxn>
                <a:cxn ang="0">
                  <a:pos x="58" y="7"/>
                </a:cxn>
                <a:cxn ang="0">
                  <a:pos x="69" y="4"/>
                </a:cxn>
                <a:cxn ang="0">
                  <a:pos x="79" y="0"/>
                </a:cxn>
                <a:cxn ang="0">
                  <a:pos x="949" y="871"/>
                </a:cxn>
                <a:cxn ang="0">
                  <a:pos x="939" y="874"/>
                </a:cxn>
                <a:cxn ang="0">
                  <a:pos x="928" y="877"/>
                </a:cxn>
                <a:cxn ang="0">
                  <a:pos x="918" y="881"/>
                </a:cxn>
                <a:cxn ang="0">
                  <a:pos x="907" y="884"/>
                </a:cxn>
                <a:cxn ang="0">
                  <a:pos x="897" y="887"/>
                </a:cxn>
                <a:cxn ang="0">
                  <a:pos x="887" y="890"/>
                </a:cxn>
                <a:cxn ang="0">
                  <a:pos x="876" y="894"/>
                </a:cxn>
                <a:cxn ang="0">
                  <a:pos x="865" y="897"/>
                </a:cxn>
              </a:cxnLst>
              <a:rect l="0" t="0" r="r" b="b"/>
              <a:pathLst>
                <a:path w="949" h="897">
                  <a:moveTo>
                    <a:pt x="865" y="897"/>
                  </a:moveTo>
                  <a:lnTo>
                    <a:pt x="0" y="31"/>
                  </a:lnTo>
                  <a:lnTo>
                    <a:pt x="9" y="27"/>
                  </a:lnTo>
                  <a:lnTo>
                    <a:pt x="19" y="23"/>
                  </a:lnTo>
                  <a:lnTo>
                    <a:pt x="29" y="19"/>
                  </a:lnTo>
                  <a:lnTo>
                    <a:pt x="38" y="15"/>
                  </a:lnTo>
                  <a:lnTo>
                    <a:pt x="49" y="11"/>
                  </a:lnTo>
                  <a:lnTo>
                    <a:pt x="58" y="7"/>
                  </a:lnTo>
                  <a:lnTo>
                    <a:pt x="69" y="4"/>
                  </a:lnTo>
                  <a:lnTo>
                    <a:pt x="79" y="0"/>
                  </a:lnTo>
                  <a:lnTo>
                    <a:pt x="949" y="871"/>
                  </a:lnTo>
                  <a:lnTo>
                    <a:pt x="939" y="874"/>
                  </a:lnTo>
                  <a:lnTo>
                    <a:pt x="928" y="877"/>
                  </a:lnTo>
                  <a:lnTo>
                    <a:pt x="918" y="881"/>
                  </a:lnTo>
                  <a:lnTo>
                    <a:pt x="907" y="884"/>
                  </a:lnTo>
                  <a:lnTo>
                    <a:pt x="897" y="887"/>
                  </a:lnTo>
                  <a:lnTo>
                    <a:pt x="887" y="890"/>
                  </a:lnTo>
                  <a:lnTo>
                    <a:pt x="876" y="894"/>
                  </a:lnTo>
                  <a:lnTo>
                    <a:pt x="865" y="897"/>
                  </a:lnTo>
                  <a:close/>
                </a:path>
              </a:pathLst>
            </a:custGeom>
            <a:solidFill>
              <a:srgbClr val="9186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7" name="Freeform 631"/>
            <p:cNvSpPr>
              <a:spLocks/>
            </p:cNvSpPr>
            <p:nvPr/>
          </p:nvSpPr>
          <p:spPr bwMode="auto">
            <a:xfrm>
              <a:off x="4599" y="2914"/>
              <a:ext cx="238" cy="225"/>
            </a:xfrm>
            <a:custGeom>
              <a:avLst/>
              <a:gdLst/>
              <a:ahLst/>
              <a:cxnLst>
                <a:cxn ang="0">
                  <a:pos x="869" y="898"/>
                </a:cxn>
                <a:cxn ang="0">
                  <a:pos x="0" y="29"/>
                </a:cxn>
                <a:cxn ang="0">
                  <a:pos x="11" y="25"/>
                </a:cxn>
                <a:cxn ang="0">
                  <a:pos x="20" y="21"/>
                </a:cxn>
                <a:cxn ang="0">
                  <a:pos x="31" y="18"/>
                </a:cxn>
                <a:cxn ang="0">
                  <a:pos x="40" y="14"/>
                </a:cxn>
                <a:cxn ang="0">
                  <a:pos x="51" y="10"/>
                </a:cxn>
                <a:cxn ang="0">
                  <a:pos x="61" y="6"/>
                </a:cxn>
                <a:cxn ang="0">
                  <a:pos x="71" y="3"/>
                </a:cxn>
                <a:cxn ang="0">
                  <a:pos x="82" y="0"/>
                </a:cxn>
                <a:cxn ang="0">
                  <a:pos x="951" y="869"/>
                </a:cxn>
                <a:cxn ang="0">
                  <a:pos x="941" y="873"/>
                </a:cxn>
                <a:cxn ang="0">
                  <a:pos x="931" y="877"/>
                </a:cxn>
                <a:cxn ang="0">
                  <a:pos x="922" y="880"/>
                </a:cxn>
                <a:cxn ang="0">
                  <a:pos x="911" y="885"/>
                </a:cxn>
                <a:cxn ang="0">
                  <a:pos x="901" y="888"/>
                </a:cxn>
                <a:cxn ang="0">
                  <a:pos x="890" y="891"/>
                </a:cxn>
                <a:cxn ang="0">
                  <a:pos x="880" y="895"/>
                </a:cxn>
                <a:cxn ang="0">
                  <a:pos x="869" y="898"/>
                </a:cxn>
              </a:cxnLst>
              <a:rect l="0" t="0" r="r" b="b"/>
              <a:pathLst>
                <a:path w="951" h="898">
                  <a:moveTo>
                    <a:pt x="869" y="898"/>
                  </a:moveTo>
                  <a:lnTo>
                    <a:pt x="0" y="29"/>
                  </a:lnTo>
                  <a:lnTo>
                    <a:pt x="11" y="25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40" y="14"/>
                  </a:lnTo>
                  <a:lnTo>
                    <a:pt x="51" y="10"/>
                  </a:lnTo>
                  <a:lnTo>
                    <a:pt x="61" y="6"/>
                  </a:lnTo>
                  <a:lnTo>
                    <a:pt x="71" y="3"/>
                  </a:lnTo>
                  <a:lnTo>
                    <a:pt x="82" y="0"/>
                  </a:lnTo>
                  <a:lnTo>
                    <a:pt x="951" y="869"/>
                  </a:lnTo>
                  <a:lnTo>
                    <a:pt x="941" y="873"/>
                  </a:lnTo>
                  <a:lnTo>
                    <a:pt x="931" y="877"/>
                  </a:lnTo>
                  <a:lnTo>
                    <a:pt x="922" y="880"/>
                  </a:lnTo>
                  <a:lnTo>
                    <a:pt x="911" y="885"/>
                  </a:lnTo>
                  <a:lnTo>
                    <a:pt x="901" y="888"/>
                  </a:lnTo>
                  <a:lnTo>
                    <a:pt x="890" y="891"/>
                  </a:lnTo>
                  <a:lnTo>
                    <a:pt x="880" y="895"/>
                  </a:lnTo>
                  <a:lnTo>
                    <a:pt x="869" y="898"/>
                  </a:lnTo>
                  <a:close/>
                </a:path>
              </a:pathLst>
            </a:custGeom>
            <a:solidFill>
              <a:srgbClr val="8D82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8" name="Freeform 632"/>
            <p:cNvSpPr>
              <a:spLocks/>
            </p:cNvSpPr>
            <p:nvPr/>
          </p:nvSpPr>
          <p:spPr bwMode="auto">
            <a:xfrm>
              <a:off x="4609" y="2911"/>
              <a:ext cx="237" cy="224"/>
            </a:xfrm>
            <a:custGeom>
              <a:avLst/>
              <a:gdLst/>
              <a:ahLst/>
              <a:cxnLst>
                <a:cxn ang="0">
                  <a:pos x="870" y="897"/>
                </a:cxn>
                <a:cxn ang="0">
                  <a:pos x="0" y="26"/>
                </a:cxn>
                <a:cxn ang="0">
                  <a:pos x="10" y="22"/>
                </a:cxn>
                <a:cxn ang="0">
                  <a:pos x="20" y="18"/>
                </a:cxn>
                <a:cxn ang="0">
                  <a:pos x="30" y="15"/>
                </a:cxn>
                <a:cxn ang="0">
                  <a:pos x="41" y="12"/>
                </a:cxn>
                <a:cxn ang="0">
                  <a:pos x="51" y="9"/>
                </a:cxn>
                <a:cxn ang="0">
                  <a:pos x="62" y="6"/>
                </a:cxn>
                <a:cxn ang="0">
                  <a:pos x="73" y="3"/>
                </a:cxn>
                <a:cxn ang="0">
                  <a:pos x="84" y="0"/>
                </a:cxn>
                <a:cxn ang="0">
                  <a:pos x="948" y="864"/>
                </a:cxn>
                <a:cxn ang="0">
                  <a:pos x="939" y="868"/>
                </a:cxn>
                <a:cxn ang="0">
                  <a:pos x="930" y="873"/>
                </a:cxn>
                <a:cxn ang="0">
                  <a:pos x="920" y="877"/>
                </a:cxn>
                <a:cxn ang="0">
                  <a:pos x="910" y="881"/>
                </a:cxn>
                <a:cxn ang="0">
                  <a:pos x="900" y="885"/>
                </a:cxn>
                <a:cxn ang="0">
                  <a:pos x="890" y="889"/>
                </a:cxn>
                <a:cxn ang="0">
                  <a:pos x="881" y="892"/>
                </a:cxn>
                <a:cxn ang="0">
                  <a:pos x="870" y="897"/>
                </a:cxn>
              </a:cxnLst>
              <a:rect l="0" t="0" r="r" b="b"/>
              <a:pathLst>
                <a:path w="948" h="897">
                  <a:moveTo>
                    <a:pt x="870" y="897"/>
                  </a:moveTo>
                  <a:lnTo>
                    <a:pt x="0" y="26"/>
                  </a:lnTo>
                  <a:lnTo>
                    <a:pt x="10" y="22"/>
                  </a:lnTo>
                  <a:lnTo>
                    <a:pt x="20" y="18"/>
                  </a:lnTo>
                  <a:lnTo>
                    <a:pt x="30" y="15"/>
                  </a:lnTo>
                  <a:lnTo>
                    <a:pt x="41" y="12"/>
                  </a:lnTo>
                  <a:lnTo>
                    <a:pt x="51" y="9"/>
                  </a:lnTo>
                  <a:lnTo>
                    <a:pt x="62" y="6"/>
                  </a:lnTo>
                  <a:lnTo>
                    <a:pt x="73" y="3"/>
                  </a:lnTo>
                  <a:lnTo>
                    <a:pt x="84" y="0"/>
                  </a:lnTo>
                  <a:lnTo>
                    <a:pt x="948" y="864"/>
                  </a:lnTo>
                  <a:lnTo>
                    <a:pt x="939" y="868"/>
                  </a:lnTo>
                  <a:lnTo>
                    <a:pt x="930" y="873"/>
                  </a:lnTo>
                  <a:lnTo>
                    <a:pt x="920" y="877"/>
                  </a:lnTo>
                  <a:lnTo>
                    <a:pt x="910" y="881"/>
                  </a:lnTo>
                  <a:lnTo>
                    <a:pt x="900" y="885"/>
                  </a:lnTo>
                  <a:lnTo>
                    <a:pt x="890" y="889"/>
                  </a:lnTo>
                  <a:lnTo>
                    <a:pt x="881" y="892"/>
                  </a:lnTo>
                  <a:lnTo>
                    <a:pt x="870" y="897"/>
                  </a:lnTo>
                  <a:close/>
                </a:path>
              </a:pathLst>
            </a:custGeom>
            <a:solidFill>
              <a:srgbClr val="8B81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89" name="Freeform 633"/>
            <p:cNvSpPr>
              <a:spLocks/>
            </p:cNvSpPr>
            <p:nvPr/>
          </p:nvSpPr>
          <p:spPr bwMode="auto">
            <a:xfrm>
              <a:off x="4619" y="2909"/>
              <a:ext cx="237" cy="222"/>
            </a:xfrm>
            <a:custGeom>
              <a:avLst/>
              <a:gdLst/>
              <a:ahLst/>
              <a:cxnLst>
                <a:cxn ang="0">
                  <a:pos x="869" y="892"/>
                </a:cxn>
                <a:cxn ang="0">
                  <a:pos x="0" y="23"/>
                </a:cxn>
                <a:cxn ang="0">
                  <a:pos x="10" y="20"/>
                </a:cxn>
                <a:cxn ang="0">
                  <a:pos x="21" y="17"/>
                </a:cxn>
                <a:cxn ang="0">
                  <a:pos x="32" y="14"/>
                </a:cxn>
                <a:cxn ang="0">
                  <a:pos x="43" y="11"/>
                </a:cxn>
                <a:cxn ang="0">
                  <a:pos x="53" y="7"/>
                </a:cxn>
                <a:cxn ang="0">
                  <a:pos x="65" y="5"/>
                </a:cxn>
                <a:cxn ang="0">
                  <a:pos x="76" y="2"/>
                </a:cxn>
                <a:cxn ang="0">
                  <a:pos x="86" y="0"/>
                </a:cxn>
                <a:cxn ang="0">
                  <a:pos x="945" y="857"/>
                </a:cxn>
                <a:cxn ang="0">
                  <a:pos x="936" y="863"/>
                </a:cxn>
                <a:cxn ang="0">
                  <a:pos x="926" y="867"/>
                </a:cxn>
                <a:cxn ang="0">
                  <a:pos x="917" y="871"/>
                </a:cxn>
                <a:cxn ang="0">
                  <a:pos x="907" y="875"/>
                </a:cxn>
                <a:cxn ang="0">
                  <a:pos x="898" y="879"/>
                </a:cxn>
                <a:cxn ang="0">
                  <a:pos x="889" y="884"/>
                </a:cxn>
                <a:cxn ang="0">
                  <a:pos x="879" y="888"/>
                </a:cxn>
                <a:cxn ang="0">
                  <a:pos x="869" y="892"/>
                </a:cxn>
              </a:cxnLst>
              <a:rect l="0" t="0" r="r" b="b"/>
              <a:pathLst>
                <a:path w="945" h="892">
                  <a:moveTo>
                    <a:pt x="869" y="892"/>
                  </a:moveTo>
                  <a:lnTo>
                    <a:pt x="0" y="23"/>
                  </a:lnTo>
                  <a:lnTo>
                    <a:pt x="10" y="20"/>
                  </a:lnTo>
                  <a:lnTo>
                    <a:pt x="21" y="17"/>
                  </a:lnTo>
                  <a:lnTo>
                    <a:pt x="32" y="14"/>
                  </a:lnTo>
                  <a:lnTo>
                    <a:pt x="43" y="11"/>
                  </a:lnTo>
                  <a:lnTo>
                    <a:pt x="53" y="7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45" y="857"/>
                  </a:lnTo>
                  <a:lnTo>
                    <a:pt x="936" y="863"/>
                  </a:lnTo>
                  <a:lnTo>
                    <a:pt x="926" y="867"/>
                  </a:lnTo>
                  <a:lnTo>
                    <a:pt x="917" y="871"/>
                  </a:lnTo>
                  <a:lnTo>
                    <a:pt x="907" y="875"/>
                  </a:lnTo>
                  <a:lnTo>
                    <a:pt x="898" y="879"/>
                  </a:lnTo>
                  <a:lnTo>
                    <a:pt x="889" y="884"/>
                  </a:lnTo>
                  <a:lnTo>
                    <a:pt x="879" y="888"/>
                  </a:lnTo>
                  <a:lnTo>
                    <a:pt x="869" y="892"/>
                  </a:lnTo>
                  <a:close/>
                </a:path>
              </a:pathLst>
            </a:custGeom>
            <a:solidFill>
              <a:srgbClr val="87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0" name="Freeform 634"/>
            <p:cNvSpPr>
              <a:spLocks/>
            </p:cNvSpPr>
            <p:nvPr/>
          </p:nvSpPr>
          <p:spPr bwMode="auto">
            <a:xfrm>
              <a:off x="4630" y="2906"/>
              <a:ext cx="235" cy="221"/>
            </a:xfrm>
            <a:custGeom>
              <a:avLst/>
              <a:gdLst/>
              <a:ahLst/>
              <a:cxnLst>
                <a:cxn ang="0">
                  <a:pos x="864" y="885"/>
                </a:cxn>
                <a:cxn ang="0">
                  <a:pos x="0" y="21"/>
                </a:cxn>
                <a:cxn ang="0">
                  <a:pos x="10" y="17"/>
                </a:cxn>
                <a:cxn ang="0">
                  <a:pos x="22" y="15"/>
                </a:cxn>
                <a:cxn ang="0">
                  <a:pos x="33" y="12"/>
                </a:cxn>
                <a:cxn ang="0">
                  <a:pos x="43" y="10"/>
                </a:cxn>
                <a:cxn ang="0">
                  <a:pos x="55" y="7"/>
                </a:cxn>
                <a:cxn ang="0">
                  <a:pos x="66" y="5"/>
                </a:cxn>
                <a:cxn ang="0">
                  <a:pos x="78" y="3"/>
                </a:cxn>
                <a:cxn ang="0">
                  <a:pos x="89" y="0"/>
                </a:cxn>
                <a:cxn ang="0">
                  <a:pos x="937" y="849"/>
                </a:cxn>
                <a:cxn ang="0">
                  <a:pos x="929" y="854"/>
                </a:cxn>
                <a:cxn ang="0">
                  <a:pos x="920" y="858"/>
                </a:cxn>
                <a:cxn ang="0">
                  <a:pos x="911" y="863"/>
                </a:cxn>
                <a:cxn ang="0">
                  <a:pos x="902" y="867"/>
                </a:cxn>
                <a:cxn ang="0">
                  <a:pos x="893" y="873"/>
                </a:cxn>
                <a:cxn ang="0">
                  <a:pos x="883" y="877"/>
                </a:cxn>
                <a:cxn ang="0">
                  <a:pos x="874" y="881"/>
                </a:cxn>
                <a:cxn ang="0">
                  <a:pos x="864" y="885"/>
                </a:cxn>
              </a:cxnLst>
              <a:rect l="0" t="0" r="r" b="b"/>
              <a:pathLst>
                <a:path w="937" h="885">
                  <a:moveTo>
                    <a:pt x="864" y="885"/>
                  </a:moveTo>
                  <a:lnTo>
                    <a:pt x="0" y="21"/>
                  </a:lnTo>
                  <a:lnTo>
                    <a:pt x="10" y="17"/>
                  </a:lnTo>
                  <a:lnTo>
                    <a:pt x="22" y="15"/>
                  </a:lnTo>
                  <a:lnTo>
                    <a:pt x="33" y="12"/>
                  </a:lnTo>
                  <a:lnTo>
                    <a:pt x="43" y="10"/>
                  </a:lnTo>
                  <a:lnTo>
                    <a:pt x="55" y="7"/>
                  </a:lnTo>
                  <a:lnTo>
                    <a:pt x="66" y="5"/>
                  </a:lnTo>
                  <a:lnTo>
                    <a:pt x="78" y="3"/>
                  </a:lnTo>
                  <a:lnTo>
                    <a:pt x="89" y="0"/>
                  </a:lnTo>
                  <a:lnTo>
                    <a:pt x="937" y="849"/>
                  </a:lnTo>
                  <a:lnTo>
                    <a:pt x="929" y="854"/>
                  </a:lnTo>
                  <a:lnTo>
                    <a:pt x="920" y="858"/>
                  </a:lnTo>
                  <a:lnTo>
                    <a:pt x="911" y="863"/>
                  </a:lnTo>
                  <a:lnTo>
                    <a:pt x="902" y="867"/>
                  </a:lnTo>
                  <a:lnTo>
                    <a:pt x="893" y="873"/>
                  </a:lnTo>
                  <a:lnTo>
                    <a:pt x="883" y="877"/>
                  </a:lnTo>
                  <a:lnTo>
                    <a:pt x="874" y="881"/>
                  </a:lnTo>
                  <a:lnTo>
                    <a:pt x="864" y="885"/>
                  </a:lnTo>
                  <a:close/>
                </a:path>
              </a:pathLst>
            </a:custGeom>
            <a:solidFill>
              <a:srgbClr val="847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1" name="Freeform 635"/>
            <p:cNvSpPr>
              <a:spLocks/>
            </p:cNvSpPr>
            <p:nvPr/>
          </p:nvSpPr>
          <p:spPr bwMode="auto">
            <a:xfrm>
              <a:off x="4641" y="2904"/>
              <a:ext cx="232" cy="219"/>
            </a:xfrm>
            <a:custGeom>
              <a:avLst/>
              <a:gdLst/>
              <a:ahLst/>
              <a:cxnLst>
                <a:cxn ang="0">
                  <a:pos x="859" y="875"/>
                </a:cxn>
                <a:cxn ang="0">
                  <a:pos x="0" y="18"/>
                </a:cxn>
                <a:cxn ang="0">
                  <a:pos x="12" y="15"/>
                </a:cxn>
                <a:cxn ang="0">
                  <a:pos x="23" y="13"/>
                </a:cxn>
                <a:cxn ang="0">
                  <a:pos x="35" y="11"/>
                </a:cxn>
                <a:cxn ang="0">
                  <a:pos x="46" y="8"/>
                </a:cxn>
                <a:cxn ang="0">
                  <a:pos x="58" y="6"/>
                </a:cxn>
                <a:cxn ang="0">
                  <a:pos x="69" y="4"/>
                </a:cxn>
                <a:cxn ang="0">
                  <a:pos x="81" y="1"/>
                </a:cxn>
                <a:cxn ang="0">
                  <a:pos x="93" y="0"/>
                </a:cxn>
                <a:cxn ang="0">
                  <a:pos x="929" y="836"/>
                </a:cxn>
                <a:cxn ang="0">
                  <a:pos x="921" y="841"/>
                </a:cxn>
                <a:cxn ang="0">
                  <a:pos x="912" y="846"/>
                </a:cxn>
                <a:cxn ang="0">
                  <a:pos x="904" y="851"/>
                </a:cxn>
                <a:cxn ang="0">
                  <a:pos x="896" y="857"/>
                </a:cxn>
                <a:cxn ang="0">
                  <a:pos x="886" y="862"/>
                </a:cxn>
                <a:cxn ang="0">
                  <a:pos x="877" y="866"/>
                </a:cxn>
                <a:cxn ang="0">
                  <a:pos x="868" y="871"/>
                </a:cxn>
                <a:cxn ang="0">
                  <a:pos x="859" y="875"/>
                </a:cxn>
              </a:cxnLst>
              <a:rect l="0" t="0" r="r" b="b"/>
              <a:pathLst>
                <a:path w="929" h="875">
                  <a:moveTo>
                    <a:pt x="859" y="875"/>
                  </a:moveTo>
                  <a:lnTo>
                    <a:pt x="0" y="18"/>
                  </a:lnTo>
                  <a:lnTo>
                    <a:pt x="12" y="15"/>
                  </a:lnTo>
                  <a:lnTo>
                    <a:pt x="23" y="13"/>
                  </a:lnTo>
                  <a:lnTo>
                    <a:pt x="35" y="11"/>
                  </a:lnTo>
                  <a:lnTo>
                    <a:pt x="46" y="8"/>
                  </a:lnTo>
                  <a:lnTo>
                    <a:pt x="58" y="6"/>
                  </a:lnTo>
                  <a:lnTo>
                    <a:pt x="69" y="4"/>
                  </a:lnTo>
                  <a:lnTo>
                    <a:pt x="81" y="1"/>
                  </a:lnTo>
                  <a:lnTo>
                    <a:pt x="93" y="0"/>
                  </a:lnTo>
                  <a:lnTo>
                    <a:pt x="929" y="836"/>
                  </a:lnTo>
                  <a:lnTo>
                    <a:pt x="921" y="841"/>
                  </a:lnTo>
                  <a:lnTo>
                    <a:pt x="912" y="846"/>
                  </a:lnTo>
                  <a:lnTo>
                    <a:pt x="904" y="851"/>
                  </a:lnTo>
                  <a:lnTo>
                    <a:pt x="896" y="857"/>
                  </a:lnTo>
                  <a:lnTo>
                    <a:pt x="886" y="862"/>
                  </a:lnTo>
                  <a:lnTo>
                    <a:pt x="877" y="866"/>
                  </a:lnTo>
                  <a:lnTo>
                    <a:pt x="868" y="871"/>
                  </a:lnTo>
                  <a:lnTo>
                    <a:pt x="859" y="875"/>
                  </a:lnTo>
                  <a:close/>
                </a:path>
              </a:pathLst>
            </a:custGeom>
            <a:solidFill>
              <a:srgbClr val="807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2" name="Freeform 636"/>
            <p:cNvSpPr>
              <a:spLocks/>
            </p:cNvSpPr>
            <p:nvPr/>
          </p:nvSpPr>
          <p:spPr bwMode="auto">
            <a:xfrm>
              <a:off x="4653" y="2902"/>
              <a:ext cx="229" cy="216"/>
            </a:xfrm>
            <a:custGeom>
              <a:avLst/>
              <a:gdLst/>
              <a:ahLst/>
              <a:cxnLst>
                <a:cxn ang="0">
                  <a:pos x="848" y="864"/>
                </a:cxn>
                <a:cxn ang="0">
                  <a:pos x="0" y="15"/>
                </a:cxn>
                <a:cxn ang="0">
                  <a:pos x="12" y="13"/>
                </a:cxn>
                <a:cxn ang="0">
                  <a:pos x="23" y="11"/>
                </a:cxn>
                <a:cxn ang="0">
                  <a:pos x="36" y="8"/>
                </a:cxn>
                <a:cxn ang="0">
                  <a:pos x="47" y="7"/>
                </a:cxn>
                <a:cxn ang="0">
                  <a:pos x="59" y="5"/>
                </a:cxn>
                <a:cxn ang="0">
                  <a:pos x="71" y="3"/>
                </a:cxn>
                <a:cxn ang="0">
                  <a:pos x="84" y="2"/>
                </a:cxn>
                <a:cxn ang="0">
                  <a:pos x="95" y="0"/>
                </a:cxn>
                <a:cxn ang="0">
                  <a:pos x="916" y="821"/>
                </a:cxn>
                <a:cxn ang="0">
                  <a:pos x="908" y="826"/>
                </a:cxn>
                <a:cxn ang="0">
                  <a:pos x="900" y="832"/>
                </a:cxn>
                <a:cxn ang="0">
                  <a:pos x="892" y="838"/>
                </a:cxn>
                <a:cxn ang="0">
                  <a:pos x="884" y="843"/>
                </a:cxn>
                <a:cxn ang="0">
                  <a:pos x="875" y="848"/>
                </a:cxn>
                <a:cxn ang="0">
                  <a:pos x="866" y="853"/>
                </a:cxn>
                <a:cxn ang="0">
                  <a:pos x="858" y="858"/>
                </a:cxn>
                <a:cxn ang="0">
                  <a:pos x="848" y="864"/>
                </a:cxn>
              </a:cxnLst>
              <a:rect l="0" t="0" r="r" b="b"/>
              <a:pathLst>
                <a:path w="916" h="864">
                  <a:moveTo>
                    <a:pt x="848" y="864"/>
                  </a:moveTo>
                  <a:lnTo>
                    <a:pt x="0" y="15"/>
                  </a:lnTo>
                  <a:lnTo>
                    <a:pt x="12" y="13"/>
                  </a:lnTo>
                  <a:lnTo>
                    <a:pt x="23" y="11"/>
                  </a:lnTo>
                  <a:lnTo>
                    <a:pt x="36" y="8"/>
                  </a:lnTo>
                  <a:lnTo>
                    <a:pt x="47" y="7"/>
                  </a:lnTo>
                  <a:lnTo>
                    <a:pt x="59" y="5"/>
                  </a:lnTo>
                  <a:lnTo>
                    <a:pt x="71" y="3"/>
                  </a:lnTo>
                  <a:lnTo>
                    <a:pt x="84" y="2"/>
                  </a:lnTo>
                  <a:lnTo>
                    <a:pt x="95" y="0"/>
                  </a:lnTo>
                  <a:lnTo>
                    <a:pt x="916" y="821"/>
                  </a:lnTo>
                  <a:lnTo>
                    <a:pt x="908" y="826"/>
                  </a:lnTo>
                  <a:lnTo>
                    <a:pt x="900" y="832"/>
                  </a:lnTo>
                  <a:lnTo>
                    <a:pt x="892" y="838"/>
                  </a:lnTo>
                  <a:lnTo>
                    <a:pt x="884" y="843"/>
                  </a:lnTo>
                  <a:lnTo>
                    <a:pt x="875" y="848"/>
                  </a:lnTo>
                  <a:lnTo>
                    <a:pt x="866" y="853"/>
                  </a:lnTo>
                  <a:lnTo>
                    <a:pt x="858" y="858"/>
                  </a:lnTo>
                  <a:lnTo>
                    <a:pt x="848" y="864"/>
                  </a:lnTo>
                  <a:close/>
                </a:path>
              </a:pathLst>
            </a:custGeom>
            <a:solidFill>
              <a:srgbClr val="7D76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3" name="Freeform 637"/>
            <p:cNvSpPr>
              <a:spLocks/>
            </p:cNvSpPr>
            <p:nvPr/>
          </p:nvSpPr>
          <p:spPr bwMode="auto">
            <a:xfrm>
              <a:off x="4664" y="2901"/>
              <a:ext cx="225" cy="212"/>
            </a:xfrm>
            <a:custGeom>
              <a:avLst/>
              <a:gdLst/>
              <a:ahLst/>
              <a:cxnLst>
                <a:cxn ang="0">
                  <a:pos x="836" y="847"/>
                </a:cxn>
                <a:cxn ang="0">
                  <a:pos x="0" y="11"/>
                </a:cxn>
                <a:cxn ang="0">
                  <a:pos x="12" y="9"/>
                </a:cxn>
                <a:cxn ang="0">
                  <a:pos x="24" y="7"/>
                </a:cxn>
                <a:cxn ang="0">
                  <a:pos x="37" y="6"/>
                </a:cxn>
                <a:cxn ang="0">
                  <a:pos x="49" y="4"/>
                </a:cxn>
                <a:cxn ang="0">
                  <a:pos x="61" y="3"/>
                </a:cxn>
                <a:cxn ang="0">
                  <a:pos x="73" y="2"/>
                </a:cxn>
                <a:cxn ang="0">
                  <a:pos x="86" y="1"/>
                </a:cxn>
                <a:cxn ang="0">
                  <a:pos x="98" y="0"/>
                </a:cxn>
                <a:cxn ang="0">
                  <a:pos x="901" y="801"/>
                </a:cxn>
                <a:cxn ang="0">
                  <a:pos x="893" y="807"/>
                </a:cxn>
                <a:cxn ang="0">
                  <a:pos x="885" y="813"/>
                </a:cxn>
                <a:cxn ang="0">
                  <a:pos x="878" y="819"/>
                </a:cxn>
                <a:cxn ang="0">
                  <a:pos x="869" y="825"/>
                </a:cxn>
                <a:cxn ang="0">
                  <a:pos x="861" y="830"/>
                </a:cxn>
                <a:cxn ang="0">
                  <a:pos x="853" y="836"/>
                </a:cxn>
                <a:cxn ang="0">
                  <a:pos x="844" y="842"/>
                </a:cxn>
                <a:cxn ang="0">
                  <a:pos x="836" y="847"/>
                </a:cxn>
              </a:cxnLst>
              <a:rect l="0" t="0" r="r" b="b"/>
              <a:pathLst>
                <a:path w="901" h="847">
                  <a:moveTo>
                    <a:pt x="836" y="847"/>
                  </a:moveTo>
                  <a:lnTo>
                    <a:pt x="0" y="11"/>
                  </a:lnTo>
                  <a:lnTo>
                    <a:pt x="12" y="9"/>
                  </a:lnTo>
                  <a:lnTo>
                    <a:pt x="24" y="7"/>
                  </a:lnTo>
                  <a:lnTo>
                    <a:pt x="37" y="6"/>
                  </a:lnTo>
                  <a:lnTo>
                    <a:pt x="49" y="4"/>
                  </a:lnTo>
                  <a:lnTo>
                    <a:pt x="61" y="3"/>
                  </a:lnTo>
                  <a:lnTo>
                    <a:pt x="73" y="2"/>
                  </a:lnTo>
                  <a:lnTo>
                    <a:pt x="86" y="1"/>
                  </a:lnTo>
                  <a:lnTo>
                    <a:pt x="98" y="0"/>
                  </a:lnTo>
                  <a:lnTo>
                    <a:pt x="901" y="801"/>
                  </a:lnTo>
                  <a:lnTo>
                    <a:pt x="893" y="807"/>
                  </a:lnTo>
                  <a:lnTo>
                    <a:pt x="885" y="813"/>
                  </a:lnTo>
                  <a:lnTo>
                    <a:pt x="878" y="819"/>
                  </a:lnTo>
                  <a:lnTo>
                    <a:pt x="869" y="825"/>
                  </a:lnTo>
                  <a:lnTo>
                    <a:pt x="861" y="830"/>
                  </a:lnTo>
                  <a:lnTo>
                    <a:pt x="853" y="836"/>
                  </a:lnTo>
                  <a:lnTo>
                    <a:pt x="844" y="842"/>
                  </a:lnTo>
                  <a:lnTo>
                    <a:pt x="836" y="847"/>
                  </a:lnTo>
                  <a:close/>
                </a:path>
              </a:pathLst>
            </a:custGeom>
            <a:solidFill>
              <a:srgbClr val="7973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4" name="Freeform 638"/>
            <p:cNvSpPr>
              <a:spLocks/>
            </p:cNvSpPr>
            <p:nvPr/>
          </p:nvSpPr>
          <p:spPr bwMode="auto">
            <a:xfrm>
              <a:off x="4676" y="2900"/>
              <a:ext cx="221" cy="207"/>
            </a:xfrm>
            <a:custGeom>
              <a:avLst/>
              <a:gdLst/>
              <a:ahLst/>
              <a:cxnLst>
                <a:cxn ang="0">
                  <a:pos x="821" y="829"/>
                </a:cxn>
                <a:cxn ang="0">
                  <a:pos x="0" y="8"/>
                </a:cxn>
                <a:cxn ang="0">
                  <a:pos x="13" y="7"/>
                </a:cxn>
                <a:cxn ang="0">
                  <a:pos x="25" y="6"/>
                </a:cxn>
                <a:cxn ang="0">
                  <a:pos x="38" y="5"/>
                </a:cxn>
                <a:cxn ang="0">
                  <a:pos x="51" y="3"/>
                </a:cxn>
                <a:cxn ang="0">
                  <a:pos x="64" y="3"/>
                </a:cxn>
                <a:cxn ang="0">
                  <a:pos x="76" y="2"/>
                </a:cxn>
                <a:cxn ang="0">
                  <a:pos x="89" y="1"/>
                </a:cxn>
                <a:cxn ang="0">
                  <a:pos x="102" y="0"/>
                </a:cxn>
                <a:cxn ang="0">
                  <a:pos x="882" y="780"/>
                </a:cxn>
                <a:cxn ang="0">
                  <a:pos x="875" y="786"/>
                </a:cxn>
                <a:cxn ang="0">
                  <a:pos x="868" y="792"/>
                </a:cxn>
                <a:cxn ang="0">
                  <a:pos x="860" y="799"/>
                </a:cxn>
                <a:cxn ang="0">
                  <a:pos x="853" y="805"/>
                </a:cxn>
                <a:cxn ang="0">
                  <a:pos x="845" y="811"/>
                </a:cxn>
                <a:cxn ang="0">
                  <a:pos x="837" y="817"/>
                </a:cxn>
                <a:cxn ang="0">
                  <a:pos x="830" y="823"/>
                </a:cxn>
                <a:cxn ang="0">
                  <a:pos x="821" y="829"/>
                </a:cxn>
              </a:cxnLst>
              <a:rect l="0" t="0" r="r" b="b"/>
              <a:pathLst>
                <a:path w="882" h="829">
                  <a:moveTo>
                    <a:pt x="821" y="829"/>
                  </a:moveTo>
                  <a:lnTo>
                    <a:pt x="0" y="8"/>
                  </a:lnTo>
                  <a:lnTo>
                    <a:pt x="13" y="7"/>
                  </a:lnTo>
                  <a:lnTo>
                    <a:pt x="25" y="6"/>
                  </a:lnTo>
                  <a:lnTo>
                    <a:pt x="38" y="5"/>
                  </a:lnTo>
                  <a:lnTo>
                    <a:pt x="51" y="3"/>
                  </a:lnTo>
                  <a:lnTo>
                    <a:pt x="64" y="3"/>
                  </a:lnTo>
                  <a:lnTo>
                    <a:pt x="76" y="2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882" y="780"/>
                  </a:lnTo>
                  <a:lnTo>
                    <a:pt x="875" y="786"/>
                  </a:lnTo>
                  <a:lnTo>
                    <a:pt x="868" y="792"/>
                  </a:lnTo>
                  <a:lnTo>
                    <a:pt x="860" y="799"/>
                  </a:lnTo>
                  <a:lnTo>
                    <a:pt x="853" y="805"/>
                  </a:lnTo>
                  <a:lnTo>
                    <a:pt x="845" y="811"/>
                  </a:lnTo>
                  <a:lnTo>
                    <a:pt x="837" y="817"/>
                  </a:lnTo>
                  <a:lnTo>
                    <a:pt x="830" y="823"/>
                  </a:lnTo>
                  <a:lnTo>
                    <a:pt x="821" y="829"/>
                  </a:lnTo>
                  <a:close/>
                </a:path>
              </a:pathLst>
            </a:custGeom>
            <a:solidFill>
              <a:srgbClr val="7771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5" name="Freeform 639"/>
            <p:cNvSpPr>
              <a:spLocks/>
            </p:cNvSpPr>
            <p:nvPr/>
          </p:nvSpPr>
          <p:spPr bwMode="auto">
            <a:xfrm>
              <a:off x="4689" y="2900"/>
              <a:ext cx="215" cy="201"/>
            </a:xfrm>
            <a:custGeom>
              <a:avLst/>
              <a:gdLst/>
              <a:ahLst/>
              <a:cxnLst>
                <a:cxn ang="0">
                  <a:pos x="803" y="806"/>
                </a:cxn>
                <a:cxn ang="0">
                  <a:pos x="0" y="5"/>
                </a:cxn>
                <a:cxn ang="0">
                  <a:pos x="14" y="4"/>
                </a:cxn>
                <a:cxn ang="0">
                  <a:pos x="26" y="3"/>
                </a:cxn>
                <a:cxn ang="0">
                  <a:pos x="40" y="2"/>
                </a:cxn>
                <a:cxn ang="0">
                  <a:pos x="52" y="1"/>
                </a:cxn>
                <a:cxn ang="0">
                  <a:pos x="66" y="1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06" y="0"/>
                </a:cxn>
                <a:cxn ang="0">
                  <a:pos x="860" y="754"/>
                </a:cxn>
                <a:cxn ang="0">
                  <a:pos x="853" y="760"/>
                </a:cxn>
                <a:cxn ang="0">
                  <a:pos x="846" y="767"/>
                </a:cxn>
                <a:cxn ang="0">
                  <a:pos x="839" y="774"/>
                </a:cxn>
                <a:cxn ang="0">
                  <a:pos x="833" y="780"/>
                </a:cxn>
                <a:cxn ang="0">
                  <a:pos x="826" y="787"/>
                </a:cxn>
                <a:cxn ang="0">
                  <a:pos x="818" y="793"/>
                </a:cxn>
                <a:cxn ang="0">
                  <a:pos x="810" y="800"/>
                </a:cxn>
                <a:cxn ang="0">
                  <a:pos x="803" y="806"/>
                </a:cxn>
              </a:cxnLst>
              <a:rect l="0" t="0" r="r" b="b"/>
              <a:pathLst>
                <a:path w="860" h="806">
                  <a:moveTo>
                    <a:pt x="803" y="806"/>
                  </a:moveTo>
                  <a:lnTo>
                    <a:pt x="0" y="5"/>
                  </a:lnTo>
                  <a:lnTo>
                    <a:pt x="14" y="4"/>
                  </a:lnTo>
                  <a:lnTo>
                    <a:pt x="26" y="3"/>
                  </a:lnTo>
                  <a:lnTo>
                    <a:pt x="40" y="2"/>
                  </a:lnTo>
                  <a:lnTo>
                    <a:pt x="52" y="1"/>
                  </a:lnTo>
                  <a:lnTo>
                    <a:pt x="66" y="1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860" y="754"/>
                  </a:lnTo>
                  <a:lnTo>
                    <a:pt x="853" y="760"/>
                  </a:lnTo>
                  <a:lnTo>
                    <a:pt x="846" y="767"/>
                  </a:lnTo>
                  <a:lnTo>
                    <a:pt x="839" y="774"/>
                  </a:lnTo>
                  <a:lnTo>
                    <a:pt x="833" y="780"/>
                  </a:lnTo>
                  <a:lnTo>
                    <a:pt x="826" y="787"/>
                  </a:lnTo>
                  <a:lnTo>
                    <a:pt x="818" y="793"/>
                  </a:lnTo>
                  <a:lnTo>
                    <a:pt x="810" y="800"/>
                  </a:lnTo>
                  <a:lnTo>
                    <a:pt x="803" y="806"/>
                  </a:lnTo>
                  <a:close/>
                </a:path>
              </a:pathLst>
            </a:custGeom>
            <a:solidFill>
              <a:srgbClr val="746E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6" name="Freeform 640"/>
            <p:cNvSpPr>
              <a:spLocks/>
            </p:cNvSpPr>
            <p:nvPr/>
          </p:nvSpPr>
          <p:spPr bwMode="auto">
            <a:xfrm>
              <a:off x="4702" y="2900"/>
              <a:ext cx="208" cy="195"/>
            </a:xfrm>
            <a:custGeom>
              <a:avLst/>
              <a:gdLst/>
              <a:ahLst/>
              <a:cxnLst>
                <a:cxn ang="0">
                  <a:pos x="780" y="781"/>
                </a:cxn>
                <a:cxn ang="0">
                  <a:pos x="0" y="1"/>
                </a:cxn>
                <a:cxn ang="0">
                  <a:pos x="9" y="1"/>
                </a:cxn>
                <a:cxn ang="0">
                  <a:pos x="17" y="1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1" y="0"/>
                </a:cxn>
                <a:cxn ang="0">
                  <a:pos x="50" y="0"/>
                </a:cxn>
                <a:cxn ang="0">
                  <a:pos x="58" y="0"/>
                </a:cxn>
                <a:cxn ang="0">
                  <a:pos x="67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3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9" y="0"/>
                </a:cxn>
                <a:cxn ang="0">
                  <a:pos x="104" y="0"/>
                </a:cxn>
                <a:cxn ang="0">
                  <a:pos x="110" y="1"/>
                </a:cxn>
                <a:cxn ang="0">
                  <a:pos x="833" y="724"/>
                </a:cxn>
                <a:cxn ang="0">
                  <a:pos x="828" y="731"/>
                </a:cxn>
                <a:cxn ang="0">
                  <a:pos x="822" y="738"/>
                </a:cxn>
                <a:cxn ang="0">
                  <a:pos x="814" y="745"/>
                </a:cxn>
                <a:cxn ang="0">
                  <a:pos x="808" y="753"/>
                </a:cxn>
                <a:cxn ang="0">
                  <a:pos x="802" y="760"/>
                </a:cxn>
                <a:cxn ang="0">
                  <a:pos x="794" y="767"/>
                </a:cxn>
                <a:cxn ang="0">
                  <a:pos x="787" y="774"/>
                </a:cxn>
                <a:cxn ang="0">
                  <a:pos x="780" y="781"/>
                </a:cxn>
              </a:cxnLst>
              <a:rect l="0" t="0" r="r" b="b"/>
              <a:pathLst>
                <a:path w="833" h="781">
                  <a:moveTo>
                    <a:pt x="780" y="78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7" y="1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833" y="724"/>
                  </a:lnTo>
                  <a:lnTo>
                    <a:pt x="828" y="731"/>
                  </a:lnTo>
                  <a:lnTo>
                    <a:pt x="822" y="738"/>
                  </a:lnTo>
                  <a:lnTo>
                    <a:pt x="814" y="745"/>
                  </a:lnTo>
                  <a:lnTo>
                    <a:pt x="808" y="753"/>
                  </a:lnTo>
                  <a:lnTo>
                    <a:pt x="802" y="760"/>
                  </a:lnTo>
                  <a:lnTo>
                    <a:pt x="794" y="767"/>
                  </a:lnTo>
                  <a:lnTo>
                    <a:pt x="787" y="774"/>
                  </a:lnTo>
                  <a:lnTo>
                    <a:pt x="780" y="781"/>
                  </a:lnTo>
                  <a:close/>
                </a:path>
              </a:pathLst>
            </a:custGeom>
            <a:solidFill>
              <a:srgbClr val="706B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7" name="Freeform 641"/>
            <p:cNvSpPr>
              <a:spLocks/>
            </p:cNvSpPr>
            <p:nvPr/>
          </p:nvSpPr>
          <p:spPr bwMode="auto">
            <a:xfrm>
              <a:off x="4715" y="2900"/>
              <a:ext cx="201" cy="188"/>
            </a:xfrm>
            <a:custGeom>
              <a:avLst/>
              <a:gdLst/>
              <a:ahLst/>
              <a:cxnLst>
                <a:cxn ang="0">
                  <a:pos x="754" y="75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8" y="0"/>
                </a:cxn>
                <a:cxn ang="0">
                  <a:pos x="51" y="0"/>
                </a:cxn>
                <a:cxn ang="0">
                  <a:pos x="63" y="1"/>
                </a:cxn>
                <a:cxn ang="0">
                  <a:pos x="76" y="1"/>
                </a:cxn>
                <a:cxn ang="0">
                  <a:pos x="88" y="2"/>
                </a:cxn>
                <a:cxn ang="0">
                  <a:pos x="101" y="3"/>
                </a:cxn>
                <a:cxn ang="0">
                  <a:pos x="113" y="3"/>
                </a:cxn>
                <a:cxn ang="0">
                  <a:pos x="803" y="692"/>
                </a:cxn>
                <a:cxn ang="0">
                  <a:pos x="797" y="701"/>
                </a:cxn>
                <a:cxn ang="0">
                  <a:pos x="792" y="708"/>
                </a:cxn>
                <a:cxn ang="0">
                  <a:pos x="786" y="715"/>
                </a:cxn>
                <a:cxn ang="0">
                  <a:pos x="780" y="724"/>
                </a:cxn>
                <a:cxn ang="0">
                  <a:pos x="774" y="731"/>
                </a:cxn>
                <a:cxn ang="0">
                  <a:pos x="768" y="738"/>
                </a:cxn>
                <a:cxn ang="0">
                  <a:pos x="760" y="747"/>
                </a:cxn>
                <a:cxn ang="0">
                  <a:pos x="754" y="754"/>
                </a:cxn>
              </a:cxnLst>
              <a:rect l="0" t="0" r="r" b="b"/>
              <a:pathLst>
                <a:path w="803" h="754">
                  <a:moveTo>
                    <a:pt x="754" y="75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51" y="0"/>
                  </a:lnTo>
                  <a:lnTo>
                    <a:pt x="63" y="1"/>
                  </a:lnTo>
                  <a:lnTo>
                    <a:pt x="76" y="1"/>
                  </a:lnTo>
                  <a:lnTo>
                    <a:pt x="88" y="2"/>
                  </a:lnTo>
                  <a:lnTo>
                    <a:pt x="101" y="3"/>
                  </a:lnTo>
                  <a:lnTo>
                    <a:pt x="113" y="3"/>
                  </a:lnTo>
                  <a:lnTo>
                    <a:pt x="803" y="692"/>
                  </a:lnTo>
                  <a:lnTo>
                    <a:pt x="797" y="701"/>
                  </a:lnTo>
                  <a:lnTo>
                    <a:pt x="792" y="708"/>
                  </a:lnTo>
                  <a:lnTo>
                    <a:pt x="786" y="715"/>
                  </a:lnTo>
                  <a:lnTo>
                    <a:pt x="780" y="724"/>
                  </a:lnTo>
                  <a:lnTo>
                    <a:pt x="774" y="731"/>
                  </a:lnTo>
                  <a:lnTo>
                    <a:pt x="768" y="738"/>
                  </a:lnTo>
                  <a:lnTo>
                    <a:pt x="760" y="747"/>
                  </a:lnTo>
                  <a:lnTo>
                    <a:pt x="754" y="754"/>
                  </a:lnTo>
                  <a:close/>
                </a:path>
              </a:pathLst>
            </a:custGeom>
            <a:solidFill>
              <a:srgbClr val="6D67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8" name="Freeform 642"/>
            <p:cNvSpPr>
              <a:spLocks/>
            </p:cNvSpPr>
            <p:nvPr/>
          </p:nvSpPr>
          <p:spPr bwMode="auto">
            <a:xfrm>
              <a:off x="4729" y="2900"/>
              <a:ext cx="192" cy="181"/>
            </a:xfrm>
            <a:custGeom>
              <a:avLst/>
              <a:gdLst/>
              <a:ahLst/>
              <a:cxnLst>
                <a:cxn ang="0">
                  <a:pos x="723" y="723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29" y="1"/>
                </a:cxn>
                <a:cxn ang="0">
                  <a:pos x="45" y="2"/>
                </a:cxn>
                <a:cxn ang="0">
                  <a:pos x="60" y="2"/>
                </a:cxn>
                <a:cxn ang="0">
                  <a:pos x="74" y="4"/>
                </a:cxn>
                <a:cxn ang="0">
                  <a:pos x="89" y="5"/>
                </a:cxn>
                <a:cxn ang="0">
                  <a:pos x="103" y="6"/>
                </a:cxn>
                <a:cxn ang="0">
                  <a:pos x="118" y="8"/>
                </a:cxn>
                <a:cxn ang="0">
                  <a:pos x="767" y="657"/>
                </a:cxn>
                <a:cxn ang="0">
                  <a:pos x="763" y="665"/>
                </a:cxn>
                <a:cxn ang="0">
                  <a:pos x="757" y="674"/>
                </a:cxn>
                <a:cxn ang="0">
                  <a:pos x="752" y="682"/>
                </a:cxn>
                <a:cxn ang="0">
                  <a:pos x="747" y="690"/>
                </a:cxn>
                <a:cxn ang="0">
                  <a:pos x="742" y="699"/>
                </a:cxn>
                <a:cxn ang="0">
                  <a:pos x="736" y="707"/>
                </a:cxn>
                <a:cxn ang="0">
                  <a:pos x="729" y="715"/>
                </a:cxn>
                <a:cxn ang="0">
                  <a:pos x="723" y="723"/>
                </a:cxn>
              </a:cxnLst>
              <a:rect l="0" t="0" r="r" b="b"/>
              <a:pathLst>
                <a:path w="767" h="723">
                  <a:moveTo>
                    <a:pt x="723" y="723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29" y="1"/>
                  </a:lnTo>
                  <a:lnTo>
                    <a:pt x="45" y="2"/>
                  </a:lnTo>
                  <a:lnTo>
                    <a:pt x="60" y="2"/>
                  </a:lnTo>
                  <a:lnTo>
                    <a:pt x="74" y="4"/>
                  </a:lnTo>
                  <a:lnTo>
                    <a:pt x="89" y="5"/>
                  </a:lnTo>
                  <a:lnTo>
                    <a:pt x="103" y="6"/>
                  </a:lnTo>
                  <a:lnTo>
                    <a:pt x="118" y="8"/>
                  </a:lnTo>
                  <a:lnTo>
                    <a:pt x="767" y="657"/>
                  </a:lnTo>
                  <a:lnTo>
                    <a:pt x="763" y="665"/>
                  </a:lnTo>
                  <a:lnTo>
                    <a:pt x="757" y="674"/>
                  </a:lnTo>
                  <a:lnTo>
                    <a:pt x="752" y="682"/>
                  </a:lnTo>
                  <a:lnTo>
                    <a:pt x="747" y="690"/>
                  </a:lnTo>
                  <a:lnTo>
                    <a:pt x="742" y="699"/>
                  </a:lnTo>
                  <a:lnTo>
                    <a:pt x="736" y="707"/>
                  </a:lnTo>
                  <a:lnTo>
                    <a:pt x="729" y="715"/>
                  </a:lnTo>
                  <a:lnTo>
                    <a:pt x="723" y="723"/>
                  </a:lnTo>
                  <a:close/>
                </a:path>
              </a:pathLst>
            </a:custGeom>
            <a:solidFill>
              <a:srgbClr val="6965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499" name="Freeform 643"/>
            <p:cNvSpPr>
              <a:spLocks/>
            </p:cNvSpPr>
            <p:nvPr/>
          </p:nvSpPr>
          <p:spPr bwMode="auto">
            <a:xfrm>
              <a:off x="4744" y="2901"/>
              <a:ext cx="181" cy="172"/>
            </a:xfrm>
            <a:custGeom>
              <a:avLst/>
              <a:gdLst/>
              <a:ahLst/>
              <a:cxnLst>
                <a:cxn ang="0">
                  <a:pos x="690" y="689"/>
                </a:cxn>
                <a:cxn ang="0">
                  <a:pos x="0" y="0"/>
                </a:cxn>
                <a:cxn ang="0">
                  <a:pos x="16" y="2"/>
                </a:cxn>
                <a:cxn ang="0">
                  <a:pos x="32" y="3"/>
                </a:cxn>
                <a:cxn ang="0">
                  <a:pos x="48" y="4"/>
                </a:cxn>
                <a:cxn ang="0">
                  <a:pos x="64" y="6"/>
                </a:cxn>
                <a:cxn ang="0">
                  <a:pos x="79" y="8"/>
                </a:cxn>
                <a:cxn ang="0">
                  <a:pos x="94" y="10"/>
                </a:cxn>
                <a:cxn ang="0">
                  <a:pos x="110" y="12"/>
                </a:cxn>
                <a:cxn ang="0">
                  <a:pos x="125" y="14"/>
                </a:cxn>
                <a:cxn ang="0">
                  <a:pos x="728" y="616"/>
                </a:cxn>
                <a:cxn ang="0">
                  <a:pos x="723" y="626"/>
                </a:cxn>
                <a:cxn ang="0">
                  <a:pos x="719" y="635"/>
                </a:cxn>
                <a:cxn ang="0">
                  <a:pos x="715" y="644"/>
                </a:cxn>
                <a:cxn ang="0">
                  <a:pos x="711" y="654"/>
                </a:cxn>
                <a:cxn ang="0">
                  <a:pos x="706" y="662"/>
                </a:cxn>
                <a:cxn ang="0">
                  <a:pos x="700" y="672"/>
                </a:cxn>
                <a:cxn ang="0">
                  <a:pos x="695" y="680"/>
                </a:cxn>
                <a:cxn ang="0">
                  <a:pos x="690" y="689"/>
                </a:cxn>
              </a:cxnLst>
              <a:rect l="0" t="0" r="r" b="b"/>
              <a:pathLst>
                <a:path w="728" h="689">
                  <a:moveTo>
                    <a:pt x="690" y="689"/>
                  </a:moveTo>
                  <a:lnTo>
                    <a:pt x="0" y="0"/>
                  </a:lnTo>
                  <a:lnTo>
                    <a:pt x="16" y="2"/>
                  </a:lnTo>
                  <a:lnTo>
                    <a:pt x="32" y="3"/>
                  </a:lnTo>
                  <a:lnTo>
                    <a:pt x="48" y="4"/>
                  </a:lnTo>
                  <a:lnTo>
                    <a:pt x="64" y="6"/>
                  </a:lnTo>
                  <a:lnTo>
                    <a:pt x="79" y="8"/>
                  </a:lnTo>
                  <a:lnTo>
                    <a:pt x="94" y="10"/>
                  </a:lnTo>
                  <a:lnTo>
                    <a:pt x="110" y="12"/>
                  </a:lnTo>
                  <a:lnTo>
                    <a:pt x="125" y="14"/>
                  </a:lnTo>
                  <a:lnTo>
                    <a:pt x="728" y="616"/>
                  </a:lnTo>
                  <a:lnTo>
                    <a:pt x="723" y="626"/>
                  </a:lnTo>
                  <a:lnTo>
                    <a:pt x="719" y="635"/>
                  </a:lnTo>
                  <a:lnTo>
                    <a:pt x="715" y="644"/>
                  </a:lnTo>
                  <a:lnTo>
                    <a:pt x="711" y="654"/>
                  </a:lnTo>
                  <a:lnTo>
                    <a:pt x="706" y="662"/>
                  </a:lnTo>
                  <a:lnTo>
                    <a:pt x="700" y="672"/>
                  </a:lnTo>
                  <a:lnTo>
                    <a:pt x="695" y="680"/>
                  </a:lnTo>
                  <a:lnTo>
                    <a:pt x="690" y="689"/>
                  </a:lnTo>
                  <a:close/>
                </a:path>
              </a:pathLst>
            </a:custGeom>
            <a:solidFill>
              <a:srgbClr val="6661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0" name="Freeform 644"/>
            <p:cNvSpPr>
              <a:spLocks/>
            </p:cNvSpPr>
            <p:nvPr/>
          </p:nvSpPr>
          <p:spPr bwMode="auto">
            <a:xfrm>
              <a:off x="4759" y="2902"/>
              <a:ext cx="170" cy="162"/>
            </a:xfrm>
            <a:custGeom>
              <a:avLst/>
              <a:gdLst/>
              <a:ahLst/>
              <a:cxnLst>
                <a:cxn ang="0">
                  <a:pos x="649" y="649"/>
                </a:cxn>
                <a:cxn ang="0">
                  <a:pos x="0" y="0"/>
                </a:cxn>
                <a:cxn ang="0">
                  <a:pos x="17" y="2"/>
                </a:cxn>
                <a:cxn ang="0">
                  <a:pos x="34" y="4"/>
                </a:cxn>
                <a:cxn ang="0">
                  <a:pos x="51" y="6"/>
                </a:cxn>
                <a:cxn ang="0">
                  <a:pos x="67" y="9"/>
                </a:cxn>
                <a:cxn ang="0">
                  <a:pos x="83" y="12"/>
                </a:cxn>
                <a:cxn ang="0">
                  <a:pos x="100" y="15"/>
                </a:cxn>
                <a:cxn ang="0">
                  <a:pos x="116" y="18"/>
                </a:cxn>
                <a:cxn ang="0">
                  <a:pos x="132" y="22"/>
                </a:cxn>
                <a:cxn ang="0">
                  <a:pos x="679" y="569"/>
                </a:cxn>
                <a:cxn ang="0">
                  <a:pos x="677" y="579"/>
                </a:cxn>
                <a:cxn ang="0">
                  <a:pos x="674" y="589"/>
                </a:cxn>
                <a:cxn ang="0">
                  <a:pos x="671" y="599"/>
                </a:cxn>
                <a:cxn ang="0">
                  <a:pos x="667" y="609"/>
                </a:cxn>
                <a:cxn ang="0">
                  <a:pos x="662" y="620"/>
                </a:cxn>
                <a:cxn ang="0">
                  <a:pos x="658" y="629"/>
                </a:cxn>
                <a:cxn ang="0">
                  <a:pos x="654" y="638"/>
                </a:cxn>
                <a:cxn ang="0">
                  <a:pos x="649" y="649"/>
                </a:cxn>
              </a:cxnLst>
              <a:rect l="0" t="0" r="r" b="b"/>
              <a:pathLst>
                <a:path w="679" h="649">
                  <a:moveTo>
                    <a:pt x="649" y="649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34" y="4"/>
                  </a:lnTo>
                  <a:lnTo>
                    <a:pt x="51" y="6"/>
                  </a:lnTo>
                  <a:lnTo>
                    <a:pt x="67" y="9"/>
                  </a:lnTo>
                  <a:lnTo>
                    <a:pt x="83" y="12"/>
                  </a:lnTo>
                  <a:lnTo>
                    <a:pt x="100" y="15"/>
                  </a:lnTo>
                  <a:lnTo>
                    <a:pt x="116" y="18"/>
                  </a:lnTo>
                  <a:lnTo>
                    <a:pt x="132" y="22"/>
                  </a:lnTo>
                  <a:lnTo>
                    <a:pt x="679" y="569"/>
                  </a:lnTo>
                  <a:lnTo>
                    <a:pt x="677" y="579"/>
                  </a:lnTo>
                  <a:lnTo>
                    <a:pt x="674" y="589"/>
                  </a:lnTo>
                  <a:lnTo>
                    <a:pt x="671" y="599"/>
                  </a:lnTo>
                  <a:lnTo>
                    <a:pt x="667" y="609"/>
                  </a:lnTo>
                  <a:lnTo>
                    <a:pt x="662" y="620"/>
                  </a:lnTo>
                  <a:lnTo>
                    <a:pt x="658" y="629"/>
                  </a:lnTo>
                  <a:lnTo>
                    <a:pt x="654" y="638"/>
                  </a:lnTo>
                  <a:lnTo>
                    <a:pt x="649" y="649"/>
                  </a:lnTo>
                  <a:close/>
                </a:path>
              </a:pathLst>
            </a:custGeom>
            <a:solidFill>
              <a:srgbClr val="645F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1" name="Freeform 645"/>
            <p:cNvSpPr>
              <a:spLocks/>
            </p:cNvSpPr>
            <p:nvPr/>
          </p:nvSpPr>
          <p:spPr bwMode="auto">
            <a:xfrm>
              <a:off x="4775" y="2904"/>
              <a:ext cx="155" cy="151"/>
            </a:xfrm>
            <a:custGeom>
              <a:avLst/>
              <a:gdLst/>
              <a:ahLst/>
              <a:cxnLst>
                <a:cxn ang="0">
                  <a:pos x="603" y="602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36" y="7"/>
                </a:cxn>
                <a:cxn ang="0">
                  <a:pos x="55" y="11"/>
                </a:cxn>
                <a:cxn ang="0">
                  <a:pos x="73" y="15"/>
                </a:cxn>
                <a:cxn ang="0">
                  <a:pos x="90" y="19"/>
                </a:cxn>
                <a:cxn ang="0">
                  <a:pos x="107" y="23"/>
                </a:cxn>
                <a:cxn ang="0">
                  <a:pos x="125" y="28"/>
                </a:cxn>
                <a:cxn ang="0">
                  <a:pos x="141" y="33"/>
                </a:cxn>
                <a:cxn ang="0">
                  <a:pos x="622" y="513"/>
                </a:cxn>
                <a:cxn ang="0">
                  <a:pos x="621" y="524"/>
                </a:cxn>
                <a:cxn ang="0">
                  <a:pos x="620" y="536"/>
                </a:cxn>
                <a:cxn ang="0">
                  <a:pos x="618" y="547"/>
                </a:cxn>
                <a:cxn ang="0">
                  <a:pos x="616" y="558"/>
                </a:cxn>
                <a:cxn ang="0">
                  <a:pos x="613" y="570"/>
                </a:cxn>
                <a:cxn ang="0">
                  <a:pos x="610" y="580"/>
                </a:cxn>
                <a:cxn ang="0">
                  <a:pos x="606" y="592"/>
                </a:cxn>
                <a:cxn ang="0">
                  <a:pos x="603" y="602"/>
                </a:cxn>
              </a:cxnLst>
              <a:rect l="0" t="0" r="r" b="b"/>
              <a:pathLst>
                <a:path w="622" h="602">
                  <a:moveTo>
                    <a:pt x="603" y="602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36" y="7"/>
                  </a:lnTo>
                  <a:lnTo>
                    <a:pt x="55" y="11"/>
                  </a:lnTo>
                  <a:lnTo>
                    <a:pt x="73" y="15"/>
                  </a:lnTo>
                  <a:lnTo>
                    <a:pt x="90" y="19"/>
                  </a:lnTo>
                  <a:lnTo>
                    <a:pt x="107" y="23"/>
                  </a:lnTo>
                  <a:lnTo>
                    <a:pt x="125" y="28"/>
                  </a:lnTo>
                  <a:lnTo>
                    <a:pt x="141" y="33"/>
                  </a:lnTo>
                  <a:lnTo>
                    <a:pt x="622" y="513"/>
                  </a:lnTo>
                  <a:lnTo>
                    <a:pt x="621" y="524"/>
                  </a:lnTo>
                  <a:lnTo>
                    <a:pt x="620" y="536"/>
                  </a:lnTo>
                  <a:lnTo>
                    <a:pt x="618" y="547"/>
                  </a:lnTo>
                  <a:lnTo>
                    <a:pt x="616" y="558"/>
                  </a:lnTo>
                  <a:lnTo>
                    <a:pt x="613" y="570"/>
                  </a:lnTo>
                  <a:lnTo>
                    <a:pt x="610" y="580"/>
                  </a:lnTo>
                  <a:lnTo>
                    <a:pt x="606" y="592"/>
                  </a:lnTo>
                  <a:lnTo>
                    <a:pt x="603" y="602"/>
                  </a:lnTo>
                  <a:close/>
                </a:path>
              </a:pathLst>
            </a:custGeom>
            <a:solidFill>
              <a:srgbClr val="605C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2" name="Freeform 646"/>
            <p:cNvSpPr>
              <a:spLocks/>
            </p:cNvSpPr>
            <p:nvPr/>
          </p:nvSpPr>
          <p:spPr bwMode="auto">
            <a:xfrm>
              <a:off x="4792" y="2908"/>
              <a:ext cx="139" cy="136"/>
            </a:xfrm>
            <a:custGeom>
              <a:avLst/>
              <a:gdLst/>
              <a:ahLst/>
              <a:cxnLst>
                <a:cxn ang="0">
                  <a:pos x="547" y="547"/>
                </a:cxn>
                <a:cxn ang="0">
                  <a:pos x="0" y="0"/>
                </a:cxn>
                <a:cxn ang="0">
                  <a:pos x="20" y="4"/>
                </a:cxn>
                <a:cxn ang="0">
                  <a:pos x="41" y="9"/>
                </a:cxn>
                <a:cxn ang="0">
                  <a:pos x="61" y="15"/>
                </a:cxn>
                <a:cxn ang="0">
                  <a:pos x="80" y="20"/>
                </a:cxn>
                <a:cxn ang="0">
                  <a:pos x="100" y="26"/>
                </a:cxn>
                <a:cxn ang="0">
                  <a:pos x="118" y="32"/>
                </a:cxn>
                <a:cxn ang="0">
                  <a:pos x="137" y="39"/>
                </a:cxn>
                <a:cxn ang="0">
                  <a:pos x="156" y="45"/>
                </a:cxn>
                <a:cxn ang="0">
                  <a:pos x="553" y="442"/>
                </a:cxn>
                <a:cxn ang="0">
                  <a:pos x="553" y="447"/>
                </a:cxn>
                <a:cxn ang="0">
                  <a:pos x="554" y="452"/>
                </a:cxn>
                <a:cxn ang="0">
                  <a:pos x="554" y="456"/>
                </a:cxn>
                <a:cxn ang="0">
                  <a:pos x="554" y="460"/>
                </a:cxn>
                <a:cxn ang="0">
                  <a:pos x="555" y="464"/>
                </a:cxn>
                <a:cxn ang="0">
                  <a:pos x="555" y="468"/>
                </a:cxn>
                <a:cxn ang="0">
                  <a:pos x="555" y="472"/>
                </a:cxn>
                <a:cxn ang="0">
                  <a:pos x="555" y="477"/>
                </a:cxn>
                <a:cxn ang="0">
                  <a:pos x="555" y="486"/>
                </a:cxn>
                <a:cxn ang="0">
                  <a:pos x="554" y="494"/>
                </a:cxn>
                <a:cxn ang="0">
                  <a:pos x="554" y="504"/>
                </a:cxn>
                <a:cxn ang="0">
                  <a:pos x="553" y="512"/>
                </a:cxn>
                <a:cxn ang="0">
                  <a:pos x="552" y="520"/>
                </a:cxn>
                <a:cxn ang="0">
                  <a:pos x="550" y="530"/>
                </a:cxn>
                <a:cxn ang="0">
                  <a:pos x="549" y="538"/>
                </a:cxn>
                <a:cxn ang="0">
                  <a:pos x="547" y="547"/>
                </a:cxn>
              </a:cxnLst>
              <a:rect l="0" t="0" r="r" b="b"/>
              <a:pathLst>
                <a:path w="555" h="547">
                  <a:moveTo>
                    <a:pt x="547" y="547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41" y="9"/>
                  </a:lnTo>
                  <a:lnTo>
                    <a:pt x="61" y="15"/>
                  </a:lnTo>
                  <a:lnTo>
                    <a:pt x="80" y="20"/>
                  </a:lnTo>
                  <a:lnTo>
                    <a:pt x="100" y="26"/>
                  </a:lnTo>
                  <a:lnTo>
                    <a:pt x="118" y="32"/>
                  </a:lnTo>
                  <a:lnTo>
                    <a:pt x="137" y="39"/>
                  </a:lnTo>
                  <a:lnTo>
                    <a:pt x="156" y="45"/>
                  </a:lnTo>
                  <a:lnTo>
                    <a:pt x="553" y="442"/>
                  </a:lnTo>
                  <a:lnTo>
                    <a:pt x="553" y="447"/>
                  </a:lnTo>
                  <a:lnTo>
                    <a:pt x="554" y="452"/>
                  </a:lnTo>
                  <a:lnTo>
                    <a:pt x="554" y="456"/>
                  </a:lnTo>
                  <a:lnTo>
                    <a:pt x="554" y="460"/>
                  </a:lnTo>
                  <a:lnTo>
                    <a:pt x="555" y="464"/>
                  </a:lnTo>
                  <a:lnTo>
                    <a:pt x="555" y="468"/>
                  </a:lnTo>
                  <a:lnTo>
                    <a:pt x="555" y="472"/>
                  </a:lnTo>
                  <a:lnTo>
                    <a:pt x="555" y="477"/>
                  </a:lnTo>
                  <a:lnTo>
                    <a:pt x="555" y="486"/>
                  </a:lnTo>
                  <a:lnTo>
                    <a:pt x="554" y="494"/>
                  </a:lnTo>
                  <a:lnTo>
                    <a:pt x="554" y="504"/>
                  </a:lnTo>
                  <a:lnTo>
                    <a:pt x="553" y="512"/>
                  </a:lnTo>
                  <a:lnTo>
                    <a:pt x="552" y="520"/>
                  </a:lnTo>
                  <a:lnTo>
                    <a:pt x="550" y="530"/>
                  </a:lnTo>
                  <a:lnTo>
                    <a:pt x="549" y="538"/>
                  </a:lnTo>
                  <a:lnTo>
                    <a:pt x="547" y="547"/>
                  </a:lnTo>
                  <a:close/>
                </a:path>
              </a:pathLst>
            </a:custGeom>
            <a:solidFill>
              <a:srgbClr val="5D58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3" name="Freeform 647"/>
            <p:cNvSpPr>
              <a:spLocks/>
            </p:cNvSpPr>
            <p:nvPr/>
          </p:nvSpPr>
          <p:spPr bwMode="auto">
            <a:xfrm>
              <a:off x="4810" y="2912"/>
              <a:ext cx="121" cy="120"/>
            </a:xfrm>
            <a:custGeom>
              <a:avLst/>
              <a:gdLst/>
              <a:ahLst/>
              <a:cxnLst>
                <a:cxn ang="0">
                  <a:pos x="481" y="480"/>
                </a:cxn>
                <a:cxn ang="0">
                  <a:pos x="0" y="0"/>
                </a:cxn>
                <a:cxn ang="0">
                  <a:pos x="24" y="6"/>
                </a:cxn>
                <a:cxn ang="0">
                  <a:pos x="48" y="14"/>
                </a:cxn>
                <a:cxn ang="0">
                  <a:pos x="71" y="22"/>
                </a:cxn>
                <a:cxn ang="0">
                  <a:pos x="94" y="31"/>
                </a:cxn>
                <a:cxn ang="0">
                  <a:pos x="116" y="39"/>
                </a:cxn>
                <a:cxn ang="0">
                  <a:pos x="138" y="49"/>
                </a:cxn>
                <a:cxn ang="0">
                  <a:pos x="160" y="58"/>
                </a:cxn>
                <a:cxn ang="0">
                  <a:pos x="180" y="69"/>
                </a:cxn>
                <a:cxn ang="0">
                  <a:pos x="464" y="352"/>
                </a:cxn>
                <a:cxn ang="0">
                  <a:pos x="468" y="365"/>
                </a:cxn>
                <a:cxn ang="0">
                  <a:pos x="472" y="378"/>
                </a:cxn>
                <a:cxn ang="0">
                  <a:pos x="475" y="391"/>
                </a:cxn>
                <a:cxn ang="0">
                  <a:pos x="477" y="404"/>
                </a:cxn>
                <a:cxn ang="0">
                  <a:pos x="479" y="418"/>
                </a:cxn>
                <a:cxn ang="0">
                  <a:pos x="481" y="431"/>
                </a:cxn>
                <a:cxn ang="0">
                  <a:pos x="482" y="444"/>
                </a:cxn>
                <a:cxn ang="0">
                  <a:pos x="482" y="458"/>
                </a:cxn>
                <a:cxn ang="0">
                  <a:pos x="482" y="461"/>
                </a:cxn>
                <a:cxn ang="0">
                  <a:pos x="482" y="463"/>
                </a:cxn>
                <a:cxn ang="0">
                  <a:pos x="482" y="466"/>
                </a:cxn>
                <a:cxn ang="0">
                  <a:pos x="482" y="469"/>
                </a:cxn>
                <a:cxn ang="0">
                  <a:pos x="482" y="471"/>
                </a:cxn>
                <a:cxn ang="0">
                  <a:pos x="481" y="474"/>
                </a:cxn>
                <a:cxn ang="0">
                  <a:pos x="481" y="477"/>
                </a:cxn>
                <a:cxn ang="0">
                  <a:pos x="481" y="480"/>
                </a:cxn>
              </a:cxnLst>
              <a:rect l="0" t="0" r="r" b="b"/>
              <a:pathLst>
                <a:path w="482" h="480">
                  <a:moveTo>
                    <a:pt x="481" y="480"/>
                  </a:moveTo>
                  <a:lnTo>
                    <a:pt x="0" y="0"/>
                  </a:lnTo>
                  <a:lnTo>
                    <a:pt x="24" y="6"/>
                  </a:lnTo>
                  <a:lnTo>
                    <a:pt x="48" y="14"/>
                  </a:lnTo>
                  <a:lnTo>
                    <a:pt x="71" y="22"/>
                  </a:lnTo>
                  <a:lnTo>
                    <a:pt x="94" y="31"/>
                  </a:lnTo>
                  <a:lnTo>
                    <a:pt x="116" y="39"/>
                  </a:lnTo>
                  <a:lnTo>
                    <a:pt x="138" y="49"/>
                  </a:lnTo>
                  <a:lnTo>
                    <a:pt x="160" y="58"/>
                  </a:lnTo>
                  <a:lnTo>
                    <a:pt x="180" y="69"/>
                  </a:lnTo>
                  <a:lnTo>
                    <a:pt x="464" y="352"/>
                  </a:lnTo>
                  <a:lnTo>
                    <a:pt x="468" y="365"/>
                  </a:lnTo>
                  <a:lnTo>
                    <a:pt x="472" y="378"/>
                  </a:lnTo>
                  <a:lnTo>
                    <a:pt x="475" y="391"/>
                  </a:lnTo>
                  <a:lnTo>
                    <a:pt x="477" y="404"/>
                  </a:lnTo>
                  <a:lnTo>
                    <a:pt x="479" y="418"/>
                  </a:lnTo>
                  <a:lnTo>
                    <a:pt x="481" y="431"/>
                  </a:lnTo>
                  <a:lnTo>
                    <a:pt x="482" y="444"/>
                  </a:lnTo>
                  <a:lnTo>
                    <a:pt x="482" y="458"/>
                  </a:lnTo>
                  <a:lnTo>
                    <a:pt x="482" y="461"/>
                  </a:lnTo>
                  <a:lnTo>
                    <a:pt x="482" y="463"/>
                  </a:lnTo>
                  <a:lnTo>
                    <a:pt x="482" y="466"/>
                  </a:lnTo>
                  <a:lnTo>
                    <a:pt x="482" y="469"/>
                  </a:lnTo>
                  <a:lnTo>
                    <a:pt x="482" y="471"/>
                  </a:lnTo>
                  <a:lnTo>
                    <a:pt x="481" y="474"/>
                  </a:lnTo>
                  <a:lnTo>
                    <a:pt x="481" y="477"/>
                  </a:lnTo>
                  <a:lnTo>
                    <a:pt x="481" y="480"/>
                  </a:lnTo>
                  <a:close/>
                </a:path>
              </a:pathLst>
            </a:custGeom>
            <a:solidFill>
              <a:srgbClr val="595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4" name="Freeform 648"/>
            <p:cNvSpPr>
              <a:spLocks/>
            </p:cNvSpPr>
            <p:nvPr/>
          </p:nvSpPr>
          <p:spPr bwMode="auto">
            <a:xfrm>
              <a:off x="4831" y="2919"/>
              <a:ext cx="99" cy="99"/>
            </a:xfrm>
            <a:custGeom>
              <a:avLst/>
              <a:gdLst/>
              <a:ahLst/>
              <a:cxnLst>
                <a:cxn ang="0">
                  <a:pos x="397" y="39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80" y="34"/>
                </a:cxn>
                <a:cxn ang="0">
                  <a:pos x="119" y="54"/>
                </a:cxn>
                <a:cxn ang="0">
                  <a:pos x="154" y="74"/>
                </a:cxn>
                <a:cxn ang="0">
                  <a:pos x="171" y="84"/>
                </a:cxn>
                <a:cxn ang="0">
                  <a:pos x="188" y="96"/>
                </a:cxn>
                <a:cxn ang="0">
                  <a:pos x="204" y="107"/>
                </a:cxn>
                <a:cxn ang="0">
                  <a:pos x="219" y="119"/>
                </a:cxn>
                <a:cxn ang="0">
                  <a:pos x="235" y="130"/>
                </a:cxn>
                <a:cxn ang="0">
                  <a:pos x="249" y="143"/>
                </a:cxn>
                <a:cxn ang="0">
                  <a:pos x="263" y="154"/>
                </a:cxn>
                <a:cxn ang="0">
                  <a:pos x="276" y="167"/>
                </a:cxn>
                <a:cxn ang="0">
                  <a:pos x="289" y="180"/>
                </a:cxn>
                <a:cxn ang="0">
                  <a:pos x="300" y="193"/>
                </a:cxn>
                <a:cxn ang="0">
                  <a:pos x="312" y="206"/>
                </a:cxn>
                <a:cxn ang="0">
                  <a:pos x="322" y="220"/>
                </a:cxn>
                <a:cxn ang="0">
                  <a:pos x="333" y="233"/>
                </a:cxn>
                <a:cxn ang="0">
                  <a:pos x="342" y="248"/>
                </a:cxn>
                <a:cxn ang="0">
                  <a:pos x="351" y="262"/>
                </a:cxn>
                <a:cxn ang="0">
                  <a:pos x="359" y="276"/>
                </a:cxn>
                <a:cxn ang="0">
                  <a:pos x="366" y="291"/>
                </a:cxn>
                <a:cxn ang="0">
                  <a:pos x="373" y="305"/>
                </a:cxn>
                <a:cxn ang="0">
                  <a:pos x="379" y="321"/>
                </a:cxn>
                <a:cxn ang="0">
                  <a:pos x="384" y="336"/>
                </a:cxn>
                <a:cxn ang="0">
                  <a:pos x="389" y="351"/>
                </a:cxn>
                <a:cxn ang="0">
                  <a:pos x="392" y="366"/>
                </a:cxn>
                <a:cxn ang="0">
                  <a:pos x="395" y="382"/>
                </a:cxn>
                <a:cxn ang="0">
                  <a:pos x="397" y="397"/>
                </a:cxn>
              </a:cxnLst>
              <a:rect l="0" t="0" r="r" b="b"/>
              <a:pathLst>
                <a:path w="397" h="397">
                  <a:moveTo>
                    <a:pt x="397" y="39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80" y="34"/>
                  </a:lnTo>
                  <a:lnTo>
                    <a:pt x="119" y="54"/>
                  </a:lnTo>
                  <a:lnTo>
                    <a:pt x="154" y="74"/>
                  </a:lnTo>
                  <a:lnTo>
                    <a:pt x="171" y="84"/>
                  </a:lnTo>
                  <a:lnTo>
                    <a:pt x="188" y="96"/>
                  </a:lnTo>
                  <a:lnTo>
                    <a:pt x="204" y="107"/>
                  </a:lnTo>
                  <a:lnTo>
                    <a:pt x="219" y="119"/>
                  </a:lnTo>
                  <a:lnTo>
                    <a:pt x="235" y="130"/>
                  </a:lnTo>
                  <a:lnTo>
                    <a:pt x="249" y="143"/>
                  </a:lnTo>
                  <a:lnTo>
                    <a:pt x="263" y="154"/>
                  </a:lnTo>
                  <a:lnTo>
                    <a:pt x="276" y="167"/>
                  </a:lnTo>
                  <a:lnTo>
                    <a:pt x="289" y="180"/>
                  </a:lnTo>
                  <a:lnTo>
                    <a:pt x="300" y="193"/>
                  </a:lnTo>
                  <a:lnTo>
                    <a:pt x="312" y="206"/>
                  </a:lnTo>
                  <a:lnTo>
                    <a:pt x="322" y="220"/>
                  </a:lnTo>
                  <a:lnTo>
                    <a:pt x="333" y="233"/>
                  </a:lnTo>
                  <a:lnTo>
                    <a:pt x="342" y="248"/>
                  </a:lnTo>
                  <a:lnTo>
                    <a:pt x="351" y="262"/>
                  </a:lnTo>
                  <a:lnTo>
                    <a:pt x="359" y="276"/>
                  </a:lnTo>
                  <a:lnTo>
                    <a:pt x="366" y="291"/>
                  </a:lnTo>
                  <a:lnTo>
                    <a:pt x="373" y="305"/>
                  </a:lnTo>
                  <a:lnTo>
                    <a:pt x="379" y="321"/>
                  </a:lnTo>
                  <a:lnTo>
                    <a:pt x="384" y="336"/>
                  </a:lnTo>
                  <a:lnTo>
                    <a:pt x="389" y="351"/>
                  </a:lnTo>
                  <a:lnTo>
                    <a:pt x="392" y="366"/>
                  </a:lnTo>
                  <a:lnTo>
                    <a:pt x="395" y="382"/>
                  </a:lnTo>
                  <a:lnTo>
                    <a:pt x="397" y="397"/>
                  </a:lnTo>
                  <a:close/>
                </a:path>
              </a:pathLst>
            </a:custGeom>
            <a:solidFill>
              <a:srgbClr val="5552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5" name="Freeform 649"/>
            <p:cNvSpPr>
              <a:spLocks/>
            </p:cNvSpPr>
            <p:nvPr/>
          </p:nvSpPr>
          <p:spPr bwMode="auto">
            <a:xfrm>
              <a:off x="4855" y="2930"/>
              <a:ext cx="71" cy="71"/>
            </a:xfrm>
            <a:custGeom>
              <a:avLst/>
              <a:gdLst/>
              <a:ahLst/>
              <a:cxnLst>
                <a:cxn ang="0">
                  <a:pos x="284" y="283"/>
                </a:cxn>
                <a:cxn ang="0">
                  <a:pos x="0" y="0"/>
                </a:cxn>
                <a:cxn ang="0">
                  <a:pos x="26" y="13"/>
                </a:cxn>
                <a:cxn ang="0">
                  <a:pos x="52" y="28"/>
                </a:cxn>
                <a:cxn ang="0">
                  <a:pos x="76" y="42"/>
                </a:cxn>
                <a:cxn ang="0">
                  <a:pos x="99" y="58"/>
                </a:cxn>
                <a:cxn ang="0">
                  <a:pos x="121" y="75"/>
                </a:cxn>
                <a:cxn ang="0">
                  <a:pos x="142" y="91"/>
                </a:cxn>
                <a:cxn ang="0">
                  <a:pos x="162" y="108"/>
                </a:cxn>
                <a:cxn ang="0">
                  <a:pos x="180" y="126"/>
                </a:cxn>
                <a:cxn ang="0">
                  <a:pos x="198" y="145"/>
                </a:cxn>
                <a:cxn ang="0">
                  <a:pos x="215" y="162"/>
                </a:cxn>
                <a:cxn ang="0">
                  <a:pos x="229" y="182"/>
                </a:cxn>
                <a:cxn ang="0">
                  <a:pos x="243" y="201"/>
                </a:cxn>
                <a:cxn ang="0">
                  <a:pos x="255" y="222"/>
                </a:cxn>
                <a:cxn ang="0">
                  <a:pos x="266" y="242"/>
                </a:cxn>
                <a:cxn ang="0">
                  <a:pos x="276" y="262"/>
                </a:cxn>
                <a:cxn ang="0">
                  <a:pos x="284" y="283"/>
                </a:cxn>
              </a:cxnLst>
              <a:rect l="0" t="0" r="r" b="b"/>
              <a:pathLst>
                <a:path w="284" h="283">
                  <a:moveTo>
                    <a:pt x="284" y="283"/>
                  </a:moveTo>
                  <a:lnTo>
                    <a:pt x="0" y="0"/>
                  </a:lnTo>
                  <a:lnTo>
                    <a:pt x="26" y="13"/>
                  </a:lnTo>
                  <a:lnTo>
                    <a:pt x="52" y="28"/>
                  </a:lnTo>
                  <a:lnTo>
                    <a:pt x="76" y="42"/>
                  </a:lnTo>
                  <a:lnTo>
                    <a:pt x="99" y="58"/>
                  </a:lnTo>
                  <a:lnTo>
                    <a:pt x="121" y="75"/>
                  </a:lnTo>
                  <a:lnTo>
                    <a:pt x="142" y="91"/>
                  </a:lnTo>
                  <a:lnTo>
                    <a:pt x="162" y="108"/>
                  </a:lnTo>
                  <a:lnTo>
                    <a:pt x="180" y="126"/>
                  </a:lnTo>
                  <a:lnTo>
                    <a:pt x="198" y="145"/>
                  </a:lnTo>
                  <a:lnTo>
                    <a:pt x="215" y="162"/>
                  </a:lnTo>
                  <a:lnTo>
                    <a:pt x="229" y="182"/>
                  </a:lnTo>
                  <a:lnTo>
                    <a:pt x="243" y="201"/>
                  </a:lnTo>
                  <a:lnTo>
                    <a:pt x="255" y="222"/>
                  </a:lnTo>
                  <a:lnTo>
                    <a:pt x="266" y="242"/>
                  </a:lnTo>
                  <a:lnTo>
                    <a:pt x="276" y="262"/>
                  </a:lnTo>
                  <a:lnTo>
                    <a:pt x="284" y="283"/>
                  </a:lnTo>
                  <a:close/>
                </a:path>
              </a:pathLst>
            </a:custGeom>
            <a:solidFill>
              <a:srgbClr val="524E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06" name="Freeform 650"/>
            <p:cNvSpPr>
              <a:spLocks/>
            </p:cNvSpPr>
            <p:nvPr/>
          </p:nvSpPr>
          <p:spPr bwMode="auto">
            <a:xfrm>
              <a:off x="4505" y="2900"/>
              <a:ext cx="426" cy="253"/>
            </a:xfrm>
            <a:custGeom>
              <a:avLst/>
              <a:gdLst/>
              <a:ahLst/>
              <a:cxnLst>
                <a:cxn ang="0">
                  <a:pos x="1697" y="560"/>
                </a:cxn>
                <a:cxn ang="0">
                  <a:pos x="1674" y="634"/>
                </a:cxn>
                <a:cxn ang="0">
                  <a:pos x="1635" y="704"/>
                </a:cxn>
                <a:cxn ang="0">
                  <a:pos x="1578" y="769"/>
                </a:cxn>
                <a:cxn ang="0">
                  <a:pos x="1507" y="829"/>
                </a:cxn>
                <a:cxn ang="0">
                  <a:pos x="1423" y="881"/>
                </a:cxn>
                <a:cxn ang="0">
                  <a:pos x="1327" y="926"/>
                </a:cxn>
                <a:cxn ang="0">
                  <a:pos x="1220" y="962"/>
                </a:cxn>
                <a:cxn ang="0">
                  <a:pos x="1105" y="990"/>
                </a:cxn>
                <a:cxn ang="0">
                  <a:pos x="982" y="1006"/>
                </a:cxn>
                <a:cxn ang="0">
                  <a:pos x="853" y="1012"/>
                </a:cxn>
                <a:cxn ang="0">
                  <a:pos x="723" y="1006"/>
                </a:cxn>
                <a:cxn ang="0">
                  <a:pos x="599" y="990"/>
                </a:cxn>
                <a:cxn ang="0">
                  <a:pos x="483" y="962"/>
                </a:cxn>
                <a:cxn ang="0">
                  <a:pos x="375" y="926"/>
                </a:cxn>
                <a:cxn ang="0">
                  <a:pos x="279" y="881"/>
                </a:cxn>
                <a:cxn ang="0">
                  <a:pos x="195" y="829"/>
                </a:cxn>
                <a:cxn ang="0">
                  <a:pos x="123" y="769"/>
                </a:cxn>
                <a:cxn ang="0">
                  <a:pos x="67" y="704"/>
                </a:cxn>
                <a:cxn ang="0">
                  <a:pos x="27" y="634"/>
                </a:cxn>
                <a:cxn ang="0">
                  <a:pos x="4" y="560"/>
                </a:cxn>
                <a:cxn ang="0">
                  <a:pos x="1" y="482"/>
                </a:cxn>
                <a:cxn ang="0">
                  <a:pos x="18" y="404"/>
                </a:cxn>
                <a:cxn ang="0">
                  <a:pos x="52" y="332"/>
                </a:cxn>
                <a:cxn ang="0">
                  <a:pos x="103" y="265"/>
                </a:cxn>
                <a:cxn ang="0">
                  <a:pos x="169" y="203"/>
                </a:cxn>
                <a:cxn ang="0">
                  <a:pos x="249" y="148"/>
                </a:cxn>
                <a:cxn ang="0">
                  <a:pos x="342" y="100"/>
                </a:cxn>
                <a:cxn ang="0">
                  <a:pos x="446" y="60"/>
                </a:cxn>
                <a:cxn ang="0">
                  <a:pos x="559" y="30"/>
                </a:cxn>
                <a:cxn ang="0">
                  <a:pos x="681" y="10"/>
                </a:cxn>
                <a:cxn ang="0">
                  <a:pos x="808" y="1"/>
                </a:cxn>
                <a:cxn ang="0">
                  <a:pos x="939" y="2"/>
                </a:cxn>
                <a:cxn ang="0">
                  <a:pos x="1064" y="15"/>
                </a:cxn>
                <a:cxn ang="0">
                  <a:pos x="1183" y="39"/>
                </a:cxn>
                <a:cxn ang="0">
                  <a:pos x="1292" y="73"/>
                </a:cxn>
                <a:cxn ang="0">
                  <a:pos x="1392" y="115"/>
                </a:cxn>
                <a:cxn ang="0">
                  <a:pos x="1480" y="166"/>
                </a:cxn>
                <a:cxn ang="0">
                  <a:pos x="1556" y="223"/>
                </a:cxn>
                <a:cxn ang="0">
                  <a:pos x="1617" y="287"/>
                </a:cxn>
                <a:cxn ang="0">
                  <a:pos x="1663" y="356"/>
                </a:cxn>
                <a:cxn ang="0">
                  <a:pos x="1691" y="430"/>
                </a:cxn>
                <a:cxn ang="0">
                  <a:pos x="1701" y="508"/>
                </a:cxn>
              </a:cxnLst>
              <a:rect l="0" t="0" r="r" b="b"/>
              <a:pathLst>
                <a:path w="1701" h="1012">
                  <a:moveTo>
                    <a:pt x="1701" y="508"/>
                  </a:moveTo>
                  <a:lnTo>
                    <a:pt x="1700" y="534"/>
                  </a:lnTo>
                  <a:lnTo>
                    <a:pt x="1697" y="560"/>
                  </a:lnTo>
                  <a:lnTo>
                    <a:pt x="1691" y="585"/>
                  </a:lnTo>
                  <a:lnTo>
                    <a:pt x="1684" y="610"/>
                  </a:lnTo>
                  <a:lnTo>
                    <a:pt x="1674" y="634"/>
                  </a:lnTo>
                  <a:lnTo>
                    <a:pt x="1663" y="658"/>
                  </a:lnTo>
                  <a:lnTo>
                    <a:pt x="1649" y="681"/>
                  </a:lnTo>
                  <a:lnTo>
                    <a:pt x="1635" y="704"/>
                  </a:lnTo>
                  <a:lnTo>
                    <a:pt x="1617" y="727"/>
                  </a:lnTo>
                  <a:lnTo>
                    <a:pt x="1598" y="749"/>
                  </a:lnTo>
                  <a:lnTo>
                    <a:pt x="1578" y="769"/>
                  </a:lnTo>
                  <a:lnTo>
                    <a:pt x="1556" y="790"/>
                  </a:lnTo>
                  <a:lnTo>
                    <a:pt x="1532" y="810"/>
                  </a:lnTo>
                  <a:lnTo>
                    <a:pt x="1507" y="829"/>
                  </a:lnTo>
                  <a:lnTo>
                    <a:pt x="1480" y="847"/>
                  </a:lnTo>
                  <a:lnTo>
                    <a:pt x="1452" y="864"/>
                  </a:lnTo>
                  <a:lnTo>
                    <a:pt x="1423" y="881"/>
                  </a:lnTo>
                  <a:lnTo>
                    <a:pt x="1392" y="897"/>
                  </a:lnTo>
                  <a:lnTo>
                    <a:pt x="1360" y="912"/>
                  </a:lnTo>
                  <a:lnTo>
                    <a:pt x="1327" y="926"/>
                  </a:lnTo>
                  <a:lnTo>
                    <a:pt x="1292" y="939"/>
                  </a:lnTo>
                  <a:lnTo>
                    <a:pt x="1257" y="951"/>
                  </a:lnTo>
                  <a:lnTo>
                    <a:pt x="1220" y="962"/>
                  </a:lnTo>
                  <a:lnTo>
                    <a:pt x="1183" y="973"/>
                  </a:lnTo>
                  <a:lnTo>
                    <a:pt x="1144" y="981"/>
                  </a:lnTo>
                  <a:lnTo>
                    <a:pt x="1105" y="990"/>
                  </a:lnTo>
                  <a:lnTo>
                    <a:pt x="1064" y="996"/>
                  </a:lnTo>
                  <a:lnTo>
                    <a:pt x="1023" y="1002"/>
                  </a:lnTo>
                  <a:lnTo>
                    <a:pt x="982" y="1006"/>
                  </a:lnTo>
                  <a:lnTo>
                    <a:pt x="939" y="1009"/>
                  </a:lnTo>
                  <a:lnTo>
                    <a:pt x="896" y="1011"/>
                  </a:lnTo>
                  <a:lnTo>
                    <a:pt x="853" y="1012"/>
                  </a:lnTo>
                  <a:lnTo>
                    <a:pt x="808" y="1011"/>
                  </a:lnTo>
                  <a:lnTo>
                    <a:pt x="766" y="1009"/>
                  </a:lnTo>
                  <a:lnTo>
                    <a:pt x="723" y="1006"/>
                  </a:lnTo>
                  <a:lnTo>
                    <a:pt x="681" y="1002"/>
                  </a:lnTo>
                  <a:lnTo>
                    <a:pt x="639" y="996"/>
                  </a:lnTo>
                  <a:lnTo>
                    <a:pt x="599" y="990"/>
                  </a:lnTo>
                  <a:lnTo>
                    <a:pt x="559" y="981"/>
                  </a:lnTo>
                  <a:lnTo>
                    <a:pt x="520" y="973"/>
                  </a:lnTo>
                  <a:lnTo>
                    <a:pt x="483" y="962"/>
                  </a:lnTo>
                  <a:lnTo>
                    <a:pt x="446" y="951"/>
                  </a:lnTo>
                  <a:lnTo>
                    <a:pt x="410" y="939"/>
                  </a:lnTo>
                  <a:lnTo>
                    <a:pt x="375" y="926"/>
                  </a:lnTo>
                  <a:lnTo>
                    <a:pt x="342" y="912"/>
                  </a:lnTo>
                  <a:lnTo>
                    <a:pt x="310" y="897"/>
                  </a:lnTo>
                  <a:lnTo>
                    <a:pt x="279" y="881"/>
                  </a:lnTo>
                  <a:lnTo>
                    <a:pt x="249" y="864"/>
                  </a:lnTo>
                  <a:lnTo>
                    <a:pt x="221" y="847"/>
                  </a:lnTo>
                  <a:lnTo>
                    <a:pt x="195" y="829"/>
                  </a:lnTo>
                  <a:lnTo>
                    <a:pt x="169" y="810"/>
                  </a:lnTo>
                  <a:lnTo>
                    <a:pt x="146" y="790"/>
                  </a:lnTo>
                  <a:lnTo>
                    <a:pt x="123" y="769"/>
                  </a:lnTo>
                  <a:lnTo>
                    <a:pt x="103" y="749"/>
                  </a:lnTo>
                  <a:lnTo>
                    <a:pt x="84" y="727"/>
                  </a:lnTo>
                  <a:lnTo>
                    <a:pt x="67" y="704"/>
                  </a:lnTo>
                  <a:lnTo>
                    <a:pt x="52" y="681"/>
                  </a:lnTo>
                  <a:lnTo>
                    <a:pt x="38" y="658"/>
                  </a:lnTo>
                  <a:lnTo>
                    <a:pt x="27" y="634"/>
                  </a:lnTo>
                  <a:lnTo>
                    <a:pt x="18" y="610"/>
                  </a:lnTo>
                  <a:lnTo>
                    <a:pt x="10" y="585"/>
                  </a:lnTo>
                  <a:lnTo>
                    <a:pt x="4" y="560"/>
                  </a:lnTo>
                  <a:lnTo>
                    <a:pt x="1" y="534"/>
                  </a:lnTo>
                  <a:lnTo>
                    <a:pt x="0" y="508"/>
                  </a:lnTo>
                  <a:lnTo>
                    <a:pt x="1" y="482"/>
                  </a:lnTo>
                  <a:lnTo>
                    <a:pt x="4" y="456"/>
                  </a:lnTo>
                  <a:lnTo>
                    <a:pt x="10" y="430"/>
                  </a:lnTo>
                  <a:lnTo>
                    <a:pt x="18" y="404"/>
                  </a:lnTo>
                  <a:lnTo>
                    <a:pt x="27" y="380"/>
                  </a:lnTo>
                  <a:lnTo>
                    <a:pt x="38" y="356"/>
                  </a:lnTo>
                  <a:lnTo>
                    <a:pt x="52" y="332"/>
                  </a:lnTo>
                  <a:lnTo>
                    <a:pt x="67" y="309"/>
                  </a:lnTo>
                  <a:lnTo>
                    <a:pt x="84" y="287"/>
                  </a:lnTo>
                  <a:lnTo>
                    <a:pt x="103" y="265"/>
                  </a:lnTo>
                  <a:lnTo>
                    <a:pt x="123" y="244"/>
                  </a:lnTo>
                  <a:lnTo>
                    <a:pt x="146" y="223"/>
                  </a:lnTo>
                  <a:lnTo>
                    <a:pt x="169" y="203"/>
                  </a:lnTo>
                  <a:lnTo>
                    <a:pt x="195" y="183"/>
                  </a:lnTo>
                  <a:lnTo>
                    <a:pt x="221" y="166"/>
                  </a:lnTo>
                  <a:lnTo>
                    <a:pt x="249" y="148"/>
                  </a:lnTo>
                  <a:lnTo>
                    <a:pt x="279" y="131"/>
                  </a:lnTo>
                  <a:lnTo>
                    <a:pt x="310" y="115"/>
                  </a:lnTo>
                  <a:lnTo>
                    <a:pt x="342" y="100"/>
                  </a:lnTo>
                  <a:lnTo>
                    <a:pt x="375" y="86"/>
                  </a:lnTo>
                  <a:lnTo>
                    <a:pt x="410" y="73"/>
                  </a:lnTo>
                  <a:lnTo>
                    <a:pt x="446" y="60"/>
                  </a:lnTo>
                  <a:lnTo>
                    <a:pt x="483" y="50"/>
                  </a:lnTo>
                  <a:lnTo>
                    <a:pt x="520" y="39"/>
                  </a:lnTo>
                  <a:lnTo>
                    <a:pt x="559" y="30"/>
                  </a:lnTo>
                  <a:lnTo>
                    <a:pt x="599" y="23"/>
                  </a:lnTo>
                  <a:lnTo>
                    <a:pt x="639" y="15"/>
                  </a:lnTo>
                  <a:lnTo>
                    <a:pt x="681" y="10"/>
                  </a:lnTo>
                  <a:lnTo>
                    <a:pt x="723" y="6"/>
                  </a:lnTo>
                  <a:lnTo>
                    <a:pt x="766" y="2"/>
                  </a:lnTo>
                  <a:lnTo>
                    <a:pt x="808" y="1"/>
                  </a:lnTo>
                  <a:lnTo>
                    <a:pt x="853" y="0"/>
                  </a:lnTo>
                  <a:lnTo>
                    <a:pt x="896" y="1"/>
                  </a:lnTo>
                  <a:lnTo>
                    <a:pt x="939" y="2"/>
                  </a:lnTo>
                  <a:lnTo>
                    <a:pt x="982" y="6"/>
                  </a:lnTo>
                  <a:lnTo>
                    <a:pt x="1023" y="10"/>
                  </a:lnTo>
                  <a:lnTo>
                    <a:pt x="1064" y="15"/>
                  </a:lnTo>
                  <a:lnTo>
                    <a:pt x="1105" y="23"/>
                  </a:lnTo>
                  <a:lnTo>
                    <a:pt x="1144" y="30"/>
                  </a:lnTo>
                  <a:lnTo>
                    <a:pt x="1183" y="39"/>
                  </a:lnTo>
                  <a:lnTo>
                    <a:pt x="1220" y="50"/>
                  </a:lnTo>
                  <a:lnTo>
                    <a:pt x="1257" y="60"/>
                  </a:lnTo>
                  <a:lnTo>
                    <a:pt x="1292" y="73"/>
                  </a:lnTo>
                  <a:lnTo>
                    <a:pt x="1327" y="86"/>
                  </a:lnTo>
                  <a:lnTo>
                    <a:pt x="1360" y="100"/>
                  </a:lnTo>
                  <a:lnTo>
                    <a:pt x="1392" y="115"/>
                  </a:lnTo>
                  <a:lnTo>
                    <a:pt x="1423" y="131"/>
                  </a:lnTo>
                  <a:lnTo>
                    <a:pt x="1452" y="148"/>
                  </a:lnTo>
                  <a:lnTo>
                    <a:pt x="1480" y="166"/>
                  </a:lnTo>
                  <a:lnTo>
                    <a:pt x="1507" y="183"/>
                  </a:lnTo>
                  <a:lnTo>
                    <a:pt x="1532" y="203"/>
                  </a:lnTo>
                  <a:lnTo>
                    <a:pt x="1556" y="223"/>
                  </a:lnTo>
                  <a:lnTo>
                    <a:pt x="1578" y="244"/>
                  </a:lnTo>
                  <a:lnTo>
                    <a:pt x="1598" y="265"/>
                  </a:lnTo>
                  <a:lnTo>
                    <a:pt x="1617" y="287"/>
                  </a:lnTo>
                  <a:lnTo>
                    <a:pt x="1635" y="309"/>
                  </a:lnTo>
                  <a:lnTo>
                    <a:pt x="1649" y="332"/>
                  </a:lnTo>
                  <a:lnTo>
                    <a:pt x="1663" y="356"/>
                  </a:lnTo>
                  <a:lnTo>
                    <a:pt x="1674" y="380"/>
                  </a:lnTo>
                  <a:lnTo>
                    <a:pt x="1684" y="404"/>
                  </a:lnTo>
                  <a:lnTo>
                    <a:pt x="1691" y="430"/>
                  </a:lnTo>
                  <a:lnTo>
                    <a:pt x="1697" y="456"/>
                  </a:lnTo>
                  <a:lnTo>
                    <a:pt x="1700" y="482"/>
                  </a:lnTo>
                  <a:lnTo>
                    <a:pt x="1701" y="508"/>
                  </a:lnTo>
                </a:path>
              </a:pathLst>
            </a:custGeom>
            <a:noFill/>
            <a:ln w="0" cap="sq">
              <a:solidFill>
                <a:srgbClr val="87883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2507" name="Picture 651" descr="U:\rhoskins temp\scrolltop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75" y="1414463"/>
            <a:ext cx="5865813" cy="979487"/>
          </a:xfrm>
          <a:prstGeom prst="rect">
            <a:avLst/>
          </a:prstGeom>
          <a:noFill/>
        </p:spPr>
      </p:pic>
      <p:sp>
        <p:nvSpPr>
          <p:cNvPr id="122508" name="Rectangle 652"/>
          <p:cNvSpPr>
            <a:spLocks noChangeArrowheads="1"/>
          </p:cNvSpPr>
          <p:nvPr/>
        </p:nvSpPr>
        <p:spPr bwMode="auto">
          <a:xfrm>
            <a:off x="228600" y="3352800"/>
            <a:ext cx="32004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74650" indent="-374650" eaLnBrk="1" hangingPunct="1">
              <a:spcBef>
                <a:spcPct val="20000"/>
              </a:spcBef>
              <a:buFontTx/>
              <a:buNone/>
            </a:pP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Revoked Certificates </a:t>
            </a:r>
          </a:p>
          <a:p>
            <a:pPr marL="374650" indent="-374650" eaLnBrk="1" hangingPunct="1">
              <a:spcBef>
                <a:spcPct val="20000"/>
              </a:spcBef>
              <a:buFontTx/>
              <a:buNone/>
            </a:pP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remain in CRL </a:t>
            </a:r>
          </a:p>
          <a:p>
            <a:pPr marL="374650" indent="-374650" eaLnBrk="1" hangingPunct="1">
              <a:spcBef>
                <a:spcPct val="20000"/>
              </a:spcBef>
              <a:buFontTx/>
              <a:buNone/>
            </a:pP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until they expire</a:t>
            </a:r>
          </a:p>
        </p:txBody>
      </p:sp>
      <p:sp>
        <p:nvSpPr>
          <p:cNvPr id="122509" name="Rectangle 653"/>
          <p:cNvSpPr>
            <a:spLocks noChangeArrowheads="1"/>
          </p:cNvSpPr>
          <p:nvPr/>
        </p:nvSpPr>
        <p:spPr bwMode="auto">
          <a:xfrm>
            <a:off x="395536" y="332656"/>
            <a:ext cx="4512774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4400" dirty="0">
                <a:latin typeface="BrowalliaUPC" pitchFamily="34" charset="-34"/>
                <a:cs typeface="BrowalliaUPC" pitchFamily="34" charset="-34"/>
              </a:rPr>
              <a:t>Certificate Revocation List</a:t>
            </a:r>
            <a:endParaRPr lang="en-US" sz="44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7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2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2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" presetID="7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22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22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" presetID="7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22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22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08" grpId="0" build="p" bldLvl="2" autoUpdateAnimBg="0" advAuto="50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Revocation List (CRL)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CRL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จะถูกสร้างขึ้นโดย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CA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เป็นช่วงระยะเวลา</a:t>
            </a:r>
          </a:p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User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จะโหลดข้อมูล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CRL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และตรวจสอบว่า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Certificate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ของตนเองถูก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Revoke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หรือยัง</a:t>
            </a:r>
          </a:p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Application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ที่ใช้งาน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 Certification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จำเป็นต้องมี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Revocation Process </a:t>
            </a:r>
            <a:endParaRPr lang="th-TH" dirty="0" smtClean="0">
              <a:latin typeface="BrowalliaUPC" pitchFamily="34" charset="-34"/>
              <a:cs typeface="BrowalliaUPC" pitchFamily="34" charset="-34"/>
            </a:endParaRPr>
          </a:p>
          <a:p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ตัวอย่างการใช้งาน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 Security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WEP</a:t>
            </a:r>
          </a:p>
          <a:p>
            <a:r>
              <a:rPr lang="en-US" dirty="0"/>
              <a:t>Encrypted File System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859713" cy="1295400"/>
          </a:xfrm>
        </p:spPr>
        <p:txBody>
          <a:bodyPr/>
          <a:lstStyle/>
          <a:p>
            <a:r>
              <a:rPr lang="th-TH" dirty="0"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Asymmetric Cryptography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BrowalliaUPC" pitchFamily="34" charset="-34"/>
                <a:cs typeface="BrowalliaUPC" pitchFamily="34" charset="-34"/>
              </a:rPr>
              <a:t>RSA</a:t>
            </a:r>
          </a:p>
          <a:p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1064</TotalTime>
  <Words>2710</Words>
  <Application>Microsoft Office PowerPoint</Application>
  <PresentationFormat>On-screen Show (4:3)</PresentationFormat>
  <Paragraphs>392</Paragraphs>
  <Slides>82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Network</vt:lpstr>
      <vt:lpstr>Confidentiality</vt:lpstr>
      <vt:lpstr>Confidentiality</vt:lpstr>
      <vt:lpstr>Encryption</vt:lpstr>
      <vt:lpstr>Encryption</vt:lpstr>
      <vt:lpstr>Symmetric Cryptography</vt:lpstr>
      <vt:lpstr>ตัวอย่าง Symmetric Cryptography</vt:lpstr>
      <vt:lpstr>Asymmetric Cryptography</vt:lpstr>
      <vt:lpstr>การใช้งาน Asymmetric Cryptography</vt:lpstr>
      <vt:lpstr>ตัวอย่าง Asymmetric Cryptography</vt:lpstr>
      <vt:lpstr>DES Algorithm</vt:lpstr>
      <vt:lpstr>DES Encryption</vt:lpstr>
      <vt:lpstr>Single Round of DES Algorithm </vt:lpstr>
      <vt:lpstr>Initial Permutation (IP)</vt:lpstr>
      <vt:lpstr>Inverse Initial Permutation (IP-1)</vt:lpstr>
      <vt:lpstr>Expansion Permutation</vt:lpstr>
      <vt:lpstr>Permutation Function</vt:lpstr>
      <vt:lpstr>Calculation of F(R, K) </vt:lpstr>
      <vt:lpstr>Substitution S-Box</vt:lpstr>
      <vt:lpstr>Substitution S-Box</vt:lpstr>
      <vt:lpstr>Substitution S-Box</vt:lpstr>
      <vt:lpstr>ตัวอย่าง Substitution S-Box</vt:lpstr>
      <vt:lpstr>Input Key</vt:lpstr>
      <vt:lpstr>Permuted Choice One</vt:lpstr>
      <vt:lpstr>Permuted Choice Two</vt:lpstr>
      <vt:lpstr>การโจมตีแบบ Brute-Force Attack</vt:lpstr>
      <vt:lpstr>Example: DES</vt:lpstr>
      <vt:lpstr>Beyond DES</vt:lpstr>
      <vt:lpstr>RSA Algorithm</vt:lpstr>
      <vt:lpstr>Math Behind RSA</vt:lpstr>
      <vt:lpstr>Prime Numbers ...</vt:lpstr>
      <vt:lpstr>กระบวนการ Factoring</vt:lpstr>
      <vt:lpstr>Modular Math</vt:lpstr>
      <vt:lpstr>Modular Arithmetic</vt:lpstr>
      <vt:lpstr>Modular Inverse</vt:lpstr>
      <vt:lpstr>Relatively Prime </vt:lpstr>
      <vt:lpstr>Euler’s phi-function</vt:lpstr>
      <vt:lpstr>Exponentiation</vt:lpstr>
      <vt:lpstr>Exponential Period modulo n</vt:lpstr>
      <vt:lpstr>build our Public Key Cryptosystem</vt:lpstr>
      <vt:lpstr>Using it to build our PK Cryptosystem</vt:lpstr>
      <vt:lpstr>Using it to build our PK Cryptosystem</vt:lpstr>
      <vt:lpstr>One Change ...</vt:lpstr>
      <vt:lpstr>Coming to RSA ...</vt:lpstr>
      <vt:lpstr>Coming to RSA ...</vt:lpstr>
      <vt:lpstr>Coming to RSA ...</vt:lpstr>
      <vt:lpstr>Coming to RSA ...</vt:lpstr>
      <vt:lpstr>RSA Algorithm</vt:lpstr>
      <vt:lpstr>RSA Algorithm</vt:lpstr>
      <vt:lpstr>RSA Algorithm</vt:lpstr>
      <vt:lpstr>RSA Example</vt:lpstr>
      <vt:lpstr>RSA Example</vt:lpstr>
      <vt:lpstr>Key Exchange</vt:lpstr>
      <vt:lpstr>Diffie-Hellman Key Exchange</vt:lpstr>
      <vt:lpstr>To Share Secret S via Diffie-Hellman</vt:lpstr>
      <vt:lpstr>Slide 55</vt:lpstr>
      <vt:lpstr>Key Management</vt:lpstr>
      <vt:lpstr>Key Management – What is it?</vt:lpstr>
      <vt:lpstr>Key Management</vt:lpstr>
      <vt:lpstr>Key Management – I</vt:lpstr>
      <vt:lpstr>Key Management – II</vt:lpstr>
      <vt:lpstr>Key Management – III</vt:lpstr>
      <vt:lpstr>Key Management – IV</vt:lpstr>
      <vt:lpstr>Key Management – V</vt:lpstr>
      <vt:lpstr>Key Management – VI</vt:lpstr>
      <vt:lpstr>Digital Certificate</vt:lpstr>
      <vt:lpstr>Problem with Key</vt:lpstr>
      <vt:lpstr>Digital Certificate</vt:lpstr>
      <vt:lpstr>Slide 68</vt:lpstr>
      <vt:lpstr>Digital Certificate</vt:lpstr>
      <vt:lpstr>Digital Certificate Problem</vt:lpstr>
      <vt:lpstr>Public Key Infrastructure : PKI</vt:lpstr>
      <vt:lpstr>Public Key Infrastructure (PKI)</vt:lpstr>
      <vt:lpstr>PKI</vt:lpstr>
      <vt:lpstr>X509 PKI – Technical View</vt:lpstr>
      <vt:lpstr>Slide 75</vt:lpstr>
      <vt:lpstr>X509 PKI Certificate Authority (CA)</vt:lpstr>
      <vt:lpstr>Certificate Authority</vt:lpstr>
      <vt:lpstr>X509 PKI Registration Authority (RA)</vt:lpstr>
      <vt:lpstr>X509 PKI Certificate Distribution System</vt:lpstr>
      <vt:lpstr>Slide 80</vt:lpstr>
      <vt:lpstr>Certificate Revocation List (CRL)</vt:lpstr>
      <vt:lpstr>ตัวอย่างการใช้งาน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104</cp:revision>
  <dcterms:created xsi:type="dcterms:W3CDTF">1601-01-01T00:00:00Z</dcterms:created>
  <dcterms:modified xsi:type="dcterms:W3CDTF">2011-05-30T17:01:42Z</dcterms:modified>
</cp:coreProperties>
</file>