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Bebas Neue"/>
      <p:regular r:id="rId16"/>
    </p:embeddedFont>
    <p:embeddedFont>
      <p:font typeface="Libre Baskerville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ibreBaskerville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LibreBaskerville-italic.fntdata"/><Relationship Id="rId18" Type="http://schemas.openxmlformats.org/officeDocument/2006/relationships/font" Target="fonts/LibreBaskervill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66b42add8_4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66b42add8_4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7166c7da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7166c7da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3efd2e847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3efd2e847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15414e4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15414e4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8a1f552b24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8a1f552b24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13efd2e847_0_1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13efd2e847_0_1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15414e455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15414e455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hyperlink" Target="https://slidesgo.com/" TargetMode="External"/><Relationship Id="rId5" Type="http://schemas.openxmlformats.org/officeDocument/2006/relationships/hyperlink" Target="https://www.flaticon.com/" TargetMode="External"/><Relationship Id="rId6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5563410" y="7584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714120" y="21102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title"/>
          </p:nvPr>
        </p:nvSpPr>
        <p:spPr>
          <a:xfrm>
            <a:off x="714125" y="570900"/>
            <a:ext cx="53844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14125" y="2178149"/>
            <a:ext cx="2650200" cy="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8" name="Google Shape;68;p1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SECTION_TITLE_AND_DESCRIPTION_1_1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4552901" y="1696025"/>
            <a:ext cx="3875400" cy="3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4342325" y="2333775"/>
            <a:ext cx="40875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74" name="Google Shape;74;p14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SECTION_TITLE_AND_DESCRIPTION_1_1_1"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4960900" y="1453375"/>
            <a:ext cx="3162600" cy="3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4960900" y="2115375"/>
            <a:ext cx="3162600" cy="12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81" name="Google Shape;81;p1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4875850" y="1974075"/>
            <a:ext cx="35526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5817925" y="2844988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8" name="Google Shape;88;p16"/>
          <p:cNvSpPr txBox="1"/>
          <p:nvPr>
            <p:ph hasCustomPrompt="1" idx="2" type="title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_1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 flipH="1">
            <a:off x="1808975" y="2844988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95" name="Google Shape;95;p17"/>
          <p:cNvSpPr txBox="1"/>
          <p:nvPr>
            <p:ph hasCustomPrompt="1" idx="2" type="title"/>
          </p:nvPr>
        </p:nvSpPr>
        <p:spPr>
          <a:xfrm flipH="1">
            <a:off x="5486750" y="1165263"/>
            <a:ext cx="1878300" cy="1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2_1_2"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2" name="Google Shape;102;p18"/>
          <p:cNvSpPr txBox="1"/>
          <p:nvPr>
            <p:ph hasCustomPrompt="1" idx="2" type="title"/>
          </p:nvPr>
        </p:nvSpPr>
        <p:spPr>
          <a:xfrm flipH="1">
            <a:off x="4943825" y="857238"/>
            <a:ext cx="1878300" cy="1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2_1_1"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9" name="Google Shape;109;p19"/>
          <p:cNvSpPr txBox="1"/>
          <p:nvPr>
            <p:ph hasCustomPrompt="1" idx="2" type="title"/>
          </p:nvPr>
        </p:nvSpPr>
        <p:spPr>
          <a:xfrm flipH="1">
            <a:off x="5505800" y="2044938"/>
            <a:ext cx="1878300" cy="1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">
  <p:cSld name="SECTION_HEADER_1_2"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3685926" y="2202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6" name="Google Shape;116;p20"/>
          <p:cNvSpPr txBox="1"/>
          <p:nvPr>
            <p:ph idx="2" type="title"/>
          </p:nvPr>
        </p:nvSpPr>
        <p:spPr>
          <a:xfrm>
            <a:off x="3739626" y="1710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8" name="Google Shape;118;p20"/>
          <p:cNvSpPr txBox="1"/>
          <p:nvPr>
            <p:ph idx="4" type="title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5" type="subTitle"/>
          </p:nvPr>
        </p:nvSpPr>
        <p:spPr>
          <a:xfrm>
            <a:off x="6132949" y="2202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0" name="Google Shape;120;p20"/>
          <p:cNvSpPr txBox="1"/>
          <p:nvPr>
            <p:ph idx="6" type="title"/>
          </p:nvPr>
        </p:nvSpPr>
        <p:spPr>
          <a:xfrm>
            <a:off x="6186649" y="1710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7" type="subTitle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2" name="Google Shape;122;p20"/>
          <p:cNvSpPr txBox="1"/>
          <p:nvPr>
            <p:ph idx="8" type="title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_3"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hasCustomPrompt="1" idx="2" type="title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9" name="Google Shape;129;p21"/>
          <p:cNvSpPr txBox="1"/>
          <p:nvPr>
            <p:ph idx="4" type="title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hasCustomPrompt="1" idx="5" type="title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1"/>
          <p:cNvSpPr txBox="1"/>
          <p:nvPr>
            <p:ph idx="6" type="subTitle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2" name="Google Shape;132;p21"/>
          <p:cNvSpPr txBox="1"/>
          <p:nvPr>
            <p:ph idx="7" type="title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hasCustomPrompt="1" idx="8" type="title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/>
          <p:nvPr>
            <p:ph idx="9" type="subTitle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5" name="Google Shape;135;p21"/>
          <p:cNvSpPr txBox="1"/>
          <p:nvPr>
            <p:ph idx="13" type="title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hasCustomPrompt="1" idx="14" type="title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3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SECTION_HEADER_1_3_2">
    <p:bg>
      <p:bgPr>
        <a:solidFill>
          <a:schemeClr val="l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714113" y="22355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714125" y="1743775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hasCustomPrompt="1" idx="2" type="title"/>
          </p:nvPr>
        </p:nvSpPr>
        <p:spPr>
          <a:xfrm>
            <a:off x="705313" y="124576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2"/>
          <p:cNvSpPr txBox="1"/>
          <p:nvPr>
            <p:ph idx="3" type="subTitle"/>
          </p:nvPr>
        </p:nvSpPr>
        <p:spPr>
          <a:xfrm>
            <a:off x="714113" y="39383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7" name="Google Shape;147;p22"/>
          <p:cNvSpPr txBox="1"/>
          <p:nvPr>
            <p:ph idx="4" type="title"/>
          </p:nvPr>
        </p:nvSpPr>
        <p:spPr>
          <a:xfrm>
            <a:off x="714125" y="3442550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hasCustomPrompt="1" idx="5" type="title"/>
          </p:nvPr>
        </p:nvSpPr>
        <p:spPr>
          <a:xfrm>
            <a:off x="704413" y="294453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22"/>
          <p:cNvSpPr txBox="1"/>
          <p:nvPr>
            <p:ph idx="6" type="subTitle"/>
          </p:nvPr>
        </p:nvSpPr>
        <p:spPr>
          <a:xfrm>
            <a:off x="6088213" y="22355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0" name="Google Shape;150;p22"/>
          <p:cNvSpPr txBox="1"/>
          <p:nvPr>
            <p:ph idx="7" type="title"/>
          </p:nvPr>
        </p:nvSpPr>
        <p:spPr>
          <a:xfrm>
            <a:off x="6088225" y="1743775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hasCustomPrompt="1" idx="8" type="title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/>
          <p:nvPr>
            <p:ph idx="9" type="subTitle"/>
          </p:nvPr>
        </p:nvSpPr>
        <p:spPr>
          <a:xfrm>
            <a:off x="6088213" y="39383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3" name="Google Shape;153;p22"/>
          <p:cNvSpPr txBox="1"/>
          <p:nvPr>
            <p:ph idx="13" type="title"/>
          </p:nvPr>
        </p:nvSpPr>
        <p:spPr>
          <a:xfrm>
            <a:off x="6088225" y="3442550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2">
            <a:hlinkClick/>
          </p:cNvPr>
          <p:cNvSpPr txBox="1"/>
          <p:nvPr>
            <p:ph hasCustomPrompt="1" idx="14" type="title"/>
          </p:nvPr>
        </p:nvSpPr>
        <p:spPr>
          <a:xfrm>
            <a:off x="7515413" y="294453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2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3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16" type="subTitle"/>
          </p:nvPr>
        </p:nvSpPr>
        <p:spPr>
          <a:xfrm>
            <a:off x="3401175" y="39383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7" name="Google Shape;157;p22"/>
          <p:cNvSpPr txBox="1"/>
          <p:nvPr>
            <p:ph idx="17" type="title"/>
          </p:nvPr>
        </p:nvSpPr>
        <p:spPr>
          <a:xfrm>
            <a:off x="3401187" y="3442550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2">
            <a:hlinkClick/>
          </p:cNvPr>
          <p:cNvSpPr txBox="1"/>
          <p:nvPr>
            <p:ph hasCustomPrompt="1" idx="18" type="title"/>
          </p:nvPr>
        </p:nvSpPr>
        <p:spPr>
          <a:xfrm>
            <a:off x="4113975" y="294453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SECTION_HEADER_1_1_1_1_2"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714050" y="2508238"/>
            <a:ext cx="22881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4" name="Google Shape;164;p23"/>
          <p:cNvSpPr txBox="1"/>
          <p:nvPr>
            <p:ph idx="2" type="subTitle"/>
          </p:nvPr>
        </p:nvSpPr>
        <p:spPr>
          <a:xfrm>
            <a:off x="6141875" y="2508238"/>
            <a:ext cx="22881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715625" y="2103175"/>
            <a:ext cx="2288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3" type="title"/>
          </p:nvPr>
        </p:nvSpPr>
        <p:spPr>
          <a:xfrm>
            <a:off x="6140150" y="2103175"/>
            <a:ext cx="2288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4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8" name="Google Shape;168;p2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SECTION_HEADER_1_1_1_1_2_1"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4" name="Google Shape;174;p24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 flipH="1">
            <a:off x="6125100" y="1374075"/>
            <a:ext cx="2298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2" type="subTitle"/>
          </p:nvPr>
        </p:nvSpPr>
        <p:spPr>
          <a:xfrm flipH="1">
            <a:off x="720025" y="2847050"/>
            <a:ext cx="2298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3" type="subTitle"/>
          </p:nvPr>
        </p:nvSpPr>
        <p:spPr>
          <a:xfrm flipH="1">
            <a:off x="4572000" y="1876339"/>
            <a:ext cx="3852000" cy="8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4" type="subTitle"/>
          </p:nvPr>
        </p:nvSpPr>
        <p:spPr>
          <a:xfrm flipH="1">
            <a:off x="720025" y="3349800"/>
            <a:ext cx="3852000" cy="8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SECTION_HEADER_1_1_1_1_2_1_1">
    <p:bg>
      <p:bgPr>
        <a:solidFill>
          <a:schemeClr val="l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4" name="Google Shape;184;p2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>
            <p:ph idx="1" type="subTitle"/>
          </p:nvPr>
        </p:nvSpPr>
        <p:spPr>
          <a:xfrm>
            <a:off x="2273100" y="1297875"/>
            <a:ext cx="2298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2" type="subTitle"/>
          </p:nvPr>
        </p:nvSpPr>
        <p:spPr>
          <a:xfrm>
            <a:off x="4572025" y="2542250"/>
            <a:ext cx="2298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25"/>
          <p:cNvSpPr txBox="1"/>
          <p:nvPr>
            <p:ph idx="3" type="subTitle"/>
          </p:nvPr>
        </p:nvSpPr>
        <p:spPr>
          <a:xfrm>
            <a:off x="720025" y="2016625"/>
            <a:ext cx="38520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188" name="Google Shape;188;p25"/>
          <p:cNvSpPr txBox="1"/>
          <p:nvPr>
            <p:ph idx="4" type="subTitle"/>
          </p:nvPr>
        </p:nvSpPr>
        <p:spPr>
          <a:xfrm>
            <a:off x="4572000" y="3273600"/>
            <a:ext cx="38520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HEADER_1_1_1_1">
    <p:bg>
      <p:bgPr>
        <a:solidFill>
          <a:schemeClr val="l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3" name="Google Shape;193;p26"/>
          <p:cNvSpPr txBox="1"/>
          <p:nvPr>
            <p:ph idx="2" type="subTitle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4" name="Google Shape;194;p26"/>
          <p:cNvSpPr txBox="1"/>
          <p:nvPr>
            <p:ph idx="3" type="subTitle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5" name="Google Shape;195;p26"/>
          <p:cNvSpPr txBox="1"/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6" name="Google Shape;196;p26"/>
          <p:cNvSpPr txBox="1"/>
          <p:nvPr>
            <p:ph idx="4" type="title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7" name="Google Shape;197;p26"/>
          <p:cNvSpPr txBox="1"/>
          <p:nvPr>
            <p:ph idx="5" type="title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8" name="Google Shape;198;p26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9" name="Google Shape;199;p2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SECTION_HEADER_1_1_1_1_3"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>
            <p:ph idx="1" type="subTitle"/>
          </p:nvPr>
        </p:nvSpPr>
        <p:spPr>
          <a:xfrm>
            <a:off x="3778350" y="1424950"/>
            <a:ext cx="40068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4" name="Google Shape;204;p27"/>
          <p:cNvSpPr txBox="1"/>
          <p:nvPr>
            <p:ph idx="2" type="subTitle"/>
          </p:nvPr>
        </p:nvSpPr>
        <p:spPr>
          <a:xfrm>
            <a:off x="3778350" y="3535450"/>
            <a:ext cx="40068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5" name="Google Shape;205;p27"/>
          <p:cNvSpPr txBox="1"/>
          <p:nvPr>
            <p:ph idx="3" type="subTitle"/>
          </p:nvPr>
        </p:nvSpPr>
        <p:spPr>
          <a:xfrm>
            <a:off x="3778350" y="2491300"/>
            <a:ext cx="40068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6" name="Google Shape;206;p27"/>
          <p:cNvSpPr txBox="1"/>
          <p:nvPr>
            <p:ph type="title"/>
          </p:nvPr>
        </p:nvSpPr>
        <p:spPr>
          <a:xfrm>
            <a:off x="1978350" y="1599552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7" name="Google Shape;207;p27"/>
          <p:cNvSpPr txBox="1"/>
          <p:nvPr>
            <p:ph idx="4" type="title"/>
          </p:nvPr>
        </p:nvSpPr>
        <p:spPr>
          <a:xfrm>
            <a:off x="1978350" y="3709902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8" name="Google Shape;208;p27"/>
          <p:cNvSpPr txBox="1"/>
          <p:nvPr>
            <p:ph idx="5" type="title"/>
          </p:nvPr>
        </p:nvSpPr>
        <p:spPr>
          <a:xfrm>
            <a:off x="1978350" y="26547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9" name="Google Shape;209;p27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0" name="Google Shape;210;p2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SECTION_HEADER_1_2_1">
    <p:bg>
      <p:bgPr>
        <a:solidFill>
          <a:schemeClr val="lt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28"/>
          <p:cNvSpPr txBox="1"/>
          <p:nvPr>
            <p:ph idx="1" type="subTitle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6" name="Google Shape;216;p28"/>
          <p:cNvSpPr txBox="1"/>
          <p:nvPr>
            <p:ph idx="2" type="title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7" name="Google Shape;217;p28"/>
          <p:cNvSpPr txBox="1"/>
          <p:nvPr>
            <p:ph idx="3" type="subTitle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8" name="Google Shape;218;p28"/>
          <p:cNvSpPr txBox="1"/>
          <p:nvPr>
            <p:ph idx="4" type="title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9" name="Google Shape;219;p28"/>
          <p:cNvSpPr txBox="1"/>
          <p:nvPr>
            <p:ph idx="5" type="subTitle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0" name="Google Shape;220;p28"/>
          <p:cNvSpPr txBox="1"/>
          <p:nvPr>
            <p:ph idx="6" type="title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1" name="Google Shape;221;p28"/>
          <p:cNvSpPr txBox="1"/>
          <p:nvPr>
            <p:ph idx="7" type="subTitle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2" name="Google Shape;222;p28"/>
          <p:cNvSpPr txBox="1"/>
          <p:nvPr>
            <p:ph idx="8" type="title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3" name="Google Shape;223;p2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SECTION_HEADER_1_2_3_1">
    <p:bg>
      <p:bgPr>
        <a:solidFill>
          <a:schemeClr val="lt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304205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29"/>
          <p:cNvSpPr txBox="1"/>
          <p:nvPr>
            <p:ph idx="2" type="title"/>
          </p:nvPr>
        </p:nvSpPr>
        <p:spPr>
          <a:xfrm>
            <a:off x="1653056" y="17516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29"/>
          <p:cNvSpPr txBox="1"/>
          <p:nvPr>
            <p:ph idx="1" type="subTitle"/>
          </p:nvPr>
        </p:nvSpPr>
        <p:spPr>
          <a:xfrm>
            <a:off x="1999406" y="2247125"/>
            <a:ext cx="217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29"/>
          <p:cNvSpPr txBox="1"/>
          <p:nvPr>
            <p:ph idx="3" type="title"/>
          </p:nvPr>
        </p:nvSpPr>
        <p:spPr>
          <a:xfrm>
            <a:off x="4623837" y="17516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29"/>
          <p:cNvSpPr txBox="1"/>
          <p:nvPr>
            <p:ph idx="4" type="subTitle"/>
          </p:nvPr>
        </p:nvSpPr>
        <p:spPr>
          <a:xfrm>
            <a:off x="4970187" y="2247125"/>
            <a:ext cx="217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233" name="Google Shape;233;p29"/>
          <p:cNvSpPr txBox="1"/>
          <p:nvPr>
            <p:ph idx="5" type="title"/>
          </p:nvPr>
        </p:nvSpPr>
        <p:spPr>
          <a:xfrm>
            <a:off x="1653056" y="284252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9"/>
          <p:cNvSpPr txBox="1"/>
          <p:nvPr>
            <p:ph idx="6" type="subTitle"/>
          </p:nvPr>
        </p:nvSpPr>
        <p:spPr>
          <a:xfrm>
            <a:off x="1999406" y="3350450"/>
            <a:ext cx="217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235" name="Google Shape;235;p29"/>
          <p:cNvSpPr txBox="1"/>
          <p:nvPr>
            <p:ph idx="7" type="title"/>
          </p:nvPr>
        </p:nvSpPr>
        <p:spPr>
          <a:xfrm>
            <a:off x="4623837" y="284252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6" name="Google Shape;236;p29"/>
          <p:cNvSpPr txBox="1"/>
          <p:nvPr>
            <p:ph idx="8" type="subTitle"/>
          </p:nvPr>
        </p:nvSpPr>
        <p:spPr>
          <a:xfrm>
            <a:off x="4970187" y="3350450"/>
            <a:ext cx="217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_2_2"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 txBox="1"/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1" type="subTitle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3" name="Google Shape;243;p30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14000" y="1064375"/>
            <a:ext cx="77160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6 columns">
  <p:cSld name="SECTION_HEADER_1_1_1_1_1">
    <p:bg>
      <p:bgPr>
        <a:solidFill>
          <a:schemeClr val="lt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 txBox="1"/>
          <p:nvPr>
            <p:ph idx="1" type="subTitle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9" name="Google Shape;249;p31"/>
          <p:cNvSpPr txBox="1"/>
          <p:nvPr>
            <p:ph idx="2" type="subTitle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0" name="Google Shape;250;p31"/>
          <p:cNvSpPr txBox="1"/>
          <p:nvPr>
            <p:ph idx="3" type="subTitle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1" name="Google Shape;251;p31"/>
          <p:cNvSpPr txBox="1"/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2" name="Google Shape;252;p31"/>
          <p:cNvSpPr txBox="1"/>
          <p:nvPr>
            <p:ph idx="4" type="title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3" name="Google Shape;253;p31"/>
          <p:cNvSpPr txBox="1"/>
          <p:nvPr>
            <p:ph idx="5" type="title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7" name="Google Shape;257;p31"/>
          <p:cNvSpPr txBox="1"/>
          <p:nvPr>
            <p:ph idx="9" type="subTitle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8" name="Google Shape;258;p31"/>
          <p:cNvSpPr txBox="1"/>
          <p:nvPr>
            <p:ph idx="13" type="title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14" type="title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0" name="Google Shape;260;p31"/>
          <p:cNvSpPr txBox="1"/>
          <p:nvPr>
            <p:ph idx="15" type="title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SECTION_HEADER_1_1_1_1_1_1">
    <p:bg>
      <p:bgPr>
        <a:solidFill>
          <a:schemeClr val="lt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5" name="Google Shape;265;p3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SECTION_HEADER_1_1_1_1_1_1_1">
    <p:bg>
      <p:bgPr>
        <a:solidFill>
          <a:schemeClr val="lt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 rot="10800000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0" name="Google Shape;270;p3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SECTION_HEADER_1_1_1_1_1_1_1_1">
    <p:bg>
      <p:bgPr>
        <a:solidFill>
          <a:schemeClr val="lt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3" name="Google Shape;273;p34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SECTION_HEADER_1_1_1_1_1_1_1_1_1">
    <p:bg>
      <p:bgPr>
        <a:solidFill>
          <a:schemeClr val="lt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9" name="Google Shape;279;p3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SECTION_HEADER_1_1_1_1_1_1_1_1_2">
    <p:bg>
      <p:bgPr>
        <a:solidFill>
          <a:schemeClr val="l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2" name="Google Shape;282;p3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SECTION_HEADER_1_1_1_1_1_1_1_1_1_1">
    <p:bg>
      <p:bgPr>
        <a:solidFill>
          <a:schemeClr val="lt2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8" name="Google Shape;288;p3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SECTION_HEADER_1_1_1_1_1_1_1_2"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8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8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 rot="10800000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8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3" name="Google Shape;293;p3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SECTION_HEADER_1_1_1_1_1_1_1_1_1_1_2">
    <p:bg>
      <p:bgPr>
        <a:solidFill>
          <a:schemeClr val="lt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8" name="Google Shape;298;p3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SECTION_HEADER_1_1_1_1_1_1_1_2_1">
    <p:bg>
      <p:bgPr>
        <a:solidFill>
          <a:schemeClr val="lt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0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 rot="10800000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0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03" name="Google Shape;303;p40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title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SECTION_HEADER_1_3_1">
    <p:bg>
      <p:bgPr>
        <a:solidFill>
          <a:schemeClr val="l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>
            <p:ph idx="1" type="subTitle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08" name="Google Shape;308;p41"/>
          <p:cNvSpPr txBox="1"/>
          <p:nvPr>
            <p:ph hasCustomPrompt="1" type="title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41"/>
          <p:cNvSpPr txBox="1"/>
          <p:nvPr>
            <p:ph idx="2" type="subTitle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10" name="Google Shape;310;p41"/>
          <p:cNvSpPr txBox="1"/>
          <p:nvPr>
            <p:ph hasCustomPrompt="1" idx="3" type="title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41"/>
          <p:cNvSpPr txBox="1"/>
          <p:nvPr>
            <p:ph idx="4" type="subTitle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12" name="Google Shape;312;p41"/>
          <p:cNvSpPr txBox="1"/>
          <p:nvPr>
            <p:ph hasCustomPrompt="1" idx="5" type="title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41"/>
          <p:cNvSpPr txBox="1"/>
          <p:nvPr>
            <p:ph idx="6" type="title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Google Shape;314;p4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SECTION_HEADER_1_3_1_2">
    <p:bg>
      <p:bgPr>
        <a:solidFill>
          <a:schemeClr val="lt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2"/>
          <p:cNvSpPr txBox="1"/>
          <p:nvPr>
            <p:ph type="title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9" name="Google Shape;319;p42"/>
          <p:cNvSpPr txBox="1"/>
          <p:nvPr>
            <p:ph hasCustomPrompt="1" idx="2" type="title"/>
          </p:nvPr>
        </p:nvSpPr>
        <p:spPr>
          <a:xfrm>
            <a:off x="4418025" y="1664575"/>
            <a:ext cx="40101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0" name="Google Shape;320;p42"/>
          <p:cNvSpPr txBox="1"/>
          <p:nvPr>
            <p:ph idx="1" type="subTitle"/>
          </p:nvPr>
        </p:nvSpPr>
        <p:spPr>
          <a:xfrm>
            <a:off x="4417875" y="2325475"/>
            <a:ext cx="40104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321" name="Google Shape;321;p42"/>
          <p:cNvSpPr txBox="1"/>
          <p:nvPr>
            <p:ph hasCustomPrompt="1" idx="3" type="title"/>
          </p:nvPr>
        </p:nvSpPr>
        <p:spPr>
          <a:xfrm>
            <a:off x="4418350" y="3273100"/>
            <a:ext cx="40101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2" name="Google Shape;322;p42"/>
          <p:cNvSpPr txBox="1"/>
          <p:nvPr>
            <p:ph idx="4" type="subTitle"/>
          </p:nvPr>
        </p:nvSpPr>
        <p:spPr>
          <a:xfrm>
            <a:off x="4417875" y="3934001"/>
            <a:ext cx="40104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HEADER_1">
    <p:bg>
      <p:bgPr>
        <a:solidFill>
          <a:schemeClr val="lt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3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 txBox="1"/>
          <p:nvPr>
            <p:ph idx="1" type="subTitle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26" name="Google Shape;326;p43"/>
          <p:cNvSpPr txBox="1"/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7" name="Google Shape;327;p4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SECTION_HEADER_1_3_1_1">
    <p:bg>
      <p:bgPr>
        <a:solidFill>
          <a:schemeClr val="lt2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HEADER_1_3_1_1_1">
    <p:bg>
      <p:bgPr>
        <a:solidFill>
          <a:schemeClr val="lt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 rot="10800000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798375" y="3473350"/>
            <a:ext cx="3631500" cy="11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b="1" sz="2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38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7.xml"/><Relationship Id="rId4" Type="http://schemas.openxmlformats.org/officeDocument/2006/relationships/slide" Target="/ppt/slides/slide7.xml"/><Relationship Id="rId5" Type="http://schemas.openxmlformats.org/officeDocument/2006/relationships/slide" Target="/ppt/slides/slide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title"/>
          </p:nvPr>
        </p:nvSpPr>
        <p:spPr>
          <a:xfrm>
            <a:off x="714125" y="1840225"/>
            <a:ext cx="4228500" cy="12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IOT/HARDWARE</a:t>
            </a:r>
            <a:endParaRPr sz="2900"/>
          </a:p>
        </p:txBody>
      </p:sp>
      <p:sp>
        <p:nvSpPr>
          <p:cNvPr id="341" name="Google Shape;341;p46"/>
          <p:cNvSpPr txBox="1"/>
          <p:nvPr>
            <p:ph idx="2" type="title"/>
          </p:nvPr>
        </p:nvSpPr>
        <p:spPr>
          <a:xfrm>
            <a:off x="714125" y="543950"/>
            <a:ext cx="64386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Pitch-A-Thon</a:t>
            </a:r>
            <a:endParaRPr sz="3900"/>
          </a:p>
        </p:txBody>
      </p:sp>
      <p:sp>
        <p:nvSpPr>
          <p:cNvPr id="342" name="Google Shape;342;p46"/>
          <p:cNvSpPr txBox="1"/>
          <p:nvPr>
            <p:ph idx="1" type="subTitle"/>
          </p:nvPr>
        </p:nvSpPr>
        <p:spPr>
          <a:xfrm>
            <a:off x="714125" y="2960825"/>
            <a:ext cx="3291000" cy="9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Team Name : Folio</a:t>
            </a:r>
            <a:br>
              <a:rPr lang="en" sz="2500"/>
            </a:br>
            <a:r>
              <a:rPr lang="en" sz="1700"/>
              <a:t>Institute: Hindustan Institute of Technology &amp; Science</a:t>
            </a:r>
            <a:endParaRPr sz="2200"/>
          </a:p>
        </p:txBody>
      </p:sp>
      <p:sp>
        <p:nvSpPr>
          <p:cNvPr id="343" name="Google Shape;343;p46"/>
          <p:cNvSpPr/>
          <p:nvPr/>
        </p:nvSpPr>
        <p:spPr>
          <a:xfrm>
            <a:off x="4203669" y="29608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6"/>
          <p:cNvSpPr/>
          <p:nvPr/>
        </p:nvSpPr>
        <p:spPr>
          <a:xfrm>
            <a:off x="5826493" y="7055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6"/>
          <p:cNvSpPr/>
          <p:nvPr/>
        </p:nvSpPr>
        <p:spPr>
          <a:xfrm>
            <a:off x="7456117" y="15723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46"/>
          <p:cNvGrpSpPr/>
          <p:nvPr/>
        </p:nvGrpSpPr>
        <p:grpSpPr>
          <a:xfrm>
            <a:off x="3774137" y="2025719"/>
            <a:ext cx="5041762" cy="2470004"/>
            <a:chOff x="4189650" y="2440275"/>
            <a:chExt cx="4195525" cy="2055425"/>
          </a:xfrm>
        </p:grpSpPr>
        <p:sp>
          <p:nvSpPr>
            <p:cNvPr id="347" name="Google Shape;347;p46"/>
            <p:cNvSpPr/>
            <p:nvPr/>
          </p:nvSpPr>
          <p:spPr>
            <a:xfrm>
              <a:off x="4189650" y="4130425"/>
              <a:ext cx="4195525" cy="365275"/>
            </a:xfrm>
            <a:custGeom>
              <a:rect b="b" l="l" r="r" t="t"/>
              <a:pathLst>
                <a:path extrusionOk="0" h="14611" w="167821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5619000" y="3139700"/>
              <a:ext cx="117625" cy="144300"/>
            </a:xfrm>
            <a:custGeom>
              <a:rect b="b" l="l" r="r" t="t"/>
              <a:pathLst>
                <a:path extrusionOk="0" h="5772" w="4705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5515600" y="2769450"/>
              <a:ext cx="120100" cy="133000"/>
            </a:xfrm>
            <a:custGeom>
              <a:rect b="b" l="l" r="r" t="t"/>
              <a:pathLst>
                <a:path extrusionOk="0" h="5320" w="4804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6028475" y="3170575"/>
              <a:ext cx="75075" cy="90900"/>
            </a:xfrm>
            <a:custGeom>
              <a:rect b="b" l="l" r="r" t="t"/>
              <a:pathLst>
                <a:path extrusionOk="0" h="3636" w="3003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6304500" y="3626725"/>
              <a:ext cx="88425" cy="103425"/>
            </a:xfrm>
            <a:custGeom>
              <a:rect b="b" l="l" r="r" t="t"/>
              <a:pathLst>
                <a:path extrusionOk="0" h="4137" w="3537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6840700" y="3392400"/>
              <a:ext cx="90925" cy="111750"/>
            </a:xfrm>
            <a:custGeom>
              <a:rect b="b" l="l" r="r" t="t"/>
              <a:pathLst>
                <a:path extrusionOk="0" h="4470" w="3637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6178575" y="2993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6226950" y="3639225"/>
              <a:ext cx="110925" cy="147625"/>
            </a:xfrm>
            <a:custGeom>
              <a:rect b="b" l="l" r="r" t="t"/>
              <a:pathLst>
                <a:path extrusionOk="0" h="5905" w="4437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6407075" y="3825950"/>
              <a:ext cx="1752925" cy="415425"/>
            </a:xfrm>
            <a:custGeom>
              <a:rect b="b" l="l" r="r" t="t"/>
              <a:pathLst>
                <a:path extrusionOk="0" h="16617" w="70117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4501550" y="3782850"/>
              <a:ext cx="1831325" cy="458825"/>
            </a:xfrm>
            <a:custGeom>
              <a:rect b="b" l="l" r="r" t="t"/>
              <a:pathLst>
                <a:path extrusionOk="0" h="18353" w="73253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7130925" y="3020450"/>
              <a:ext cx="502050" cy="271450"/>
            </a:xfrm>
            <a:custGeom>
              <a:rect b="b" l="l" r="r" t="t"/>
              <a:pathLst>
                <a:path extrusionOk="0" h="10858" w="20082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7100900" y="326812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6521325" y="4225350"/>
              <a:ext cx="1676225" cy="76500"/>
            </a:xfrm>
            <a:custGeom>
              <a:rect b="b" l="l" r="r" t="t"/>
              <a:pathLst>
                <a:path extrusionOk="0" h="3060" w="67049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4464025" y="4225475"/>
              <a:ext cx="1682875" cy="79250"/>
            </a:xfrm>
            <a:custGeom>
              <a:rect b="b" l="l" r="r" t="t"/>
              <a:pathLst>
                <a:path extrusionOk="0" h="3170" w="67315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6086850" y="4076200"/>
              <a:ext cx="473675" cy="203425"/>
            </a:xfrm>
            <a:custGeom>
              <a:rect b="b" l="l" r="r" t="t"/>
              <a:pathLst>
                <a:path extrusionOk="0" h="8137" w="18947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6979150" y="3826875"/>
              <a:ext cx="98425" cy="5025"/>
            </a:xfrm>
            <a:custGeom>
              <a:rect b="b" l="l" r="r" t="t"/>
              <a:pathLst>
                <a:path extrusionOk="0" h="201" w="3937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5780800" y="3867675"/>
              <a:ext cx="252700" cy="322800"/>
            </a:xfrm>
            <a:custGeom>
              <a:rect b="b" l="l" r="r" t="t"/>
              <a:pathLst>
                <a:path extrusionOk="0" h="12912" w="10108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6040975" y="4100925"/>
              <a:ext cx="561250" cy="235500"/>
            </a:xfrm>
            <a:custGeom>
              <a:rect b="b" l="l" r="r" t="t"/>
              <a:pathLst>
                <a:path extrusionOk="0" h="9420" w="2245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6"/>
            <p:cNvSpPr/>
            <p:nvPr/>
          </p:nvSpPr>
          <p:spPr>
            <a:xfrm>
              <a:off x="6597200" y="4183575"/>
              <a:ext cx="974050" cy="50725"/>
            </a:xfrm>
            <a:custGeom>
              <a:rect b="b" l="l" r="r" t="t"/>
              <a:pathLst>
                <a:path extrusionOk="0" h="2029" w="38962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4926850" y="4182950"/>
              <a:ext cx="1151675" cy="51350"/>
            </a:xfrm>
            <a:custGeom>
              <a:rect b="b" l="l" r="r" t="t"/>
              <a:pathLst>
                <a:path extrusionOk="0" h="2054" w="46067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5789125" y="3848550"/>
              <a:ext cx="254375" cy="58400"/>
            </a:xfrm>
            <a:custGeom>
              <a:rect b="b" l="l" r="r" t="t"/>
              <a:pathLst>
                <a:path extrusionOk="0" h="2336" w="10175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6568850" y="3883300"/>
              <a:ext cx="1288450" cy="137775"/>
            </a:xfrm>
            <a:custGeom>
              <a:rect b="b" l="l" r="r" t="t"/>
              <a:pathLst>
                <a:path extrusionOk="0" h="5511" w="51538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6568025" y="3982950"/>
              <a:ext cx="803925" cy="105800"/>
            </a:xfrm>
            <a:custGeom>
              <a:rect b="b" l="l" r="r" t="t"/>
              <a:pathLst>
                <a:path extrusionOk="0" h="4232" w="32157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6658075" y="4079275"/>
              <a:ext cx="633825" cy="61175"/>
            </a:xfrm>
            <a:custGeom>
              <a:rect b="b" l="l" r="r" t="t"/>
              <a:pathLst>
                <a:path extrusionOk="0" h="2447" w="25353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4968550" y="3846625"/>
              <a:ext cx="867300" cy="134550"/>
            </a:xfrm>
            <a:custGeom>
              <a:rect b="b" l="l" r="r" t="t"/>
              <a:pathLst>
                <a:path extrusionOk="0" h="5382" w="34692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5132000" y="4031975"/>
              <a:ext cx="656850" cy="60100"/>
            </a:xfrm>
            <a:custGeom>
              <a:rect b="b" l="l" r="r" t="t"/>
              <a:pathLst>
                <a:path extrusionOk="0" h="2404" w="26274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5222050" y="4120775"/>
              <a:ext cx="567100" cy="37175"/>
            </a:xfrm>
            <a:custGeom>
              <a:rect b="b" l="l" r="r" t="t"/>
              <a:pathLst>
                <a:path extrusionOk="0" h="1487" w="22684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5318800" y="3954400"/>
              <a:ext cx="466175" cy="41775"/>
            </a:xfrm>
            <a:custGeom>
              <a:rect b="b" l="l" r="r" t="t"/>
              <a:pathLst>
                <a:path extrusionOk="0" h="1671" w="18647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6"/>
            <p:cNvSpPr/>
            <p:nvPr/>
          </p:nvSpPr>
          <p:spPr>
            <a:xfrm>
              <a:off x="6031800" y="3884400"/>
              <a:ext cx="217675" cy="149300"/>
            </a:xfrm>
            <a:custGeom>
              <a:rect b="b" l="l" r="r" t="t"/>
              <a:pathLst>
                <a:path extrusionOk="0" h="5972" w="8707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6"/>
            <p:cNvSpPr/>
            <p:nvPr/>
          </p:nvSpPr>
          <p:spPr>
            <a:xfrm>
              <a:off x="5845000" y="4127100"/>
              <a:ext cx="140125" cy="31700"/>
            </a:xfrm>
            <a:custGeom>
              <a:rect b="b" l="l" r="r" t="t"/>
              <a:pathLst>
                <a:path extrusionOk="0" h="1268" w="5605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5542275" y="2440275"/>
              <a:ext cx="2090700" cy="1606775"/>
            </a:xfrm>
            <a:custGeom>
              <a:rect b="b" l="l" r="r" t="t"/>
              <a:pathLst>
                <a:path extrusionOk="0" h="64271" w="83628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4916850" y="3048800"/>
              <a:ext cx="1384325" cy="812575"/>
            </a:xfrm>
            <a:custGeom>
              <a:rect b="b" l="l" r="r" t="t"/>
              <a:pathLst>
                <a:path extrusionOk="0" h="32503" w="55373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6"/>
            <p:cNvSpPr/>
            <p:nvPr/>
          </p:nvSpPr>
          <p:spPr>
            <a:xfrm>
              <a:off x="4636650" y="3556550"/>
              <a:ext cx="1722075" cy="527425"/>
            </a:xfrm>
            <a:custGeom>
              <a:rect b="b" l="l" r="r" t="t"/>
              <a:pathLst>
                <a:path extrusionOk="0" h="21097" w="68883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6"/>
            <p:cNvSpPr/>
            <p:nvPr/>
          </p:nvSpPr>
          <p:spPr>
            <a:xfrm>
              <a:off x="5317950" y="2758600"/>
              <a:ext cx="1082475" cy="1322650"/>
            </a:xfrm>
            <a:custGeom>
              <a:rect b="b" l="l" r="r" t="t"/>
              <a:pathLst>
                <a:path extrusionOk="0" h="52906" w="43299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6"/>
            <p:cNvSpPr/>
            <p:nvPr/>
          </p:nvSpPr>
          <p:spPr>
            <a:xfrm>
              <a:off x="6401225" y="3495475"/>
              <a:ext cx="1623700" cy="595800"/>
            </a:xfrm>
            <a:custGeom>
              <a:rect b="b" l="l" r="r" t="t"/>
              <a:pathLst>
                <a:path extrusionOk="0" h="23832" w="64948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6"/>
            <p:cNvSpPr/>
            <p:nvPr/>
          </p:nvSpPr>
          <p:spPr>
            <a:xfrm>
              <a:off x="5859175" y="4099775"/>
              <a:ext cx="103425" cy="42225"/>
            </a:xfrm>
            <a:custGeom>
              <a:rect b="b" l="l" r="r" t="t"/>
              <a:pathLst>
                <a:path extrusionOk="0" h="1689" w="4137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6"/>
            <p:cNvSpPr/>
            <p:nvPr/>
          </p:nvSpPr>
          <p:spPr>
            <a:xfrm>
              <a:off x="4913500" y="2945400"/>
              <a:ext cx="1508600" cy="1140000"/>
            </a:xfrm>
            <a:custGeom>
              <a:rect b="b" l="l" r="r" t="t"/>
              <a:pathLst>
                <a:path extrusionOk="0" h="45600" w="60344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6"/>
            <p:cNvSpPr/>
            <p:nvPr/>
          </p:nvSpPr>
          <p:spPr>
            <a:xfrm>
              <a:off x="5538200" y="2705250"/>
              <a:ext cx="1562725" cy="1385775"/>
            </a:xfrm>
            <a:custGeom>
              <a:rect b="b" l="l" r="r" t="t"/>
              <a:pathLst>
                <a:path extrusionOk="0" h="55431" w="62509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idx="1" type="body"/>
          </p:nvPr>
        </p:nvSpPr>
        <p:spPr>
          <a:xfrm>
            <a:off x="553400" y="1192125"/>
            <a:ext cx="4962900" cy="15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Folio is a web-based platform designed to enhance the reading experience for </a:t>
            </a:r>
            <a:r>
              <a:rPr b="1" lang="en" sz="1900"/>
              <a:t>traditionalist readers</a:t>
            </a:r>
            <a:r>
              <a:rPr lang="en" sz="1900"/>
              <a:t>.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390" name="Google Shape;390;p47"/>
          <p:cNvSpPr txBox="1"/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Invovation</a:t>
            </a:r>
            <a:endParaRPr/>
          </a:p>
        </p:txBody>
      </p:sp>
      <p:sp>
        <p:nvSpPr>
          <p:cNvPr id="391" name="Google Shape;391;p47"/>
          <p:cNvSpPr txBox="1"/>
          <p:nvPr/>
        </p:nvSpPr>
        <p:spPr>
          <a:xfrm>
            <a:off x="553400" y="2848150"/>
            <a:ext cx="4380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Folio allows users to create a personalized digital bookshelf where they can catalog their </a:t>
            </a: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physical books</a:t>
            </a: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9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track their reading progress, and add personal notes and annotations.</a:t>
            </a:r>
            <a:endParaRPr sz="19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2" name="Google Shape;392;p47"/>
          <p:cNvGrpSpPr/>
          <p:nvPr/>
        </p:nvGrpSpPr>
        <p:grpSpPr>
          <a:xfrm>
            <a:off x="4933393" y="2161225"/>
            <a:ext cx="4048654" cy="2351539"/>
            <a:chOff x="953187" y="2352950"/>
            <a:chExt cx="4174300" cy="2424517"/>
          </a:xfrm>
        </p:grpSpPr>
        <p:sp>
          <p:nvSpPr>
            <p:cNvPr id="393" name="Google Shape;393;p47"/>
            <p:cNvSpPr/>
            <p:nvPr/>
          </p:nvSpPr>
          <p:spPr>
            <a:xfrm>
              <a:off x="953187" y="4251247"/>
              <a:ext cx="4174300" cy="526220"/>
            </a:xfrm>
            <a:custGeom>
              <a:rect b="b" l="l" r="r" t="t"/>
              <a:pathLst>
                <a:path extrusionOk="0" h="15234" w="166972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7"/>
            <p:cNvSpPr/>
            <p:nvPr/>
          </p:nvSpPr>
          <p:spPr>
            <a:xfrm>
              <a:off x="3151725" y="3745425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7"/>
            <p:cNvSpPr/>
            <p:nvPr/>
          </p:nvSpPr>
          <p:spPr>
            <a:xfrm>
              <a:off x="1524925" y="3745425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7"/>
            <p:cNvSpPr/>
            <p:nvPr/>
          </p:nvSpPr>
          <p:spPr>
            <a:xfrm>
              <a:off x="1371125" y="3745425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7"/>
            <p:cNvSpPr/>
            <p:nvPr/>
          </p:nvSpPr>
          <p:spPr>
            <a:xfrm>
              <a:off x="2992725" y="3745425"/>
              <a:ext cx="307600" cy="696250"/>
            </a:xfrm>
            <a:custGeom>
              <a:rect b="b" l="l" r="r" t="t"/>
              <a:pathLst>
                <a:path extrusionOk="0" h="27850" w="12304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7"/>
            <p:cNvSpPr/>
            <p:nvPr/>
          </p:nvSpPr>
          <p:spPr>
            <a:xfrm>
              <a:off x="3099950" y="3816050"/>
              <a:ext cx="245350" cy="555025"/>
            </a:xfrm>
            <a:custGeom>
              <a:rect b="b" l="l" r="r" t="t"/>
              <a:pathLst>
                <a:path extrusionOk="0" h="22201" w="9814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7"/>
            <p:cNvSpPr/>
            <p:nvPr/>
          </p:nvSpPr>
          <p:spPr>
            <a:xfrm>
              <a:off x="3222875" y="3816050"/>
              <a:ext cx="1497100" cy="555025"/>
            </a:xfrm>
            <a:custGeom>
              <a:rect b="b" l="l" r="r" t="t"/>
              <a:pathLst>
                <a:path extrusionOk="0" h="22201" w="59884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7"/>
            <p:cNvSpPr/>
            <p:nvPr/>
          </p:nvSpPr>
          <p:spPr>
            <a:xfrm>
              <a:off x="4753950" y="3745425"/>
              <a:ext cx="49200" cy="70650"/>
            </a:xfrm>
            <a:custGeom>
              <a:rect b="b" l="l" r="r" t="t"/>
              <a:pathLst>
                <a:path extrusionOk="0" h="2826" w="1968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7"/>
            <p:cNvSpPr/>
            <p:nvPr/>
          </p:nvSpPr>
          <p:spPr>
            <a:xfrm>
              <a:off x="4753950" y="4371050"/>
              <a:ext cx="49200" cy="70625"/>
            </a:xfrm>
            <a:custGeom>
              <a:rect b="b" l="l" r="r" t="t"/>
              <a:pathLst>
                <a:path extrusionOk="0" h="2825" w="1968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7"/>
            <p:cNvSpPr/>
            <p:nvPr/>
          </p:nvSpPr>
          <p:spPr>
            <a:xfrm>
              <a:off x="3345275" y="3941600"/>
              <a:ext cx="205075" cy="320675"/>
            </a:xfrm>
            <a:custGeom>
              <a:rect b="b" l="l" r="r" t="t"/>
              <a:pathLst>
                <a:path extrusionOk="0" h="12827" w="8203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7"/>
            <p:cNvSpPr/>
            <p:nvPr/>
          </p:nvSpPr>
          <p:spPr>
            <a:xfrm>
              <a:off x="2862975" y="3049200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7"/>
            <p:cNvSpPr/>
            <p:nvPr/>
          </p:nvSpPr>
          <p:spPr>
            <a:xfrm>
              <a:off x="1236175" y="3049200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7"/>
            <p:cNvSpPr/>
            <p:nvPr/>
          </p:nvSpPr>
          <p:spPr>
            <a:xfrm>
              <a:off x="1082375" y="3049200"/>
              <a:ext cx="307625" cy="696250"/>
            </a:xfrm>
            <a:custGeom>
              <a:rect b="b" l="l" r="r" t="t"/>
              <a:pathLst>
                <a:path extrusionOk="0" h="27850" w="12305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7"/>
            <p:cNvSpPr/>
            <p:nvPr/>
          </p:nvSpPr>
          <p:spPr>
            <a:xfrm>
              <a:off x="2703450" y="3049200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7"/>
            <p:cNvSpPr/>
            <p:nvPr/>
          </p:nvSpPr>
          <p:spPr>
            <a:xfrm>
              <a:off x="2811200" y="3119825"/>
              <a:ext cx="245350" cy="555000"/>
            </a:xfrm>
            <a:custGeom>
              <a:rect b="b" l="l" r="r" t="t"/>
              <a:pathLst>
                <a:path extrusionOk="0" h="22200" w="9814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7"/>
            <p:cNvSpPr/>
            <p:nvPr/>
          </p:nvSpPr>
          <p:spPr>
            <a:xfrm>
              <a:off x="2933600" y="3119825"/>
              <a:ext cx="1497125" cy="555000"/>
            </a:xfrm>
            <a:custGeom>
              <a:rect b="b" l="l" r="r" t="t"/>
              <a:pathLst>
                <a:path extrusionOk="0" h="22200" w="59885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7"/>
            <p:cNvSpPr/>
            <p:nvPr/>
          </p:nvSpPr>
          <p:spPr>
            <a:xfrm>
              <a:off x="4465225" y="3049200"/>
              <a:ext cx="48650" cy="70625"/>
            </a:xfrm>
            <a:custGeom>
              <a:rect b="b" l="l" r="r" t="t"/>
              <a:pathLst>
                <a:path extrusionOk="0" h="2825" w="1946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7"/>
            <p:cNvSpPr/>
            <p:nvPr/>
          </p:nvSpPr>
          <p:spPr>
            <a:xfrm>
              <a:off x="4465225" y="3674800"/>
              <a:ext cx="49175" cy="70650"/>
            </a:xfrm>
            <a:custGeom>
              <a:rect b="b" l="l" r="r" t="t"/>
              <a:pathLst>
                <a:path extrusionOk="0" h="2826" w="1967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7"/>
            <p:cNvSpPr/>
            <p:nvPr/>
          </p:nvSpPr>
          <p:spPr>
            <a:xfrm>
              <a:off x="3347375" y="2352950"/>
              <a:ext cx="1626300" cy="696275"/>
            </a:xfrm>
            <a:custGeom>
              <a:rect b="b" l="l" r="r" t="t"/>
              <a:pathLst>
                <a:path extrusionOk="0" h="27851" w="65052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7"/>
            <p:cNvSpPr/>
            <p:nvPr/>
          </p:nvSpPr>
          <p:spPr>
            <a:xfrm>
              <a:off x="1720550" y="2352950"/>
              <a:ext cx="1626325" cy="696275"/>
            </a:xfrm>
            <a:custGeom>
              <a:rect b="b" l="l" r="r" t="t"/>
              <a:pathLst>
                <a:path extrusionOk="0" h="27851" w="65053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7"/>
            <p:cNvSpPr/>
            <p:nvPr/>
          </p:nvSpPr>
          <p:spPr>
            <a:xfrm>
              <a:off x="1566250" y="2352950"/>
              <a:ext cx="308125" cy="696275"/>
            </a:xfrm>
            <a:custGeom>
              <a:rect b="b" l="l" r="r" t="t"/>
              <a:pathLst>
                <a:path extrusionOk="0" h="27851" w="12325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7"/>
            <p:cNvSpPr/>
            <p:nvPr/>
          </p:nvSpPr>
          <p:spPr>
            <a:xfrm>
              <a:off x="3187825" y="2352950"/>
              <a:ext cx="307600" cy="696275"/>
            </a:xfrm>
            <a:custGeom>
              <a:rect b="b" l="l" r="r" t="t"/>
              <a:pathLst>
                <a:path extrusionOk="0" h="27851" w="12304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7"/>
            <p:cNvSpPr/>
            <p:nvPr/>
          </p:nvSpPr>
          <p:spPr>
            <a:xfrm>
              <a:off x="3295050" y="2423575"/>
              <a:ext cx="245375" cy="555025"/>
            </a:xfrm>
            <a:custGeom>
              <a:rect b="b" l="l" r="r" t="t"/>
              <a:pathLst>
                <a:path extrusionOk="0" h="22201" w="9815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7"/>
            <p:cNvSpPr/>
            <p:nvPr/>
          </p:nvSpPr>
          <p:spPr>
            <a:xfrm>
              <a:off x="3417975" y="2423575"/>
              <a:ext cx="1497125" cy="554500"/>
            </a:xfrm>
            <a:custGeom>
              <a:rect b="b" l="l" r="r" t="t"/>
              <a:pathLst>
                <a:path extrusionOk="0" h="22180" w="59885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7"/>
            <p:cNvSpPr/>
            <p:nvPr/>
          </p:nvSpPr>
          <p:spPr>
            <a:xfrm>
              <a:off x="4949600" y="2352950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7"/>
            <p:cNvSpPr/>
            <p:nvPr/>
          </p:nvSpPr>
          <p:spPr>
            <a:xfrm>
              <a:off x="4949600" y="2978575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7"/>
            <p:cNvSpPr/>
            <p:nvPr/>
          </p:nvSpPr>
          <p:spPr>
            <a:xfrm>
              <a:off x="1720550" y="2352950"/>
              <a:ext cx="230725" cy="696275"/>
            </a:xfrm>
            <a:custGeom>
              <a:rect b="b" l="l" r="r" t="t"/>
              <a:pathLst>
                <a:path extrusionOk="0" h="27851" w="9229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7"/>
            <p:cNvSpPr/>
            <p:nvPr/>
          </p:nvSpPr>
          <p:spPr>
            <a:xfrm>
              <a:off x="1874350" y="2352950"/>
              <a:ext cx="231225" cy="696275"/>
            </a:xfrm>
            <a:custGeom>
              <a:rect b="b" l="l" r="r" t="t"/>
              <a:pathLst>
                <a:path extrusionOk="0" h="27851" w="9249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7"/>
            <p:cNvSpPr/>
            <p:nvPr/>
          </p:nvSpPr>
          <p:spPr>
            <a:xfrm>
              <a:off x="4408036" y="2610309"/>
              <a:ext cx="285848" cy="333099"/>
            </a:xfrm>
            <a:custGeom>
              <a:rect b="b" l="l" r="r" t="t"/>
              <a:pathLst>
                <a:path extrusionOk="0" h="8266" w="6089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7"/>
            <p:cNvSpPr/>
            <p:nvPr/>
          </p:nvSpPr>
          <p:spPr>
            <a:xfrm>
              <a:off x="1374800" y="3745425"/>
              <a:ext cx="1771725" cy="275175"/>
            </a:xfrm>
            <a:custGeom>
              <a:rect b="b" l="l" r="r" t="t"/>
              <a:pathLst>
                <a:path extrusionOk="0" h="11007" w="70869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7"/>
            <p:cNvSpPr/>
            <p:nvPr/>
          </p:nvSpPr>
          <p:spPr>
            <a:xfrm>
              <a:off x="3146500" y="3745425"/>
              <a:ext cx="5250" cy="550"/>
            </a:xfrm>
            <a:custGeom>
              <a:rect b="b" l="l" r="r" t="t"/>
              <a:pathLst>
                <a:path extrusionOk="0" h="22" w="21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7"/>
            <p:cNvSpPr/>
            <p:nvPr/>
          </p:nvSpPr>
          <p:spPr>
            <a:xfrm>
              <a:off x="3146500" y="4441650"/>
              <a:ext cx="5250" cy="25"/>
            </a:xfrm>
            <a:custGeom>
              <a:rect b="b" l="l" r="r" t="t"/>
              <a:pathLst>
                <a:path extrusionOk="0" h="1" w="21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7"/>
            <p:cNvSpPr/>
            <p:nvPr/>
          </p:nvSpPr>
          <p:spPr>
            <a:xfrm>
              <a:off x="3187825" y="3049200"/>
              <a:ext cx="1326575" cy="70625"/>
            </a:xfrm>
            <a:custGeom>
              <a:rect b="b" l="l" r="r" t="t"/>
              <a:pathLst>
                <a:path extrusionOk="0" h="2825" w="53063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7"/>
            <p:cNvSpPr/>
            <p:nvPr/>
          </p:nvSpPr>
          <p:spPr>
            <a:xfrm>
              <a:off x="3215550" y="3119825"/>
              <a:ext cx="1215175" cy="160075"/>
            </a:xfrm>
            <a:custGeom>
              <a:rect b="b" l="l" r="r" t="t"/>
              <a:pathLst>
                <a:path extrusionOk="0" h="6403" w="48607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7"/>
            <p:cNvSpPr/>
            <p:nvPr/>
          </p:nvSpPr>
          <p:spPr>
            <a:xfrm>
              <a:off x="2015050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7"/>
            <p:cNvSpPr/>
            <p:nvPr/>
          </p:nvSpPr>
          <p:spPr>
            <a:xfrm>
              <a:off x="2205975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7"/>
            <p:cNvSpPr/>
            <p:nvPr/>
          </p:nvSpPr>
          <p:spPr>
            <a:xfrm>
              <a:off x="3119300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7"/>
            <p:cNvSpPr/>
            <p:nvPr/>
          </p:nvSpPr>
          <p:spPr>
            <a:xfrm>
              <a:off x="2918425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7"/>
            <p:cNvSpPr/>
            <p:nvPr/>
          </p:nvSpPr>
          <p:spPr>
            <a:xfrm>
              <a:off x="2902750" y="4179075"/>
              <a:ext cx="275150" cy="182575"/>
            </a:xfrm>
            <a:custGeom>
              <a:rect b="b" l="l" r="r" t="t"/>
              <a:pathLst>
                <a:path extrusionOk="0" h="7303" w="11006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7"/>
            <p:cNvSpPr/>
            <p:nvPr/>
          </p:nvSpPr>
          <p:spPr>
            <a:xfrm>
              <a:off x="2207550" y="3913875"/>
              <a:ext cx="723475" cy="723975"/>
            </a:xfrm>
            <a:custGeom>
              <a:rect b="b" l="l" r="r" t="t"/>
              <a:pathLst>
                <a:path extrusionOk="0" h="28959" w="28939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7"/>
            <p:cNvSpPr/>
            <p:nvPr/>
          </p:nvSpPr>
          <p:spPr>
            <a:xfrm>
              <a:off x="2207550" y="3914350"/>
              <a:ext cx="458250" cy="457775"/>
            </a:xfrm>
            <a:custGeom>
              <a:rect b="b" l="l" r="r" t="t"/>
              <a:pathLst>
                <a:path extrusionOk="0" h="18311" w="1833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7"/>
            <p:cNvSpPr/>
            <p:nvPr/>
          </p:nvSpPr>
          <p:spPr>
            <a:xfrm>
              <a:off x="2239475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7"/>
            <p:cNvSpPr/>
            <p:nvPr/>
          </p:nvSpPr>
          <p:spPr>
            <a:xfrm>
              <a:off x="21923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7"/>
            <p:cNvSpPr/>
            <p:nvPr/>
          </p:nvSpPr>
          <p:spPr>
            <a:xfrm>
              <a:off x="3149650" y="3913875"/>
              <a:ext cx="723450" cy="723975"/>
            </a:xfrm>
            <a:custGeom>
              <a:rect b="b" l="l" r="r" t="t"/>
              <a:pathLst>
                <a:path extrusionOk="0" h="28959" w="28938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7"/>
            <p:cNvSpPr/>
            <p:nvPr/>
          </p:nvSpPr>
          <p:spPr>
            <a:xfrm>
              <a:off x="3149125" y="3914350"/>
              <a:ext cx="458775" cy="457775"/>
            </a:xfrm>
            <a:custGeom>
              <a:rect b="b" l="l" r="r" t="t"/>
              <a:pathLst>
                <a:path extrusionOk="0" h="18311" w="18351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7"/>
            <p:cNvSpPr/>
            <p:nvPr/>
          </p:nvSpPr>
          <p:spPr>
            <a:xfrm>
              <a:off x="3181550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7"/>
            <p:cNvSpPr/>
            <p:nvPr/>
          </p:nvSpPr>
          <p:spPr>
            <a:xfrm>
              <a:off x="31344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7"/>
            <p:cNvSpPr/>
            <p:nvPr/>
          </p:nvSpPr>
          <p:spPr>
            <a:xfrm>
              <a:off x="216780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7"/>
            <p:cNvSpPr/>
            <p:nvPr/>
          </p:nvSpPr>
          <p:spPr>
            <a:xfrm>
              <a:off x="385895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47"/>
          <p:cNvSpPr/>
          <p:nvPr/>
        </p:nvSpPr>
        <p:spPr>
          <a:xfrm>
            <a:off x="4813118" y="35580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7"/>
          <p:cNvSpPr/>
          <p:nvPr/>
        </p:nvSpPr>
        <p:spPr>
          <a:xfrm>
            <a:off x="7852567" y="1154521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7"/>
          <p:cNvSpPr/>
          <p:nvPr/>
        </p:nvSpPr>
        <p:spPr>
          <a:xfrm>
            <a:off x="8429818" y="176982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48"/>
          <p:cNvGrpSpPr/>
          <p:nvPr/>
        </p:nvGrpSpPr>
        <p:grpSpPr>
          <a:xfrm>
            <a:off x="7381881" y="3865238"/>
            <a:ext cx="1494212" cy="984041"/>
            <a:chOff x="715769" y="1654723"/>
            <a:chExt cx="3341261" cy="2349668"/>
          </a:xfrm>
        </p:grpSpPr>
        <p:sp>
          <p:nvSpPr>
            <p:cNvPr id="450" name="Google Shape;450;p48"/>
            <p:cNvSpPr/>
            <p:nvPr/>
          </p:nvSpPr>
          <p:spPr>
            <a:xfrm>
              <a:off x="3379615" y="2108945"/>
              <a:ext cx="2268" cy="4947"/>
            </a:xfrm>
            <a:custGeom>
              <a:rect b="b" l="l" r="r" t="t"/>
              <a:pathLst>
                <a:path extrusionOk="0" h="277" w="127">
                  <a:moveTo>
                    <a:pt x="1" y="1"/>
                  </a:moveTo>
                  <a:lnTo>
                    <a:pt x="1" y="1"/>
                  </a:lnTo>
                  <a:cubicBezTo>
                    <a:pt x="26" y="101"/>
                    <a:pt x="76" y="201"/>
                    <a:pt x="126" y="277"/>
                  </a:cubicBezTo>
                  <a:cubicBezTo>
                    <a:pt x="101" y="176"/>
                    <a:pt x="51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8"/>
            <p:cNvSpPr/>
            <p:nvPr/>
          </p:nvSpPr>
          <p:spPr>
            <a:xfrm>
              <a:off x="3726452" y="2566685"/>
              <a:ext cx="288238" cy="245362"/>
            </a:xfrm>
            <a:custGeom>
              <a:rect b="b" l="l" r="r" t="t"/>
              <a:pathLst>
                <a:path extrusionOk="0" h="13740" w="16141">
                  <a:moveTo>
                    <a:pt x="10635" y="0"/>
                  </a:moveTo>
                  <a:cubicBezTo>
                    <a:pt x="7797" y="0"/>
                    <a:pt x="1" y="13740"/>
                    <a:pt x="1" y="13740"/>
                  </a:cubicBezTo>
                  <a:cubicBezTo>
                    <a:pt x="1" y="13740"/>
                    <a:pt x="16141" y="1584"/>
                    <a:pt x="10853" y="30"/>
                  </a:cubicBezTo>
                  <a:cubicBezTo>
                    <a:pt x="10784" y="10"/>
                    <a:pt x="10711" y="0"/>
                    <a:pt x="10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8"/>
            <p:cNvSpPr/>
            <p:nvPr/>
          </p:nvSpPr>
          <p:spPr>
            <a:xfrm>
              <a:off x="3726452" y="2664447"/>
              <a:ext cx="330578" cy="147592"/>
            </a:xfrm>
            <a:custGeom>
              <a:rect b="b" l="l" r="r" t="t"/>
              <a:pathLst>
                <a:path extrusionOk="0" h="8265" w="18512">
                  <a:moveTo>
                    <a:pt x="17736" y="0"/>
                  </a:moveTo>
                  <a:cubicBezTo>
                    <a:pt x="14393" y="0"/>
                    <a:pt x="1" y="8265"/>
                    <a:pt x="1" y="8265"/>
                  </a:cubicBezTo>
                  <a:cubicBezTo>
                    <a:pt x="1" y="8265"/>
                    <a:pt x="17369" y="4756"/>
                    <a:pt x="18397" y="671"/>
                  </a:cubicBezTo>
                  <a:cubicBezTo>
                    <a:pt x="18512" y="203"/>
                    <a:pt x="18259" y="0"/>
                    <a:pt x="17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8"/>
            <p:cNvSpPr/>
            <p:nvPr/>
          </p:nvSpPr>
          <p:spPr>
            <a:xfrm>
              <a:off x="3642761" y="2590005"/>
              <a:ext cx="164718" cy="299024"/>
            </a:xfrm>
            <a:custGeom>
              <a:rect b="b" l="l" r="r" t="t"/>
              <a:pathLst>
                <a:path extrusionOk="0" h="16745" w="9224">
                  <a:moveTo>
                    <a:pt x="6954" y="1"/>
                  </a:moveTo>
                  <a:cubicBezTo>
                    <a:pt x="4732" y="1"/>
                    <a:pt x="1" y="16744"/>
                    <a:pt x="1" y="16744"/>
                  </a:cubicBezTo>
                  <a:cubicBezTo>
                    <a:pt x="1" y="16744"/>
                    <a:pt x="9224" y="203"/>
                    <a:pt x="6993" y="2"/>
                  </a:cubicBezTo>
                  <a:cubicBezTo>
                    <a:pt x="6980" y="1"/>
                    <a:pt x="6967" y="1"/>
                    <a:pt x="6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8"/>
            <p:cNvSpPr/>
            <p:nvPr/>
          </p:nvSpPr>
          <p:spPr>
            <a:xfrm>
              <a:off x="3568033" y="2697856"/>
              <a:ext cx="86055" cy="255612"/>
            </a:xfrm>
            <a:custGeom>
              <a:rect b="b" l="l" r="r" t="t"/>
              <a:pathLst>
                <a:path extrusionOk="0" h="14314" w="4819">
                  <a:moveTo>
                    <a:pt x="3392" y="1"/>
                  </a:moveTo>
                  <a:cubicBezTo>
                    <a:pt x="3207" y="1"/>
                    <a:pt x="2979" y="136"/>
                    <a:pt x="2707" y="429"/>
                  </a:cubicBezTo>
                  <a:cubicBezTo>
                    <a:pt x="326" y="2985"/>
                    <a:pt x="0" y="14313"/>
                    <a:pt x="0" y="14313"/>
                  </a:cubicBezTo>
                  <a:cubicBezTo>
                    <a:pt x="3618" y="8120"/>
                    <a:pt x="481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8"/>
            <p:cNvSpPr/>
            <p:nvPr/>
          </p:nvSpPr>
          <p:spPr>
            <a:xfrm>
              <a:off x="3435201" y="2764334"/>
              <a:ext cx="129717" cy="263416"/>
            </a:xfrm>
            <a:custGeom>
              <a:rect b="b" l="l" r="r" t="t"/>
              <a:pathLst>
                <a:path extrusionOk="0" h="14751" w="7264">
                  <a:moveTo>
                    <a:pt x="5140" y="1"/>
                  </a:moveTo>
                  <a:cubicBezTo>
                    <a:pt x="3128" y="1"/>
                    <a:pt x="1" y="10966"/>
                    <a:pt x="1525" y="14751"/>
                  </a:cubicBezTo>
                  <a:cubicBezTo>
                    <a:pt x="1525" y="14751"/>
                    <a:pt x="7264" y="465"/>
                    <a:pt x="5259" y="14"/>
                  </a:cubicBezTo>
                  <a:cubicBezTo>
                    <a:pt x="5220" y="5"/>
                    <a:pt x="5180" y="1"/>
                    <a:pt x="5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8"/>
            <p:cNvSpPr/>
            <p:nvPr/>
          </p:nvSpPr>
          <p:spPr>
            <a:xfrm>
              <a:off x="3291209" y="2868239"/>
              <a:ext cx="162289" cy="268720"/>
            </a:xfrm>
            <a:custGeom>
              <a:rect b="b" l="l" r="r" t="t"/>
              <a:pathLst>
                <a:path extrusionOk="0" h="15048" w="9088">
                  <a:moveTo>
                    <a:pt x="7060" y="1"/>
                  </a:moveTo>
                  <a:cubicBezTo>
                    <a:pt x="5079" y="1"/>
                    <a:pt x="1" y="10069"/>
                    <a:pt x="666" y="15047"/>
                  </a:cubicBezTo>
                  <a:cubicBezTo>
                    <a:pt x="666" y="15047"/>
                    <a:pt x="9087" y="385"/>
                    <a:pt x="7157" y="9"/>
                  </a:cubicBezTo>
                  <a:cubicBezTo>
                    <a:pt x="7126" y="4"/>
                    <a:pt x="7093" y="1"/>
                    <a:pt x="7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8"/>
            <p:cNvSpPr/>
            <p:nvPr/>
          </p:nvSpPr>
          <p:spPr>
            <a:xfrm>
              <a:off x="3171074" y="2986767"/>
              <a:ext cx="120413" cy="234773"/>
            </a:xfrm>
            <a:custGeom>
              <a:rect b="b" l="l" r="r" t="t"/>
              <a:pathLst>
                <a:path extrusionOk="0" h="13147" w="6743">
                  <a:moveTo>
                    <a:pt x="5330" y="1"/>
                  </a:moveTo>
                  <a:cubicBezTo>
                    <a:pt x="5256" y="1"/>
                    <a:pt x="5160" y="37"/>
                    <a:pt x="5038" y="113"/>
                  </a:cubicBezTo>
                  <a:cubicBezTo>
                    <a:pt x="2607" y="1642"/>
                    <a:pt x="853" y="8083"/>
                    <a:pt x="1" y="13146"/>
                  </a:cubicBezTo>
                  <a:cubicBezTo>
                    <a:pt x="1" y="13146"/>
                    <a:pt x="6743" y="1"/>
                    <a:pt x="5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8"/>
            <p:cNvSpPr/>
            <p:nvPr/>
          </p:nvSpPr>
          <p:spPr>
            <a:xfrm>
              <a:off x="3000905" y="3057388"/>
              <a:ext cx="170200" cy="258577"/>
            </a:xfrm>
            <a:custGeom>
              <a:rect b="b" l="l" r="r" t="t"/>
              <a:pathLst>
                <a:path extrusionOk="0" h="14480" w="9531">
                  <a:moveTo>
                    <a:pt x="7539" y="1"/>
                  </a:moveTo>
                  <a:cubicBezTo>
                    <a:pt x="5529" y="1"/>
                    <a:pt x="1" y="10097"/>
                    <a:pt x="809" y="14479"/>
                  </a:cubicBezTo>
                  <a:cubicBezTo>
                    <a:pt x="809" y="14479"/>
                    <a:pt x="9531" y="519"/>
                    <a:pt x="7676" y="18"/>
                  </a:cubicBezTo>
                  <a:cubicBezTo>
                    <a:pt x="7632" y="6"/>
                    <a:pt x="7586" y="1"/>
                    <a:pt x="7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8"/>
            <p:cNvSpPr/>
            <p:nvPr/>
          </p:nvSpPr>
          <p:spPr>
            <a:xfrm>
              <a:off x="3642761" y="2835330"/>
              <a:ext cx="270488" cy="59626"/>
            </a:xfrm>
            <a:custGeom>
              <a:rect b="b" l="l" r="r" t="t"/>
              <a:pathLst>
                <a:path extrusionOk="0" h="3339" w="15147">
                  <a:moveTo>
                    <a:pt x="14084" y="0"/>
                  </a:moveTo>
                  <a:cubicBezTo>
                    <a:pt x="10676" y="0"/>
                    <a:pt x="1" y="3005"/>
                    <a:pt x="1" y="3005"/>
                  </a:cubicBezTo>
                  <a:cubicBezTo>
                    <a:pt x="1129" y="3237"/>
                    <a:pt x="2407" y="3338"/>
                    <a:pt x="3729" y="3338"/>
                  </a:cubicBezTo>
                  <a:cubicBezTo>
                    <a:pt x="8985" y="3338"/>
                    <a:pt x="14953" y="1741"/>
                    <a:pt x="15114" y="399"/>
                  </a:cubicBezTo>
                  <a:cubicBezTo>
                    <a:pt x="15147" y="118"/>
                    <a:pt x="14757" y="0"/>
                    <a:pt x="14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8"/>
            <p:cNvSpPr/>
            <p:nvPr/>
          </p:nvSpPr>
          <p:spPr>
            <a:xfrm>
              <a:off x="3568033" y="2924396"/>
              <a:ext cx="258362" cy="44590"/>
            </a:xfrm>
            <a:custGeom>
              <a:rect b="b" l="l" r="r" t="t"/>
              <a:pathLst>
                <a:path extrusionOk="0" h="2497" w="14468">
                  <a:moveTo>
                    <a:pt x="11825" y="1"/>
                  </a:moveTo>
                  <a:cubicBezTo>
                    <a:pt x="7945" y="1"/>
                    <a:pt x="0" y="1626"/>
                    <a:pt x="0" y="1626"/>
                  </a:cubicBezTo>
                  <a:cubicBezTo>
                    <a:pt x="1892" y="2249"/>
                    <a:pt x="4123" y="2496"/>
                    <a:pt x="6239" y="2496"/>
                  </a:cubicBezTo>
                  <a:cubicBezTo>
                    <a:pt x="10599" y="2496"/>
                    <a:pt x="14468" y="1444"/>
                    <a:pt x="13860" y="448"/>
                  </a:cubicBezTo>
                  <a:cubicBezTo>
                    <a:pt x="13669" y="127"/>
                    <a:pt x="12904" y="1"/>
                    <a:pt x="11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8"/>
            <p:cNvSpPr/>
            <p:nvPr/>
          </p:nvSpPr>
          <p:spPr>
            <a:xfrm>
              <a:off x="3462414" y="3002695"/>
              <a:ext cx="266166" cy="41644"/>
            </a:xfrm>
            <a:custGeom>
              <a:rect b="b" l="l" r="r" t="t"/>
              <a:pathLst>
                <a:path extrusionOk="0" h="2332" w="14905">
                  <a:moveTo>
                    <a:pt x="11649" y="1"/>
                  </a:moveTo>
                  <a:cubicBezTo>
                    <a:pt x="7802" y="1"/>
                    <a:pt x="1" y="1402"/>
                    <a:pt x="1" y="1402"/>
                  </a:cubicBezTo>
                  <a:cubicBezTo>
                    <a:pt x="1511" y="2077"/>
                    <a:pt x="3450" y="2332"/>
                    <a:pt x="5389" y="2332"/>
                  </a:cubicBezTo>
                  <a:cubicBezTo>
                    <a:pt x="10142" y="2332"/>
                    <a:pt x="14904" y="804"/>
                    <a:pt x="13409" y="199"/>
                  </a:cubicBezTo>
                  <a:cubicBezTo>
                    <a:pt x="13053" y="59"/>
                    <a:pt x="12433" y="1"/>
                    <a:pt x="11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8"/>
            <p:cNvSpPr/>
            <p:nvPr/>
          </p:nvSpPr>
          <p:spPr>
            <a:xfrm>
              <a:off x="3303102" y="3096403"/>
              <a:ext cx="263702" cy="44804"/>
            </a:xfrm>
            <a:custGeom>
              <a:rect b="b" l="l" r="r" t="t"/>
              <a:pathLst>
                <a:path extrusionOk="0" h="2509" w="14767">
                  <a:moveTo>
                    <a:pt x="12633" y="1"/>
                  </a:moveTo>
                  <a:cubicBezTo>
                    <a:pt x="9092" y="1"/>
                    <a:pt x="0" y="2269"/>
                    <a:pt x="0" y="2269"/>
                  </a:cubicBezTo>
                  <a:cubicBezTo>
                    <a:pt x="907" y="2436"/>
                    <a:pt x="2031" y="2508"/>
                    <a:pt x="3245" y="2508"/>
                  </a:cubicBezTo>
                  <a:cubicBezTo>
                    <a:pt x="8241" y="2508"/>
                    <a:pt x="14767" y="1277"/>
                    <a:pt x="13960" y="289"/>
                  </a:cubicBezTo>
                  <a:cubicBezTo>
                    <a:pt x="13797" y="86"/>
                    <a:pt x="13320" y="1"/>
                    <a:pt x="126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8"/>
            <p:cNvSpPr/>
            <p:nvPr/>
          </p:nvSpPr>
          <p:spPr>
            <a:xfrm>
              <a:off x="3171074" y="3184398"/>
              <a:ext cx="284666" cy="49965"/>
            </a:xfrm>
            <a:custGeom>
              <a:rect b="b" l="l" r="r" t="t"/>
              <a:pathLst>
                <a:path extrusionOk="0" h="2798" w="15941">
                  <a:moveTo>
                    <a:pt x="13862" y="0"/>
                  </a:moveTo>
                  <a:cubicBezTo>
                    <a:pt x="10087" y="0"/>
                    <a:pt x="1" y="2078"/>
                    <a:pt x="1" y="2078"/>
                  </a:cubicBezTo>
                  <a:cubicBezTo>
                    <a:pt x="1326" y="2593"/>
                    <a:pt x="3039" y="2797"/>
                    <a:pt x="4835" y="2797"/>
                  </a:cubicBezTo>
                  <a:cubicBezTo>
                    <a:pt x="10035" y="2797"/>
                    <a:pt x="15940" y="1087"/>
                    <a:pt x="15214" y="248"/>
                  </a:cubicBezTo>
                  <a:cubicBezTo>
                    <a:pt x="15059" y="74"/>
                    <a:pt x="14572" y="0"/>
                    <a:pt x="13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8"/>
            <p:cNvSpPr/>
            <p:nvPr/>
          </p:nvSpPr>
          <p:spPr>
            <a:xfrm>
              <a:off x="3015333" y="3278571"/>
              <a:ext cx="279148" cy="59215"/>
            </a:xfrm>
            <a:custGeom>
              <a:rect b="b" l="l" r="r" t="t"/>
              <a:pathLst>
                <a:path extrusionOk="0" h="3316" w="15632">
                  <a:moveTo>
                    <a:pt x="13467" y="1"/>
                  </a:moveTo>
                  <a:cubicBezTo>
                    <a:pt x="9865" y="1"/>
                    <a:pt x="1" y="2092"/>
                    <a:pt x="1" y="2092"/>
                  </a:cubicBezTo>
                  <a:cubicBezTo>
                    <a:pt x="1389" y="2980"/>
                    <a:pt x="3195" y="3316"/>
                    <a:pt x="5066" y="3316"/>
                  </a:cubicBezTo>
                  <a:cubicBezTo>
                    <a:pt x="10115" y="3316"/>
                    <a:pt x="15632" y="864"/>
                    <a:pt x="14663" y="188"/>
                  </a:cubicBezTo>
                  <a:cubicBezTo>
                    <a:pt x="14479" y="57"/>
                    <a:pt x="14057" y="1"/>
                    <a:pt x="13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8"/>
            <p:cNvSpPr/>
            <p:nvPr/>
          </p:nvSpPr>
          <p:spPr>
            <a:xfrm>
              <a:off x="2835879" y="2805457"/>
              <a:ext cx="897822" cy="606476"/>
            </a:xfrm>
            <a:custGeom>
              <a:rect b="b" l="l" r="r" t="t"/>
              <a:pathLst>
                <a:path extrusionOk="0" h="33962" w="50277">
                  <a:moveTo>
                    <a:pt x="49886" y="1"/>
                  </a:moveTo>
                  <a:cubicBezTo>
                    <a:pt x="49784" y="1"/>
                    <a:pt x="49678" y="38"/>
                    <a:pt x="49600" y="117"/>
                  </a:cubicBezTo>
                  <a:cubicBezTo>
                    <a:pt x="38497" y="11571"/>
                    <a:pt x="4888" y="32122"/>
                    <a:pt x="326" y="33225"/>
                  </a:cubicBezTo>
                  <a:cubicBezTo>
                    <a:pt x="126" y="33275"/>
                    <a:pt x="1" y="33476"/>
                    <a:pt x="51" y="33676"/>
                  </a:cubicBezTo>
                  <a:cubicBezTo>
                    <a:pt x="51" y="33751"/>
                    <a:pt x="101" y="33826"/>
                    <a:pt x="151" y="33877"/>
                  </a:cubicBezTo>
                  <a:cubicBezTo>
                    <a:pt x="226" y="33933"/>
                    <a:pt x="315" y="33961"/>
                    <a:pt x="408" y="33961"/>
                  </a:cubicBezTo>
                  <a:cubicBezTo>
                    <a:pt x="439" y="33961"/>
                    <a:pt x="471" y="33958"/>
                    <a:pt x="502" y="33952"/>
                  </a:cubicBezTo>
                  <a:cubicBezTo>
                    <a:pt x="5113" y="32824"/>
                    <a:pt x="38973" y="12147"/>
                    <a:pt x="50151" y="618"/>
                  </a:cubicBezTo>
                  <a:cubicBezTo>
                    <a:pt x="50277" y="493"/>
                    <a:pt x="50277" y="242"/>
                    <a:pt x="50126" y="92"/>
                  </a:cubicBezTo>
                  <a:cubicBezTo>
                    <a:pt x="50066" y="32"/>
                    <a:pt x="49978" y="1"/>
                    <a:pt x="498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8"/>
            <p:cNvSpPr/>
            <p:nvPr/>
          </p:nvSpPr>
          <p:spPr>
            <a:xfrm>
              <a:off x="3717953" y="3084993"/>
              <a:ext cx="237790" cy="105645"/>
            </a:xfrm>
            <a:custGeom>
              <a:rect b="b" l="l" r="r" t="t"/>
              <a:pathLst>
                <a:path extrusionOk="0" h="5916" w="13316">
                  <a:moveTo>
                    <a:pt x="12508" y="1"/>
                  </a:moveTo>
                  <a:cubicBezTo>
                    <a:pt x="9765" y="1"/>
                    <a:pt x="0" y="5916"/>
                    <a:pt x="0" y="5916"/>
                  </a:cubicBezTo>
                  <a:cubicBezTo>
                    <a:pt x="0" y="5916"/>
                    <a:pt x="12457" y="3886"/>
                    <a:pt x="13183" y="778"/>
                  </a:cubicBezTo>
                  <a:cubicBezTo>
                    <a:pt x="13315" y="230"/>
                    <a:pt x="13047" y="1"/>
                    <a:pt x="12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8"/>
            <p:cNvSpPr/>
            <p:nvPr/>
          </p:nvSpPr>
          <p:spPr>
            <a:xfrm>
              <a:off x="3517911" y="3061602"/>
              <a:ext cx="261737" cy="178718"/>
            </a:xfrm>
            <a:custGeom>
              <a:rect b="b" l="l" r="r" t="t"/>
              <a:pathLst>
                <a:path extrusionOk="0" h="10008" w="14657">
                  <a:moveTo>
                    <a:pt x="14379" y="1"/>
                  </a:moveTo>
                  <a:cubicBezTo>
                    <a:pt x="12415" y="1"/>
                    <a:pt x="0" y="10008"/>
                    <a:pt x="0" y="10008"/>
                  </a:cubicBezTo>
                  <a:cubicBezTo>
                    <a:pt x="4261" y="8178"/>
                    <a:pt x="14436" y="2539"/>
                    <a:pt x="14637" y="283"/>
                  </a:cubicBezTo>
                  <a:cubicBezTo>
                    <a:pt x="14656" y="89"/>
                    <a:pt x="14564" y="1"/>
                    <a:pt x="143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8"/>
            <p:cNvSpPr/>
            <p:nvPr/>
          </p:nvSpPr>
          <p:spPr>
            <a:xfrm>
              <a:off x="3334421" y="3078101"/>
              <a:ext cx="243255" cy="200718"/>
            </a:xfrm>
            <a:custGeom>
              <a:rect b="b" l="l" r="r" t="t"/>
              <a:pathLst>
                <a:path extrusionOk="0" h="11240" w="13622">
                  <a:moveTo>
                    <a:pt x="13274" y="0"/>
                  </a:moveTo>
                  <a:cubicBezTo>
                    <a:pt x="12249" y="0"/>
                    <a:pt x="8815" y="3403"/>
                    <a:pt x="5991" y="5800"/>
                  </a:cubicBezTo>
                  <a:cubicBezTo>
                    <a:pt x="2482" y="8733"/>
                    <a:pt x="1" y="11239"/>
                    <a:pt x="1" y="11239"/>
                  </a:cubicBezTo>
                  <a:cubicBezTo>
                    <a:pt x="7269" y="8908"/>
                    <a:pt x="13234" y="2868"/>
                    <a:pt x="13560" y="612"/>
                  </a:cubicBezTo>
                  <a:cubicBezTo>
                    <a:pt x="13621" y="186"/>
                    <a:pt x="13513" y="0"/>
                    <a:pt x="13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8"/>
            <p:cNvSpPr/>
            <p:nvPr/>
          </p:nvSpPr>
          <p:spPr>
            <a:xfrm>
              <a:off x="3485680" y="3239180"/>
              <a:ext cx="317256" cy="51465"/>
            </a:xfrm>
            <a:custGeom>
              <a:rect b="b" l="l" r="r" t="t"/>
              <a:pathLst>
                <a:path extrusionOk="0" h="2882" w="17766">
                  <a:moveTo>
                    <a:pt x="5491" y="0"/>
                  </a:moveTo>
                  <a:cubicBezTo>
                    <a:pt x="3377" y="0"/>
                    <a:pt x="1386" y="145"/>
                    <a:pt x="1" y="464"/>
                  </a:cubicBezTo>
                  <a:cubicBezTo>
                    <a:pt x="4912" y="1151"/>
                    <a:pt x="11209" y="2881"/>
                    <a:pt x="14278" y="2881"/>
                  </a:cubicBezTo>
                  <a:cubicBezTo>
                    <a:pt x="15014" y="2881"/>
                    <a:pt x="15565" y="2782"/>
                    <a:pt x="15866" y="2544"/>
                  </a:cubicBezTo>
                  <a:cubicBezTo>
                    <a:pt x="17766" y="1046"/>
                    <a:pt x="11180" y="0"/>
                    <a:pt x="5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8"/>
            <p:cNvSpPr/>
            <p:nvPr/>
          </p:nvSpPr>
          <p:spPr>
            <a:xfrm>
              <a:off x="3312048" y="3283249"/>
              <a:ext cx="296292" cy="74394"/>
            </a:xfrm>
            <a:custGeom>
              <a:rect b="b" l="l" r="r" t="t"/>
              <a:pathLst>
                <a:path extrusionOk="0" h="4166" w="16592">
                  <a:moveTo>
                    <a:pt x="0" y="1"/>
                  </a:moveTo>
                  <a:lnTo>
                    <a:pt x="0" y="1"/>
                  </a:lnTo>
                  <a:cubicBezTo>
                    <a:pt x="5924" y="2743"/>
                    <a:pt x="11491" y="4166"/>
                    <a:pt x="14365" y="4166"/>
                  </a:cubicBezTo>
                  <a:cubicBezTo>
                    <a:pt x="15589" y="4166"/>
                    <a:pt x="16324" y="3908"/>
                    <a:pt x="16391" y="3384"/>
                  </a:cubicBezTo>
                  <a:cubicBezTo>
                    <a:pt x="16592" y="163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8"/>
            <p:cNvSpPr/>
            <p:nvPr/>
          </p:nvSpPr>
          <p:spPr>
            <a:xfrm>
              <a:off x="3131254" y="3124545"/>
              <a:ext cx="270327" cy="188272"/>
            </a:xfrm>
            <a:custGeom>
              <a:rect b="b" l="l" r="r" t="t"/>
              <a:pathLst>
                <a:path extrusionOk="0" h="10543" w="15138">
                  <a:moveTo>
                    <a:pt x="13441" y="1"/>
                  </a:moveTo>
                  <a:cubicBezTo>
                    <a:pt x="11290" y="1"/>
                    <a:pt x="0" y="10543"/>
                    <a:pt x="0" y="10543"/>
                  </a:cubicBezTo>
                  <a:cubicBezTo>
                    <a:pt x="7970" y="8187"/>
                    <a:pt x="15138" y="844"/>
                    <a:pt x="13634" y="42"/>
                  </a:cubicBezTo>
                  <a:cubicBezTo>
                    <a:pt x="13582" y="14"/>
                    <a:pt x="13517" y="1"/>
                    <a:pt x="13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8"/>
            <p:cNvSpPr/>
            <p:nvPr/>
          </p:nvSpPr>
          <p:spPr>
            <a:xfrm>
              <a:off x="3131254" y="3312783"/>
              <a:ext cx="334042" cy="102413"/>
            </a:xfrm>
            <a:custGeom>
              <a:rect b="b" l="l" r="r" t="t"/>
              <a:pathLst>
                <a:path extrusionOk="0" h="5735" w="18706">
                  <a:moveTo>
                    <a:pt x="0" y="1"/>
                  </a:moveTo>
                  <a:cubicBezTo>
                    <a:pt x="0" y="1"/>
                    <a:pt x="5589" y="3209"/>
                    <a:pt x="10526" y="4412"/>
                  </a:cubicBezTo>
                  <a:cubicBezTo>
                    <a:pt x="13557" y="5154"/>
                    <a:pt x="16120" y="5734"/>
                    <a:pt x="17480" y="5734"/>
                  </a:cubicBezTo>
                  <a:cubicBezTo>
                    <a:pt x="18325" y="5734"/>
                    <a:pt x="18705" y="5511"/>
                    <a:pt x="18446" y="4963"/>
                  </a:cubicBezTo>
                  <a:cubicBezTo>
                    <a:pt x="17745" y="351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8"/>
            <p:cNvSpPr/>
            <p:nvPr/>
          </p:nvSpPr>
          <p:spPr>
            <a:xfrm>
              <a:off x="2965211" y="3167774"/>
              <a:ext cx="228719" cy="163396"/>
            </a:xfrm>
            <a:custGeom>
              <a:rect b="b" l="l" r="r" t="t"/>
              <a:pathLst>
                <a:path extrusionOk="0" h="9150" w="12808">
                  <a:moveTo>
                    <a:pt x="11295" y="0"/>
                  </a:moveTo>
                  <a:cubicBezTo>
                    <a:pt x="10119" y="0"/>
                    <a:pt x="8288" y="1659"/>
                    <a:pt x="5464" y="4187"/>
                  </a:cubicBezTo>
                  <a:cubicBezTo>
                    <a:pt x="2357" y="6969"/>
                    <a:pt x="1" y="9149"/>
                    <a:pt x="1" y="9149"/>
                  </a:cubicBezTo>
                  <a:cubicBezTo>
                    <a:pt x="6718" y="7119"/>
                    <a:pt x="12808" y="428"/>
                    <a:pt x="11630" y="52"/>
                  </a:cubicBezTo>
                  <a:cubicBezTo>
                    <a:pt x="11525" y="17"/>
                    <a:pt x="11413" y="0"/>
                    <a:pt x="11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8"/>
            <p:cNvSpPr/>
            <p:nvPr/>
          </p:nvSpPr>
          <p:spPr>
            <a:xfrm>
              <a:off x="2835432" y="3202343"/>
              <a:ext cx="227380" cy="135092"/>
            </a:xfrm>
            <a:custGeom>
              <a:rect b="b" l="l" r="r" t="t"/>
              <a:pathLst>
                <a:path extrusionOk="0" h="7565" w="12733">
                  <a:moveTo>
                    <a:pt x="11271" y="0"/>
                  </a:moveTo>
                  <a:cubicBezTo>
                    <a:pt x="9358" y="0"/>
                    <a:pt x="1" y="7564"/>
                    <a:pt x="1" y="7564"/>
                  </a:cubicBezTo>
                  <a:cubicBezTo>
                    <a:pt x="4788" y="6537"/>
                    <a:pt x="12732" y="747"/>
                    <a:pt x="11479" y="45"/>
                  </a:cubicBezTo>
                  <a:cubicBezTo>
                    <a:pt x="11425" y="15"/>
                    <a:pt x="11355" y="0"/>
                    <a:pt x="11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8"/>
            <p:cNvSpPr/>
            <p:nvPr/>
          </p:nvSpPr>
          <p:spPr>
            <a:xfrm>
              <a:off x="2965211" y="3331139"/>
              <a:ext cx="332328" cy="112467"/>
            </a:xfrm>
            <a:custGeom>
              <a:rect b="b" l="l" r="r" t="t"/>
              <a:pathLst>
                <a:path extrusionOk="0" h="6298" w="18610">
                  <a:moveTo>
                    <a:pt x="1" y="0"/>
                  </a:moveTo>
                  <a:cubicBezTo>
                    <a:pt x="2908" y="3083"/>
                    <a:pt x="12482" y="6166"/>
                    <a:pt x="15715" y="6291"/>
                  </a:cubicBezTo>
                  <a:cubicBezTo>
                    <a:pt x="15812" y="6296"/>
                    <a:pt x="15901" y="6298"/>
                    <a:pt x="15981" y="6298"/>
                  </a:cubicBezTo>
                  <a:cubicBezTo>
                    <a:pt x="18610" y="6298"/>
                    <a:pt x="12706" y="3966"/>
                    <a:pt x="8572" y="2507"/>
                  </a:cubicBezTo>
                  <a:cubicBezTo>
                    <a:pt x="4312" y="100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8"/>
            <p:cNvSpPr/>
            <p:nvPr/>
          </p:nvSpPr>
          <p:spPr>
            <a:xfrm>
              <a:off x="2835432" y="3337407"/>
              <a:ext cx="220665" cy="98931"/>
            </a:xfrm>
            <a:custGeom>
              <a:rect b="b" l="l" r="r" t="t"/>
              <a:pathLst>
                <a:path extrusionOk="0" h="5540" w="12357">
                  <a:moveTo>
                    <a:pt x="1" y="0"/>
                  </a:moveTo>
                  <a:cubicBezTo>
                    <a:pt x="3000" y="3633"/>
                    <a:pt x="8063" y="5539"/>
                    <a:pt x="10272" y="5539"/>
                  </a:cubicBezTo>
                  <a:cubicBezTo>
                    <a:pt x="10684" y="5539"/>
                    <a:pt x="10997" y="5473"/>
                    <a:pt x="11179" y="5339"/>
                  </a:cubicBezTo>
                  <a:cubicBezTo>
                    <a:pt x="12356" y="4461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8"/>
            <p:cNvSpPr/>
            <p:nvPr/>
          </p:nvSpPr>
          <p:spPr>
            <a:xfrm>
              <a:off x="2723100" y="3216432"/>
              <a:ext cx="235880" cy="117860"/>
            </a:xfrm>
            <a:custGeom>
              <a:rect b="b" l="l" r="r" t="t"/>
              <a:pathLst>
                <a:path extrusionOk="0" h="6600" w="13209">
                  <a:moveTo>
                    <a:pt x="11102" y="0"/>
                  </a:moveTo>
                  <a:cubicBezTo>
                    <a:pt x="8754" y="0"/>
                    <a:pt x="1" y="6600"/>
                    <a:pt x="1" y="6600"/>
                  </a:cubicBezTo>
                  <a:cubicBezTo>
                    <a:pt x="6292" y="5146"/>
                    <a:pt x="13209" y="610"/>
                    <a:pt x="11354" y="33"/>
                  </a:cubicBezTo>
                  <a:cubicBezTo>
                    <a:pt x="11281" y="11"/>
                    <a:pt x="11197" y="0"/>
                    <a:pt x="1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8"/>
            <p:cNvSpPr/>
            <p:nvPr/>
          </p:nvSpPr>
          <p:spPr>
            <a:xfrm>
              <a:off x="2673870" y="3183702"/>
              <a:ext cx="1051342" cy="160610"/>
            </a:xfrm>
            <a:custGeom>
              <a:rect b="b" l="l" r="r" t="t"/>
              <a:pathLst>
                <a:path extrusionOk="0" h="8994" w="58874">
                  <a:moveTo>
                    <a:pt x="58453" y="1"/>
                  </a:moveTo>
                  <a:cubicBezTo>
                    <a:pt x="58426" y="1"/>
                    <a:pt x="58398" y="4"/>
                    <a:pt x="58372" y="12"/>
                  </a:cubicBezTo>
                  <a:cubicBezTo>
                    <a:pt x="58039" y="101"/>
                    <a:pt x="28835" y="8235"/>
                    <a:pt x="7932" y="8235"/>
                  </a:cubicBezTo>
                  <a:cubicBezTo>
                    <a:pt x="5270" y="8235"/>
                    <a:pt x="2743" y="8104"/>
                    <a:pt x="427" y="7806"/>
                  </a:cubicBezTo>
                  <a:cubicBezTo>
                    <a:pt x="412" y="7804"/>
                    <a:pt x="398" y="7804"/>
                    <a:pt x="383" y="7804"/>
                  </a:cubicBezTo>
                  <a:cubicBezTo>
                    <a:pt x="202" y="7804"/>
                    <a:pt x="49" y="7946"/>
                    <a:pt x="26" y="8132"/>
                  </a:cubicBezTo>
                  <a:cubicBezTo>
                    <a:pt x="1" y="8257"/>
                    <a:pt x="26" y="8358"/>
                    <a:pt x="101" y="8433"/>
                  </a:cubicBezTo>
                  <a:cubicBezTo>
                    <a:pt x="176" y="8508"/>
                    <a:pt x="251" y="8533"/>
                    <a:pt x="327" y="8558"/>
                  </a:cubicBezTo>
                  <a:cubicBezTo>
                    <a:pt x="2669" y="8860"/>
                    <a:pt x="5225" y="8993"/>
                    <a:pt x="7916" y="8993"/>
                  </a:cubicBezTo>
                  <a:cubicBezTo>
                    <a:pt x="28948" y="8993"/>
                    <a:pt x="58239" y="827"/>
                    <a:pt x="58573" y="739"/>
                  </a:cubicBezTo>
                  <a:cubicBezTo>
                    <a:pt x="58748" y="688"/>
                    <a:pt x="58873" y="488"/>
                    <a:pt x="58823" y="287"/>
                  </a:cubicBezTo>
                  <a:cubicBezTo>
                    <a:pt x="58781" y="117"/>
                    <a:pt x="58611" y="1"/>
                    <a:pt x="58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8"/>
            <p:cNvSpPr/>
            <p:nvPr/>
          </p:nvSpPr>
          <p:spPr>
            <a:xfrm>
              <a:off x="789729" y="3025908"/>
              <a:ext cx="223862" cy="132074"/>
            </a:xfrm>
            <a:custGeom>
              <a:rect b="b" l="l" r="r" t="t"/>
              <a:pathLst>
                <a:path extrusionOk="0" h="7396" w="12536">
                  <a:moveTo>
                    <a:pt x="641" y="1"/>
                  </a:moveTo>
                  <a:cubicBezTo>
                    <a:pt x="222" y="1"/>
                    <a:pt x="0" y="211"/>
                    <a:pt x="55" y="703"/>
                  </a:cubicBezTo>
                  <a:cubicBezTo>
                    <a:pt x="431" y="3886"/>
                    <a:pt x="12536" y="7395"/>
                    <a:pt x="12536" y="7395"/>
                  </a:cubicBezTo>
                  <a:cubicBezTo>
                    <a:pt x="12536" y="7395"/>
                    <a:pt x="3123" y="1"/>
                    <a:pt x="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8"/>
            <p:cNvSpPr/>
            <p:nvPr/>
          </p:nvSpPr>
          <p:spPr>
            <a:xfrm>
              <a:off x="966576" y="3023140"/>
              <a:ext cx="239898" cy="208683"/>
            </a:xfrm>
            <a:custGeom>
              <a:rect b="b" l="l" r="r" t="t"/>
              <a:pathLst>
                <a:path extrusionOk="0" h="11686" w="13434">
                  <a:moveTo>
                    <a:pt x="290" y="1"/>
                  </a:moveTo>
                  <a:cubicBezTo>
                    <a:pt x="140" y="1"/>
                    <a:pt x="56" y="82"/>
                    <a:pt x="50" y="257"/>
                  </a:cubicBezTo>
                  <a:cubicBezTo>
                    <a:pt x="0" y="2512"/>
                    <a:pt x="9399" y="9355"/>
                    <a:pt x="13434" y="11685"/>
                  </a:cubicBezTo>
                  <a:cubicBezTo>
                    <a:pt x="13434" y="11685"/>
                    <a:pt x="2091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8"/>
            <p:cNvSpPr/>
            <p:nvPr/>
          </p:nvSpPr>
          <p:spPr>
            <a:xfrm>
              <a:off x="1166011" y="3064120"/>
              <a:ext cx="217683" cy="228112"/>
            </a:xfrm>
            <a:custGeom>
              <a:rect b="b" l="l" r="r" t="t"/>
              <a:pathLst>
                <a:path extrusionOk="0" h="12774" w="12190">
                  <a:moveTo>
                    <a:pt x="315" y="0"/>
                  </a:moveTo>
                  <a:cubicBezTo>
                    <a:pt x="111" y="0"/>
                    <a:pt x="1" y="174"/>
                    <a:pt x="9" y="568"/>
                  </a:cubicBezTo>
                  <a:cubicBezTo>
                    <a:pt x="59" y="2849"/>
                    <a:pt x="5247" y="9591"/>
                    <a:pt x="12190" y="12774"/>
                  </a:cubicBezTo>
                  <a:cubicBezTo>
                    <a:pt x="12190" y="12774"/>
                    <a:pt x="10034" y="9992"/>
                    <a:pt x="6902" y="6634"/>
                  </a:cubicBezTo>
                  <a:cubicBezTo>
                    <a:pt x="4338" y="3863"/>
                    <a:pt x="1279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8"/>
            <p:cNvSpPr/>
            <p:nvPr/>
          </p:nvSpPr>
          <p:spPr>
            <a:xfrm>
              <a:off x="931293" y="3216200"/>
              <a:ext cx="305631" cy="40001"/>
            </a:xfrm>
            <a:custGeom>
              <a:rect b="b" l="l" r="r" t="t"/>
              <a:pathLst>
                <a:path extrusionOk="0" h="2240" w="17115">
                  <a:moveTo>
                    <a:pt x="6011" y="1"/>
                  </a:moveTo>
                  <a:cubicBezTo>
                    <a:pt x="2534" y="1"/>
                    <a:pt x="1" y="490"/>
                    <a:pt x="1124" y="1625"/>
                  </a:cubicBezTo>
                  <a:cubicBezTo>
                    <a:pt x="1581" y="2082"/>
                    <a:pt x="2786" y="2239"/>
                    <a:pt x="4414" y="2239"/>
                  </a:cubicBezTo>
                  <a:cubicBezTo>
                    <a:pt x="7785" y="2239"/>
                    <a:pt x="12974" y="1568"/>
                    <a:pt x="17114" y="1500"/>
                  </a:cubicBezTo>
                  <a:cubicBezTo>
                    <a:pt x="14570" y="565"/>
                    <a:pt x="9746" y="1"/>
                    <a:pt x="60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8"/>
            <p:cNvSpPr/>
            <p:nvPr/>
          </p:nvSpPr>
          <p:spPr>
            <a:xfrm>
              <a:off x="1107550" y="3298409"/>
              <a:ext cx="297631" cy="45126"/>
            </a:xfrm>
            <a:custGeom>
              <a:rect b="b" l="l" r="r" t="t"/>
              <a:pathLst>
                <a:path extrusionOk="0" h="2527" w="16667">
                  <a:moveTo>
                    <a:pt x="13363" y="0"/>
                  </a:moveTo>
                  <a:cubicBezTo>
                    <a:pt x="8504" y="0"/>
                    <a:pt x="0" y="179"/>
                    <a:pt x="0" y="1432"/>
                  </a:cubicBezTo>
                  <a:cubicBezTo>
                    <a:pt x="0" y="2149"/>
                    <a:pt x="1304" y="2527"/>
                    <a:pt x="3450" y="2527"/>
                  </a:cubicBezTo>
                  <a:cubicBezTo>
                    <a:pt x="6559" y="2527"/>
                    <a:pt x="11433" y="1734"/>
                    <a:pt x="16667" y="29"/>
                  </a:cubicBezTo>
                  <a:cubicBezTo>
                    <a:pt x="16667" y="29"/>
                    <a:pt x="15306" y="0"/>
                    <a:pt x="13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8"/>
            <p:cNvSpPr/>
            <p:nvPr/>
          </p:nvSpPr>
          <p:spPr>
            <a:xfrm>
              <a:off x="1333984" y="3134722"/>
              <a:ext cx="247076" cy="215701"/>
            </a:xfrm>
            <a:custGeom>
              <a:rect b="b" l="l" r="r" t="t"/>
              <a:pathLst>
                <a:path extrusionOk="0" h="12079" w="13836">
                  <a:moveTo>
                    <a:pt x="1711" y="0"/>
                  </a:moveTo>
                  <a:cubicBezTo>
                    <a:pt x="1662" y="0"/>
                    <a:pt x="1618" y="8"/>
                    <a:pt x="1580" y="23"/>
                  </a:cubicBezTo>
                  <a:cubicBezTo>
                    <a:pt x="1" y="624"/>
                    <a:pt x="6216" y="8795"/>
                    <a:pt x="13836" y="12078"/>
                  </a:cubicBezTo>
                  <a:cubicBezTo>
                    <a:pt x="13836" y="12078"/>
                    <a:pt x="3691" y="0"/>
                    <a:pt x="1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8"/>
            <p:cNvSpPr/>
            <p:nvPr/>
          </p:nvSpPr>
          <p:spPr>
            <a:xfrm>
              <a:off x="1235793" y="3350388"/>
              <a:ext cx="345275" cy="64805"/>
            </a:xfrm>
            <a:custGeom>
              <a:rect b="b" l="l" r="r" t="t"/>
              <a:pathLst>
                <a:path extrusionOk="0" h="3629" w="19335">
                  <a:moveTo>
                    <a:pt x="19335" y="0"/>
                  </a:moveTo>
                  <a:cubicBezTo>
                    <a:pt x="19334" y="0"/>
                    <a:pt x="1289" y="1354"/>
                    <a:pt x="437" y="2682"/>
                  </a:cubicBezTo>
                  <a:cubicBezTo>
                    <a:pt x="0" y="3376"/>
                    <a:pt x="776" y="3628"/>
                    <a:pt x="2313" y="3628"/>
                  </a:cubicBezTo>
                  <a:cubicBezTo>
                    <a:pt x="3771" y="3628"/>
                    <a:pt x="5916" y="3401"/>
                    <a:pt x="8357" y="3108"/>
                  </a:cubicBezTo>
                  <a:cubicBezTo>
                    <a:pt x="13395" y="2531"/>
                    <a:pt x="19334" y="0"/>
                    <a:pt x="19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8"/>
            <p:cNvSpPr/>
            <p:nvPr/>
          </p:nvSpPr>
          <p:spPr>
            <a:xfrm>
              <a:off x="1535383" y="3201933"/>
              <a:ext cx="208129" cy="186968"/>
            </a:xfrm>
            <a:custGeom>
              <a:rect b="b" l="l" r="r" t="t"/>
              <a:pathLst>
                <a:path extrusionOk="0" h="10470" w="11655">
                  <a:moveTo>
                    <a:pt x="1402" y="0"/>
                  </a:moveTo>
                  <a:cubicBezTo>
                    <a:pt x="1334" y="0"/>
                    <a:pt x="1268" y="6"/>
                    <a:pt x="1203" y="18"/>
                  </a:cubicBezTo>
                  <a:cubicBezTo>
                    <a:pt x="0" y="244"/>
                    <a:pt x="5238" y="7637"/>
                    <a:pt x="11654" y="10470"/>
                  </a:cubicBezTo>
                  <a:cubicBezTo>
                    <a:pt x="11654" y="10470"/>
                    <a:pt x="9599" y="8013"/>
                    <a:pt x="6842" y="4881"/>
                  </a:cubicBezTo>
                  <a:cubicBezTo>
                    <a:pt x="4231" y="1890"/>
                    <a:pt x="2609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8"/>
            <p:cNvSpPr/>
            <p:nvPr/>
          </p:nvSpPr>
          <p:spPr>
            <a:xfrm>
              <a:off x="1660679" y="3251965"/>
              <a:ext cx="211272" cy="158860"/>
            </a:xfrm>
            <a:custGeom>
              <a:rect b="b" l="l" r="r" t="t"/>
              <a:pathLst>
                <a:path extrusionOk="0" h="8896" w="11831">
                  <a:moveTo>
                    <a:pt x="1486" y="0"/>
                  </a:moveTo>
                  <a:cubicBezTo>
                    <a:pt x="1436" y="0"/>
                    <a:pt x="1392" y="8"/>
                    <a:pt x="1354" y="23"/>
                  </a:cubicBezTo>
                  <a:cubicBezTo>
                    <a:pt x="1" y="575"/>
                    <a:pt x="7194" y="7292"/>
                    <a:pt x="11830" y="8896"/>
                  </a:cubicBezTo>
                  <a:cubicBezTo>
                    <a:pt x="11830" y="8896"/>
                    <a:pt x="3195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8"/>
            <p:cNvSpPr/>
            <p:nvPr/>
          </p:nvSpPr>
          <p:spPr>
            <a:xfrm>
              <a:off x="1393516" y="3388868"/>
              <a:ext cx="350007" cy="77841"/>
            </a:xfrm>
            <a:custGeom>
              <a:rect b="b" l="l" r="r" t="t"/>
              <a:pathLst>
                <a:path extrusionOk="0" h="4359" w="19600">
                  <a:moveTo>
                    <a:pt x="19599" y="1"/>
                  </a:moveTo>
                  <a:cubicBezTo>
                    <a:pt x="19599" y="1"/>
                    <a:pt x="15213" y="452"/>
                    <a:pt x="10802" y="1429"/>
                  </a:cubicBezTo>
                  <a:cubicBezTo>
                    <a:pt x="6391" y="2432"/>
                    <a:pt x="0" y="4086"/>
                    <a:pt x="3233" y="4336"/>
                  </a:cubicBezTo>
                  <a:cubicBezTo>
                    <a:pt x="3429" y="4351"/>
                    <a:pt x="3647" y="4359"/>
                    <a:pt x="3887" y="4359"/>
                  </a:cubicBezTo>
                  <a:cubicBezTo>
                    <a:pt x="7648" y="4359"/>
                    <a:pt x="16536" y="2545"/>
                    <a:pt x="19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8"/>
            <p:cNvSpPr/>
            <p:nvPr/>
          </p:nvSpPr>
          <p:spPr>
            <a:xfrm>
              <a:off x="1642787" y="3410795"/>
              <a:ext cx="229165" cy="76591"/>
            </a:xfrm>
            <a:custGeom>
              <a:rect b="b" l="l" r="r" t="t"/>
              <a:pathLst>
                <a:path extrusionOk="0" h="4289" w="12833">
                  <a:moveTo>
                    <a:pt x="12832" y="1"/>
                  </a:moveTo>
                  <a:cubicBezTo>
                    <a:pt x="12832" y="1"/>
                    <a:pt x="0" y="2933"/>
                    <a:pt x="1078" y="3935"/>
                  </a:cubicBezTo>
                  <a:cubicBezTo>
                    <a:pt x="1322" y="4168"/>
                    <a:pt x="1867" y="4289"/>
                    <a:pt x="2610" y="4289"/>
                  </a:cubicBezTo>
                  <a:cubicBezTo>
                    <a:pt x="5072" y="4289"/>
                    <a:pt x="9714" y="2965"/>
                    <a:pt x="12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8"/>
            <p:cNvSpPr/>
            <p:nvPr/>
          </p:nvSpPr>
          <p:spPr>
            <a:xfrm>
              <a:off x="1762727" y="3279928"/>
              <a:ext cx="221112" cy="141199"/>
            </a:xfrm>
            <a:custGeom>
              <a:rect b="b" l="l" r="r" t="t"/>
              <a:pathLst>
                <a:path extrusionOk="0" h="7907" w="12382">
                  <a:moveTo>
                    <a:pt x="2034" y="0"/>
                  </a:moveTo>
                  <a:cubicBezTo>
                    <a:pt x="1988" y="0"/>
                    <a:pt x="1945" y="4"/>
                    <a:pt x="1905" y="11"/>
                  </a:cubicBezTo>
                  <a:cubicBezTo>
                    <a:pt x="0" y="362"/>
                    <a:pt x="6316" y="5701"/>
                    <a:pt x="12381" y="7906"/>
                  </a:cubicBezTo>
                  <a:cubicBezTo>
                    <a:pt x="12381" y="7906"/>
                    <a:pt x="4187" y="0"/>
                    <a:pt x="2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1005949" y="3151418"/>
              <a:ext cx="1027163" cy="277327"/>
            </a:xfrm>
            <a:custGeom>
              <a:rect b="b" l="l" r="r" t="t"/>
              <a:pathLst>
                <a:path extrusionOk="0" h="15530" w="57520">
                  <a:moveTo>
                    <a:pt x="419" y="1"/>
                  </a:moveTo>
                  <a:cubicBezTo>
                    <a:pt x="278" y="1"/>
                    <a:pt x="156" y="94"/>
                    <a:pt x="101" y="241"/>
                  </a:cubicBezTo>
                  <a:cubicBezTo>
                    <a:pt x="1" y="416"/>
                    <a:pt x="101" y="642"/>
                    <a:pt x="302" y="717"/>
                  </a:cubicBezTo>
                  <a:cubicBezTo>
                    <a:pt x="651" y="867"/>
                    <a:pt x="36041" y="15530"/>
                    <a:pt x="56880" y="15530"/>
                  </a:cubicBezTo>
                  <a:cubicBezTo>
                    <a:pt x="56968" y="15530"/>
                    <a:pt x="57056" y="15530"/>
                    <a:pt x="57144" y="15529"/>
                  </a:cubicBezTo>
                  <a:cubicBezTo>
                    <a:pt x="57219" y="15529"/>
                    <a:pt x="57294" y="15479"/>
                    <a:pt x="57370" y="15454"/>
                  </a:cubicBezTo>
                  <a:cubicBezTo>
                    <a:pt x="57445" y="15379"/>
                    <a:pt x="57520" y="15278"/>
                    <a:pt x="57520" y="15153"/>
                  </a:cubicBezTo>
                  <a:cubicBezTo>
                    <a:pt x="57520" y="14928"/>
                    <a:pt x="57345" y="14777"/>
                    <a:pt x="57144" y="14777"/>
                  </a:cubicBezTo>
                  <a:cubicBezTo>
                    <a:pt x="57057" y="14778"/>
                    <a:pt x="56969" y="14778"/>
                    <a:pt x="56881" y="14778"/>
                  </a:cubicBezTo>
                  <a:cubicBezTo>
                    <a:pt x="36192" y="14778"/>
                    <a:pt x="927" y="165"/>
                    <a:pt x="577" y="40"/>
                  </a:cubicBezTo>
                  <a:cubicBezTo>
                    <a:pt x="524" y="13"/>
                    <a:pt x="470" y="1"/>
                    <a:pt x="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772802" y="2346556"/>
              <a:ext cx="233630" cy="281559"/>
            </a:xfrm>
            <a:custGeom>
              <a:rect b="b" l="l" r="r" t="t"/>
              <a:pathLst>
                <a:path extrusionOk="0" h="15767" w="13083">
                  <a:moveTo>
                    <a:pt x="5534" y="1"/>
                  </a:moveTo>
                  <a:cubicBezTo>
                    <a:pt x="5519" y="1"/>
                    <a:pt x="5504" y="1"/>
                    <a:pt x="5489" y="2"/>
                  </a:cubicBezTo>
                  <a:cubicBezTo>
                    <a:pt x="0" y="353"/>
                    <a:pt x="13083" y="15767"/>
                    <a:pt x="13083" y="15767"/>
                  </a:cubicBezTo>
                  <a:cubicBezTo>
                    <a:pt x="13083" y="15767"/>
                    <a:pt x="8274" y="1"/>
                    <a:pt x="5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715769" y="2413695"/>
              <a:ext cx="290667" cy="214415"/>
            </a:xfrm>
            <a:custGeom>
              <a:rect b="b" l="l" r="r" t="t"/>
              <a:pathLst>
                <a:path extrusionOk="0" h="12007" w="16277">
                  <a:moveTo>
                    <a:pt x="500" y="1"/>
                  </a:moveTo>
                  <a:cubicBezTo>
                    <a:pt x="176" y="1"/>
                    <a:pt x="0" y="171"/>
                    <a:pt x="11" y="553"/>
                  </a:cubicBezTo>
                  <a:cubicBezTo>
                    <a:pt x="111" y="4764"/>
                    <a:pt x="16277" y="12007"/>
                    <a:pt x="16277" y="12007"/>
                  </a:cubicBezTo>
                  <a:cubicBezTo>
                    <a:pt x="16277" y="12007"/>
                    <a:pt x="3211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977094" y="2402463"/>
              <a:ext cx="94216" cy="318739"/>
            </a:xfrm>
            <a:custGeom>
              <a:rect b="b" l="l" r="r" t="t"/>
              <a:pathLst>
                <a:path extrusionOk="0" h="17849" w="5276">
                  <a:moveTo>
                    <a:pt x="2065" y="0"/>
                  </a:moveTo>
                  <a:cubicBezTo>
                    <a:pt x="0" y="0"/>
                    <a:pt x="5276" y="17849"/>
                    <a:pt x="5276" y="17849"/>
                  </a:cubicBezTo>
                  <a:cubicBezTo>
                    <a:pt x="5276" y="17849"/>
                    <a:pt x="4324" y="280"/>
                    <a:pt x="2118" y="4"/>
                  </a:cubicBezTo>
                  <a:cubicBezTo>
                    <a:pt x="2100" y="2"/>
                    <a:pt x="2082" y="0"/>
                    <a:pt x="2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8"/>
            <p:cNvSpPr/>
            <p:nvPr/>
          </p:nvSpPr>
          <p:spPr>
            <a:xfrm>
              <a:off x="1092248" y="2537723"/>
              <a:ext cx="76627" cy="262684"/>
            </a:xfrm>
            <a:custGeom>
              <a:rect b="b" l="l" r="r" t="t"/>
              <a:pathLst>
                <a:path extrusionOk="0" h="14710" w="4291">
                  <a:moveTo>
                    <a:pt x="1865" y="1"/>
                  </a:moveTo>
                  <a:cubicBezTo>
                    <a:pt x="536" y="1"/>
                    <a:pt x="0" y="7999"/>
                    <a:pt x="2135" y="14710"/>
                  </a:cubicBezTo>
                  <a:cubicBezTo>
                    <a:pt x="2135" y="14710"/>
                    <a:pt x="4291" y="3582"/>
                    <a:pt x="2511" y="575"/>
                  </a:cubicBezTo>
                  <a:cubicBezTo>
                    <a:pt x="2282" y="182"/>
                    <a:pt x="2064" y="1"/>
                    <a:pt x="1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8"/>
            <p:cNvSpPr/>
            <p:nvPr/>
          </p:nvSpPr>
          <p:spPr>
            <a:xfrm>
              <a:off x="1172886" y="2624503"/>
              <a:ext cx="86395" cy="271684"/>
            </a:xfrm>
            <a:custGeom>
              <a:rect b="b" l="l" r="r" t="t"/>
              <a:pathLst>
                <a:path extrusionOk="0" h="15214" w="4838">
                  <a:moveTo>
                    <a:pt x="2055" y="0"/>
                  </a:moveTo>
                  <a:cubicBezTo>
                    <a:pt x="0" y="0"/>
                    <a:pt x="2456" y="15213"/>
                    <a:pt x="2456" y="15213"/>
                  </a:cubicBezTo>
                  <a:cubicBezTo>
                    <a:pt x="4837" y="11780"/>
                    <a:pt x="4111" y="0"/>
                    <a:pt x="2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8"/>
            <p:cNvSpPr/>
            <p:nvPr/>
          </p:nvSpPr>
          <p:spPr>
            <a:xfrm>
              <a:off x="1259524" y="2750246"/>
              <a:ext cx="120592" cy="287363"/>
            </a:xfrm>
            <a:custGeom>
              <a:rect b="b" l="l" r="r" t="t"/>
              <a:pathLst>
                <a:path extrusionOk="0" h="16092" w="6753">
                  <a:moveTo>
                    <a:pt x="1931" y="1"/>
                  </a:moveTo>
                  <a:cubicBezTo>
                    <a:pt x="1" y="1"/>
                    <a:pt x="4973" y="16091"/>
                    <a:pt x="4973" y="16091"/>
                  </a:cubicBezTo>
                  <a:cubicBezTo>
                    <a:pt x="6752" y="11279"/>
                    <a:pt x="3895" y="76"/>
                    <a:pt x="1940" y="1"/>
                  </a:cubicBezTo>
                  <a:cubicBezTo>
                    <a:pt x="1937" y="1"/>
                    <a:pt x="1934" y="1"/>
                    <a:pt x="1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8"/>
            <p:cNvSpPr/>
            <p:nvPr/>
          </p:nvSpPr>
          <p:spPr>
            <a:xfrm>
              <a:off x="1393873" y="2898826"/>
              <a:ext cx="69930" cy="250648"/>
            </a:xfrm>
            <a:custGeom>
              <a:rect b="b" l="l" r="r" t="t"/>
              <a:pathLst>
                <a:path extrusionOk="0" h="14036" w="3916">
                  <a:moveTo>
                    <a:pt x="1281" y="1"/>
                  </a:moveTo>
                  <a:cubicBezTo>
                    <a:pt x="0" y="1"/>
                    <a:pt x="3614" y="14036"/>
                    <a:pt x="3614" y="14036"/>
                  </a:cubicBezTo>
                  <a:cubicBezTo>
                    <a:pt x="3915" y="8898"/>
                    <a:pt x="3614" y="2206"/>
                    <a:pt x="1584" y="176"/>
                  </a:cubicBezTo>
                  <a:cubicBezTo>
                    <a:pt x="1462" y="57"/>
                    <a:pt x="1362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8"/>
            <p:cNvSpPr/>
            <p:nvPr/>
          </p:nvSpPr>
          <p:spPr>
            <a:xfrm>
              <a:off x="1492421" y="2996820"/>
              <a:ext cx="129663" cy="278863"/>
            </a:xfrm>
            <a:custGeom>
              <a:rect b="b" l="l" r="r" t="t"/>
              <a:pathLst>
                <a:path extrusionOk="0" h="15616" w="7261">
                  <a:moveTo>
                    <a:pt x="1955" y="1"/>
                  </a:moveTo>
                  <a:cubicBezTo>
                    <a:pt x="1947" y="1"/>
                    <a:pt x="1938" y="1"/>
                    <a:pt x="1930" y="2"/>
                  </a:cubicBezTo>
                  <a:cubicBezTo>
                    <a:pt x="0" y="77"/>
                    <a:pt x="5439" y="15616"/>
                    <a:pt x="5439" y="15616"/>
                  </a:cubicBezTo>
                  <a:cubicBezTo>
                    <a:pt x="7260" y="11423"/>
                    <a:pt x="3889" y="1"/>
                    <a:pt x="1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8"/>
            <p:cNvSpPr/>
            <p:nvPr/>
          </p:nvSpPr>
          <p:spPr>
            <a:xfrm>
              <a:off x="814871" y="2612415"/>
              <a:ext cx="256452" cy="108770"/>
            </a:xfrm>
            <a:custGeom>
              <a:rect b="b" l="l" r="r" t="t"/>
              <a:pathLst>
                <a:path extrusionOk="0" h="6091" w="14361">
                  <a:moveTo>
                    <a:pt x="627" y="1"/>
                  </a:moveTo>
                  <a:cubicBezTo>
                    <a:pt x="354" y="1"/>
                    <a:pt x="193" y="78"/>
                    <a:pt x="175" y="251"/>
                  </a:cubicBezTo>
                  <a:cubicBezTo>
                    <a:pt x="0" y="1930"/>
                    <a:pt x="8622" y="5991"/>
                    <a:pt x="14361" y="6091"/>
                  </a:cubicBezTo>
                  <a:cubicBezTo>
                    <a:pt x="14361" y="6091"/>
                    <a:pt x="3050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8"/>
            <p:cNvSpPr/>
            <p:nvPr/>
          </p:nvSpPr>
          <p:spPr>
            <a:xfrm>
              <a:off x="873778" y="2722283"/>
              <a:ext cx="256630" cy="79341"/>
            </a:xfrm>
            <a:custGeom>
              <a:rect b="b" l="l" r="r" t="t"/>
              <a:pathLst>
                <a:path extrusionOk="0" h="4443" w="14371">
                  <a:moveTo>
                    <a:pt x="1783" y="1"/>
                  </a:moveTo>
                  <a:cubicBezTo>
                    <a:pt x="1452" y="1"/>
                    <a:pt x="1211" y="59"/>
                    <a:pt x="1087" y="188"/>
                  </a:cubicBezTo>
                  <a:cubicBezTo>
                    <a:pt x="0" y="1345"/>
                    <a:pt x="7042" y="4442"/>
                    <a:pt x="12921" y="4442"/>
                  </a:cubicBezTo>
                  <a:cubicBezTo>
                    <a:pt x="13414" y="4442"/>
                    <a:pt x="13899" y="4420"/>
                    <a:pt x="14370" y="4374"/>
                  </a:cubicBezTo>
                  <a:cubicBezTo>
                    <a:pt x="14370" y="4374"/>
                    <a:pt x="4657" y="1"/>
                    <a:pt x="1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8"/>
            <p:cNvSpPr/>
            <p:nvPr/>
          </p:nvSpPr>
          <p:spPr>
            <a:xfrm>
              <a:off x="952327" y="2822402"/>
              <a:ext cx="264452" cy="76769"/>
            </a:xfrm>
            <a:custGeom>
              <a:rect b="b" l="l" r="r" t="t"/>
              <a:pathLst>
                <a:path extrusionOk="0" h="4299" w="14809">
                  <a:moveTo>
                    <a:pt x="2289" y="0"/>
                  </a:moveTo>
                  <a:cubicBezTo>
                    <a:pt x="2182" y="0"/>
                    <a:pt x="2086" y="7"/>
                    <a:pt x="2001" y="20"/>
                  </a:cubicBezTo>
                  <a:cubicBezTo>
                    <a:pt x="1" y="335"/>
                    <a:pt x="7396" y="4299"/>
                    <a:pt x="12974" y="4299"/>
                  </a:cubicBezTo>
                  <a:cubicBezTo>
                    <a:pt x="13615" y="4299"/>
                    <a:pt x="14232" y="4247"/>
                    <a:pt x="14808" y="4130"/>
                  </a:cubicBezTo>
                  <a:cubicBezTo>
                    <a:pt x="14808" y="4130"/>
                    <a:pt x="5017" y="0"/>
                    <a:pt x="2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8"/>
            <p:cNvSpPr/>
            <p:nvPr/>
          </p:nvSpPr>
          <p:spPr>
            <a:xfrm>
              <a:off x="1090533" y="2946484"/>
              <a:ext cx="257809" cy="91109"/>
            </a:xfrm>
            <a:custGeom>
              <a:rect b="b" l="l" r="r" t="t"/>
              <a:pathLst>
                <a:path extrusionOk="0" h="5102" w="14437">
                  <a:moveTo>
                    <a:pt x="1725" y="1"/>
                  </a:moveTo>
                  <a:cubicBezTo>
                    <a:pt x="1511" y="1"/>
                    <a:pt x="1351" y="36"/>
                    <a:pt x="1254" y="114"/>
                  </a:cubicBezTo>
                  <a:cubicBezTo>
                    <a:pt x="1" y="1091"/>
                    <a:pt x="9725" y="4926"/>
                    <a:pt x="14437" y="5101"/>
                  </a:cubicBezTo>
                  <a:cubicBezTo>
                    <a:pt x="14437" y="5101"/>
                    <a:pt x="4278" y="1"/>
                    <a:pt x="1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8"/>
            <p:cNvSpPr/>
            <p:nvPr/>
          </p:nvSpPr>
          <p:spPr>
            <a:xfrm>
              <a:off x="1180707" y="3056227"/>
              <a:ext cx="277738" cy="94770"/>
            </a:xfrm>
            <a:custGeom>
              <a:rect b="b" l="l" r="r" t="t"/>
              <a:pathLst>
                <a:path extrusionOk="0" h="5307" w="15553">
                  <a:moveTo>
                    <a:pt x="1508" y="0"/>
                  </a:moveTo>
                  <a:cubicBezTo>
                    <a:pt x="1329" y="0"/>
                    <a:pt x="1196" y="26"/>
                    <a:pt x="1116" y="83"/>
                  </a:cubicBezTo>
                  <a:cubicBezTo>
                    <a:pt x="1" y="896"/>
                    <a:pt x="8665" y="5307"/>
                    <a:pt x="14288" y="5307"/>
                  </a:cubicBezTo>
                  <a:cubicBezTo>
                    <a:pt x="14730" y="5307"/>
                    <a:pt x="15154" y="5279"/>
                    <a:pt x="15552" y="5221"/>
                  </a:cubicBezTo>
                  <a:cubicBezTo>
                    <a:pt x="15552" y="5221"/>
                    <a:pt x="4018" y="0"/>
                    <a:pt x="1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8"/>
            <p:cNvSpPr/>
            <p:nvPr/>
          </p:nvSpPr>
          <p:spPr>
            <a:xfrm>
              <a:off x="1318788" y="3184005"/>
              <a:ext cx="270773" cy="98931"/>
            </a:xfrm>
            <a:custGeom>
              <a:rect b="b" l="l" r="r" t="t"/>
              <a:pathLst>
                <a:path extrusionOk="0" h="5540" w="15163">
                  <a:moveTo>
                    <a:pt x="1584" y="0"/>
                  </a:moveTo>
                  <a:cubicBezTo>
                    <a:pt x="1456" y="0"/>
                    <a:pt x="1353" y="15"/>
                    <a:pt x="1278" y="45"/>
                  </a:cubicBezTo>
                  <a:cubicBezTo>
                    <a:pt x="1" y="586"/>
                    <a:pt x="7025" y="5540"/>
                    <a:pt x="12645" y="5540"/>
                  </a:cubicBezTo>
                  <a:cubicBezTo>
                    <a:pt x="13532" y="5540"/>
                    <a:pt x="14384" y="5416"/>
                    <a:pt x="15163" y="5133"/>
                  </a:cubicBezTo>
                  <a:cubicBezTo>
                    <a:pt x="15163" y="5133"/>
                    <a:pt x="3994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8"/>
            <p:cNvSpPr/>
            <p:nvPr/>
          </p:nvSpPr>
          <p:spPr>
            <a:xfrm>
              <a:off x="998789" y="2621343"/>
              <a:ext cx="747444" cy="785730"/>
            </a:xfrm>
            <a:custGeom>
              <a:rect b="b" l="l" r="r" t="t"/>
              <a:pathLst>
                <a:path extrusionOk="0" h="44000" w="41856">
                  <a:moveTo>
                    <a:pt x="432" y="1"/>
                  </a:moveTo>
                  <a:cubicBezTo>
                    <a:pt x="366" y="1"/>
                    <a:pt x="303" y="18"/>
                    <a:pt x="251" y="52"/>
                  </a:cubicBezTo>
                  <a:cubicBezTo>
                    <a:pt x="76" y="152"/>
                    <a:pt x="1" y="378"/>
                    <a:pt x="126" y="553"/>
                  </a:cubicBezTo>
                  <a:cubicBezTo>
                    <a:pt x="8497" y="14263"/>
                    <a:pt x="36994" y="41832"/>
                    <a:pt x="41254" y="43962"/>
                  </a:cubicBezTo>
                  <a:cubicBezTo>
                    <a:pt x="41304" y="43987"/>
                    <a:pt x="41361" y="44000"/>
                    <a:pt x="41417" y="44000"/>
                  </a:cubicBezTo>
                  <a:cubicBezTo>
                    <a:pt x="41473" y="44000"/>
                    <a:pt x="41530" y="43987"/>
                    <a:pt x="41580" y="43962"/>
                  </a:cubicBezTo>
                  <a:cubicBezTo>
                    <a:pt x="41655" y="43912"/>
                    <a:pt x="41705" y="43862"/>
                    <a:pt x="41755" y="43787"/>
                  </a:cubicBezTo>
                  <a:cubicBezTo>
                    <a:pt x="41856" y="43611"/>
                    <a:pt x="41781" y="43386"/>
                    <a:pt x="41580" y="43285"/>
                  </a:cubicBezTo>
                  <a:cubicBezTo>
                    <a:pt x="37369" y="41205"/>
                    <a:pt x="9074" y="13786"/>
                    <a:pt x="753" y="177"/>
                  </a:cubicBezTo>
                  <a:cubicBezTo>
                    <a:pt x="687" y="62"/>
                    <a:pt x="556" y="1"/>
                    <a:pt x="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8"/>
            <p:cNvSpPr/>
            <p:nvPr/>
          </p:nvSpPr>
          <p:spPr>
            <a:xfrm>
              <a:off x="956273" y="1654723"/>
              <a:ext cx="1844412" cy="2134864"/>
            </a:xfrm>
            <a:custGeom>
              <a:rect b="b" l="l" r="r" t="t"/>
              <a:pathLst>
                <a:path extrusionOk="0" h="119550" w="103285">
                  <a:moveTo>
                    <a:pt x="72232" y="0"/>
                  </a:moveTo>
                  <a:cubicBezTo>
                    <a:pt x="68723" y="1730"/>
                    <a:pt x="65189" y="3409"/>
                    <a:pt x="61605" y="5063"/>
                  </a:cubicBezTo>
                  <a:cubicBezTo>
                    <a:pt x="61756" y="5614"/>
                    <a:pt x="61906" y="6141"/>
                    <a:pt x="62056" y="6692"/>
                  </a:cubicBezTo>
                  <a:cubicBezTo>
                    <a:pt x="61580" y="6316"/>
                    <a:pt x="61154" y="5915"/>
                    <a:pt x="60728" y="5464"/>
                  </a:cubicBezTo>
                  <a:cubicBezTo>
                    <a:pt x="60427" y="5589"/>
                    <a:pt x="60101" y="5740"/>
                    <a:pt x="59776" y="5890"/>
                  </a:cubicBezTo>
                  <a:cubicBezTo>
                    <a:pt x="59901" y="6542"/>
                    <a:pt x="60001" y="7193"/>
                    <a:pt x="60101" y="7870"/>
                  </a:cubicBezTo>
                  <a:cubicBezTo>
                    <a:pt x="59726" y="7344"/>
                    <a:pt x="59350" y="6792"/>
                    <a:pt x="59024" y="6241"/>
                  </a:cubicBezTo>
                  <a:cubicBezTo>
                    <a:pt x="45590" y="12281"/>
                    <a:pt x="31680" y="17669"/>
                    <a:pt x="17595" y="21930"/>
                  </a:cubicBezTo>
                  <a:cubicBezTo>
                    <a:pt x="17821" y="23158"/>
                    <a:pt x="17946" y="24386"/>
                    <a:pt x="18021" y="25639"/>
                  </a:cubicBezTo>
                  <a:cubicBezTo>
                    <a:pt x="17094" y="24712"/>
                    <a:pt x="16292" y="23659"/>
                    <a:pt x="15665" y="22507"/>
                  </a:cubicBezTo>
                  <a:cubicBezTo>
                    <a:pt x="15440" y="22582"/>
                    <a:pt x="15189" y="22657"/>
                    <a:pt x="14963" y="22732"/>
                  </a:cubicBezTo>
                  <a:cubicBezTo>
                    <a:pt x="15089" y="24111"/>
                    <a:pt x="15239" y="25489"/>
                    <a:pt x="15364" y="26893"/>
                  </a:cubicBezTo>
                  <a:cubicBezTo>
                    <a:pt x="14688" y="25664"/>
                    <a:pt x="14011" y="24436"/>
                    <a:pt x="13334" y="23208"/>
                  </a:cubicBezTo>
                  <a:cubicBezTo>
                    <a:pt x="8898" y="24461"/>
                    <a:pt x="4462" y="25639"/>
                    <a:pt x="1" y="26667"/>
                  </a:cubicBezTo>
                  <a:cubicBezTo>
                    <a:pt x="1104" y="29875"/>
                    <a:pt x="2206" y="33133"/>
                    <a:pt x="3309" y="36441"/>
                  </a:cubicBezTo>
                  <a:cubicBezTo>
                    <a:pt x="4387" y="36617"/>
                    <a:pt x="5465" y="36742"/>
                    <a:pt x="6542" y="36817"/>
                  </a:cubicBezTo>
                  <a:cubicBezTo>
                    <a:pt x="5615" y="37143"/>
                    <a:pt x="4713" y="37569"/>
                    <a:pt x="3861" y="38071"/>
                  </a:cubicBezTo>
                  <a:cubicBezTo>
                    <a:pt x="3936" y="38246"/>
                    <a:pt x="3986" y="38447"/>
                    <a:pt x="4061" y="38622"/>
                  </a:cubicBezTo>
                  <a:cubicBezTo>
                    <a:pt x="4594" y="38544"/>
                    <a:pt x="5136" y="38504"/>
                    <a:pt x="5682" y="38504"/>
                  </a:cubicBezTo>
                  <a:cubicBezTo>
                    <a:pt x="6010" y="38504"/>
                    <a:pt x="6339" y="38519"/>
                    <a:pt x="6668" y="38547"/>
                  </a:cubicBezTo>
                  <a:cubicBezTo>
                    <a:pt x="5941" y="39023"/>
                    <a:pt x="5239" y="39499"/>
                    <a:pt x="4512" y="39975"/>
                  </a:cubicBezTo>
                  <a:cubicBezTo>
                    <a:pt x="13234" y="65991"/>
                    <a:pt x="22131" y="94061"/>
                    <a:pt x="29775" y="119550"/>
                  </a:cubicBezTo>
                  <a:cubicBezTo>
                    <a:pt x="56116" y="114412"/>
                    <a:pt x="79174" y="106066"/>
                    <a:pt x="103285" y="94261"/>
                  </a:cubicBezTo>
                  <a:cubicBezTo>
                    <a:pt x="102483" y="91780"/>
                    <a:pt x="101681" y="89274"/>
                    <a:pt x="100854" y="86793"/>
                  </a:cubicBezTo>
                  <a:cubicBezTo>
                    <a:pt x="100026" y="86943"/>
                    <a:pt x="99224" y="87093"/>
                    <a:pt x="98397" y="87244"/>
                  </a:cubicBezTo>
                  <a:cubicBezTo>
                    <a:pt x="99074" y="86667"/>
                    <a:pt x="99751" y="86091"/>
                    <a:pt x="100453" y="85540"/>
                  </a:cubicBezTo>
                  <a:cubicBezTo>
                    <a:pt x="100277" y="85013"/>
                    <a:pt x="100102" y="84487"/>
                    <a:pt x="99926" y="83961"/>
                  </a:cubicBezTo>
                  <a:cubicBezTo>
                    <a:pt x="99250" y="84036"/>
                    <a:pt x="98548" y="84186"/>
                    <a:pt x="97896" y="84437"/>
                  </a:cubicBezTo>
                  <a:cubicBezTo>
                    <a:pt x="98372" y="83785"/>
                    <a:pt x="98924" y="83234"/>
                    <a:pt x="99525" y="82732"/>
                  </a:cubicBezTo>
                  <a:cubicBezTo>
                    <a:pt x="90528" y="55163"/>
                    <a:pt x="81154" y="27569"/>
                    <a:pt x="7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8"/>
            <p:cNvSpPr/>
            <p:nvPr/>
          </p:nvSpPr>
          <p:spPr>
            <a:xfrm>
              <a:off x="1105300" y="1841783"/>
              <a:ext cx="1131451" cy="414008"/>
            </a:xfrm>
            <a:custGeom>
              <a:rect b="b" l="l" r="r" t="t"/>
              <a:pathLst>
                <a:path extrusionOk="0" h="23184" w="63360">
                  <a:moveTo>
                    <a:pt x="63209" y="0"/>
                  </a:moveTo>
                  <a:cubicBezTo>
                    <a:pt x="42833" y="8472"/>
                    <a:pt x="21780" y="17269"/>
                    <a:pt x="1" y="22833"/>
                  </a:cubicBezTo>
                  <a:lnTo>
                    <a:pt x="101" y="23184"/>
                  </a:lnTo>
                  <a:cubicBezTo>
                    <a:pt x="21881" y="17595"/>
                    <a:pt x="42958" y="8823"/>
                    <a:pt x="63360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8"/>
            <p:cNvSpPr/>
            <p:nvPr/>
          </p:nvSpPr>
          <p:spPr>
            <a:xfrm>
              <a:off x="1134388" y="1933081"/>
              <a:ext cx="1131451" cy="414455"/>
            </a:xfrm>
            <a:custGeom>
              <a:rect b="b" l="l" r="r" t="t"/>
              <a:pathLst>
                <a:path extrusionOk="0" h="23209" w="63360">
                  <a:moveTo>
                    <a:pt x="63234" y="0"/>
                  </a:moveTo>
                  <a:cubicBezTo>
                    <a:pt x="42833" y="8497"/>
                    <a:pt x="21780" y="17294"/>
                    <a:pt x="1" y="22858"/>
                  </a:cubicBezTo>
                  <a:lnTo>
                    <a:pt x="101" y="23208"/>
                  </a:lnTo>
                  <a:cubicBezTo>
                    <a:pt x="21881" y="17619"/>
                    <a:pt x="42958" y="8822"/>
                    <a:pt x="63360" y="326"/>
                  </a:cubicBezTo>
                  <a:lnTo>
                    <a:pt x="63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8"/>
            <p:cNvSpPr/>
            <p:nvPr/>
          </p:nvSpPr>
          <p:spPr>
            <a:xfrm>
              <a:off x="1163940" y="2024825"/>
              <a:ext cx="1130987" cy="414455"/>
            </a:xfrm>
            <a:custGeom>
              <a:rect b="b" l="l" r="r" t="t"/>
              <a:pathLst>
                <a:path extrusionOk="0" h="23209" w="63334">
                  <a:moveTo>
                    <a:pt x="63208" y="0"/>
                  </a:moveTo>
                  <a:cubicBezTo>
                    <a:pt x="42832" y="8496"/>
                    <a:pt x="21755" y="17268"/>
                    <a:pt x="0" y="22857"/>
                  </a:cubicBezTo>
                  <a:lnTo>
                    <a:pt x="75" y="23208"/>
                  </a:lnTo>
                  <a:cubicBezTo>
                    <a:pt x="21855" y="17619"/>
                    <a:pt x="42958" y="8822"/>
                    <a:pt x="63334" y="326"/>
                  </a:cubicBezTo>
                  <a:lnTo>
                    <a:pt x="63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8"/>
            <p:cNvSpPr/>
            <p:nvPr/>
          </p:nvSpPr>
          <p:spPr>
            <a:xfrm>
              <a:off x="1193027" y="2116552"/>
              <a:ext cx="1130987" cy="414026"/>
            </a:xfrm>
            <a:custGeom>
              <a:rect b="b" l="l" r="r" t="t"/>
              <a:pathLst>
                <a:path extrusionOk="0" h="23185" w="63334">
                  <a:moveTo>
                    <a:pt x="63208" y="1"/>
                  </a:moveTo>
                  <a:cubicBezTo>
                    <a:pt x="42832" y="8497"/>
                    <a:pt x="21755" y="17269"/>
                    <a:pt x="0" y="22858"/>
                  </a:cubicBezTo>
                  <a:lnTo>
                    <a:pt x="75" y="23184"/>
                  </a:lnTo>
                  <a:cubicBezTo>
                    <a:pt x="21880" y="17620"/>
                    <a:pt x="42958" y="8823"/>
                    <a:pt x="63334" y="327"/>
                  </a:cubicBezTo>
                  <a:lnTo>
                    <a:pt x="63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8"/>
            <p:cNvSpPr/>
            <p:nvPr/>
          </p:nvSpPr>
          <p:spPr>
            <a:xfrm>
              <a:off x="1222115" y="2207850"/>
              <a:ext cx="1131433" cy="414455"/>
            </a:xfrm>
            <a:custGeom>
              <a:rect b="b" l="l" r="r" t="t"/>
              <a:pathLst>
                <a:path extrusionOk="0" h="23209" w="63359">
                  <a:moveTo>
                    <a:pt x="63209" y="1"/>
                  </a:moveTo>
                  <a:cubicBezTo>
                    <a:pt x="42832" y="8497"/>
                    <a:pt x="21755" y="17294"/>
                    <a:pt x="0" y="22858"/>
                  </a:cubicBezTo>
                  <a:lnTo>
                    <a:pt x="100" y="23209"/>
                  </a:lnTo>
                  <a:cubicBezTo>
                    <a:pt x="21880" y="17620"/>
                    <a:pt x="42958" y="8848"/>
                    <a:pt x="63359" y="327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8"/>
            <p:cNvSpPr/>
            <p:nvPr/>
          </p:nvSpPr>
          <p:spPr>
            <a:xfrm>
              <a:off x="1251203" y="2299594"/>
              <a:ext cx="1131433" cy="414455"/>
            </a:xfrm>
            <a:custGeom>
              <a:rect b="b" l="l" r="r" t="t"/>
              <a:pathLst>
                <a:path extrusionOk="0" h="23209" w="63359">
                  <a:moveTo>
                    <a:pt x="63209" y="1"/>
                  </a:moveTo>
                  <a:cubicBezTo>
                    <a:pt x="42833" y="8497"/>
                    <a:pt x="21780" y="17269"/>
                    <a:pt x="0" y="22858"/>
                  </a:cubicBezTo>
                  <a:lnTo>
                    <a:pt x="100" y="23209"/>
                  </a:lnTo>
                  <a:cubicBezTo>
                    <a:pt x="21880" y="17620"/>
                    <a:pt x="42958" y="8823"/>
                    <a:pt x="63359" y="326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8"/>
            <p:cNvSpPr/>
            <p:nvPr/>
          </p:nvSpPr>
          <p:spPr>
            <a:xfrm>
              <a:off x="1280290" y="2391339"/>
              <a:ext cx="1131451" cy="414008"/>
            </a:xfrm>
            <a:custGeom>
              <a:rect b="b" l="l" r="r" t="t"/>
              <a:pathLst>
                <a:path extrusionOk="0" h="23184" w="63360">
                  <a:moveTo>
                    <a:pt x="63234" y="1"/>
                  </a:moveTo>
                  <a:cubicBezTo>
                    <a:pt x="42858" y="8497"/>
                    <a:pt x="21780" y="17269"/>
                    <a:pt x="0" y="22858"/>
                  </a:cubicBezTo>
                  <a:lnTo>
                    <a:pt x="101" y="23184"/>
                  </a:lnTo>
                  <a:cubicBezTo>
                    <a:pt x="21880" y="17620"/>
                    <a:pt x="42983" y="8823"/>
                    <a:pt x="63359" y="326"/>
                  </a:cubicBezTo>
                  <a:lnTo>
                    <a:pt x="63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8"/>
            <p:cNvSpPr/>
            <p:nvPr/>
          </p:nvSpPr>
          <p:spPr>
            <a:xfrm>
              <a:off x="1309824" y="2483083"/>
              <a:ext cx="1131005" cy="414008"/>
            </a:xfrm>
            <a:custGeom>
              <a:rect b="b" l="l" r="r" t="t"/>
              <a:pathLst>
                <a:path extrusionOk="0" h="23184" w="63335">
                  <a:moveTo>
                    <a:pt x="63209" y="0"/>
                  </a:moveTo>
                  <a:cubicBezTo>
                    <a:pt x="42833" y="8472"/>
                    <a:pt x="21755" y="17269"/>
                    <a:pt x="0" y="22833"/>
                  </a:cubicBezTo>
                  <a:lnTo>
                    <a:pt x="76" y="23184"/>
                  </a:lnTo>
                  <a:cubicBezTo>
                    <a:pt x="21855" y="17595"/>
                    <a:pt x="42958" y="8823"/>
                    <a:pt x="63334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8"/>
            <p:cNvSpPr/>
            <p:nvPr/>
          </p:nvSpPr>
          <p:spPr>
            <a:xfrm>
              <a:off x="1338912" y="2574381"/>
              <a:ext cx="1131451" cy="414455"/>
            </a:xfrm>
            <a:custGeom>
              <a:rect b="b" l="l" r="r" t="t"/>
              <a:pathLst>
                <a:path extrusionOk="0" h="23209" w="63360">
                  <a:moveTo>
                    <a:pt x="63209" y="0"/>
                  </a:moveTo>
                  <a:cubicBezTo>
                    <a:pt x="42833" y="8497"/>
                    <a:pt x="21755" y="17294"/>
                    <a:pt x="1" y="22857"/>
                  </a:cubicBezTo>
                  <a:lnTo>
                    <a:pt x="76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8"/>
            <p:cNvSpPr/>
            <p:nvPr/>
          </p:nvSpPr>
          <p:spPr>
            <a:xfrm>
              <a:off x="1367999" y="2666126"/>
              <a:ext cx="1131451" cy="414455"/>
            </a:xfrm>
            <a:custGeom>
              <a:rect b="b" l="l" r="r" t="t"/>
              <a:pathLst>
                <a:path extrusionOk="0" h="23209" w="63360">
                  <a:moveTo>
                    <a:pt x="63209" y="0"/>
                  </a:moveTo>
                  <a:cubicBezTo>
                    <a:pt x="42833" y="8496"/>
                    <a:pt x="21780" y="17268"/>
                    <a:pt x="1" y="22857"/>
                  </a:cubicBezTo>
                  <a:lnTo>
                    <a:pt x="101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8"/>
            <p:cNvSpPr/>
            <p:nvPr/>
          </p:nvSpPr>
          <p:spPr>
            <a:xfrm>
              <a:off x="1397087" y="2757852"/>
              <a:ext cx="1131451" cy="414026"/>
            </a:xfrm>
            <a:custGeom>
              <a:rect b="b" l="l" r="r" t="t"/>
              <a:pathLst>
                <a:path extrusionOk="0" h="23185" w="63360">
                  <a:moveTo>
                    <a:pt x="63234" y="1"/>
                  </a:moveTo>
                  <a:cubicBezTo>
                    <a:pt x="42833" y="8497"/>
                    <a:pt x="21780" y="17269"/>
                    <a:pt x="1" y="22858"/>
                  </a:cubicBezTo>
                  <a:lnTo>
                    <a:pt x="101" y="23184"/>
                  </a:lnTo>
                  <a:cubicBezTo>
                    <a:pt x="21881" y="17595"/>
                    <a:pt x="42958" y="8823"/>
                    <a:pt x="63359" y="327"/>
                  </a:cubicBezTo>
                  <a:lnTo>
                    <a:pt x="63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8"/>
            <p:cNvSpPr/>
            <p:nvPr/>
          </p:nvSpPr>
          <p:spPr>
            <a:xfrm>
              <a:off x="1426621" y="2849150"/>
              <a:ext cx="1131005" cy="414455"/>
            </a:xfrm>
            <a:custGeom>
              <a:rect b="b" l="l" r="r" t="t"/>
              <a:pathLst>
                <a:path extrusionOk="0" h="23209" w="63335">
                  <a:moveTo>
                    <a:pt x="63209" y="1"/>
                  </a:moveTo>
                  <a:cubicBezTo>
                    <a:pt x="42833" y="8497"/>
                    <a:pt x="21755" y="17294"/>
                    <a:pt x="1" y="22858"/>
                  </a:cubicBezTo>
                  <a:lnTo>
                    <a:pt x="76" y="23209"/>
                  </a:lnTo>
                  <a:cubicBezTo>
                    <a:pt x="21856" y="17620"/>
                    <a:pt x="42958" y="8848"/>
                    <a:pt x="63335" y="327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8"/>
            <p:cNvSpPr/>
            <p:nvPr/>
          </p:nvSpPr>
          <p:spPr>
            <a:xfrm>
              <a:off x="1455709" y="2940895"/>
              <a:ext cx="1131005" cy="414455"/>
            </a:xfrm>
            <a:custGeom>
              <a:rect b="b" l="l" r="r" t="t"/>
              <a:pathLst>
                <a:path extrusionOk="0" h="23209" w="63335">
                  <a:moveTo>
                    <a:pt x="63209" y="1"/>
                  </a:moveTo>
                  <a:cubicBezTo>
                    <a:pt x="42833" y="8497"/>
                    <a:pt x="21755" y="17269"/>
                    <a:pt x="1" y="22858"/>
                  </a:cubicBezTo>
                  <a:lnTo>
                    <a:pt x="76" y="23209"/>
                  </a:lnTo>
                  <a:cubicBezTo>
                    <a:pt x="21881" y="17620"/>
                    <a:pt x="42959" y="8823"/>
                    <a:pt x="63335" y="326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8"/>
            <p:cNvSpPr/>
            <p:nvPr/>
          </p:nvSpPr>
          <p:spPr>
            <a:xfrm>
              <a:off x="1484814" y="3032639"/>
              <a:ext cx="1131433" cy="414008"/>
            </a:xfrm>
            <a:custGeom>
              <a:rect b="b" l="l" r="r" t="t"/>
              <a:pathLst>
                <a:path extrusionOk="0" h="23184" w="63359">
                  <a:moveTo>
                    <a:pt x="63208" y="1"/>
                  </a:moveTo>
                  <a:cubicBezTo>
                    <a:pt x="42832" y="8497"/>
                    <a:pt x="21755" y="17269"/>
                    <a:pt x="0" y="22858"/>
                  </a:cubicBezTo>
                  <a:lnTo>
                    <a:pt x="100" y="23184"/>
                  </a:lnTo>
                  <a:cubicBezTo>
                    <a:pt x="21880" y="17620"/>
                    <a:pt x="42958" y="8823"/>
                    <a:pt x="63359" y="326"/>
                  </a:cubicBezTo>
                  <a:lnTo>
                    <a:pt x="63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8"/>
            <p:cNvSpPr/>
            <p:nvPr/>
          </p:nvSpPr>
          <p:spPr>
            <a:xfrm>
              <a:off x="1513902" y="3123937"/>
              <a:ext cx="1131433" cy="414455"/>
            </a:xfrm>
            <a:custGeom>
              <a:rect b="b" l="l" r="r" t="t"/>
              <a:pathLst>
                <a:path extrusionOk="0" h="23209" w="63359">
                  <a:moveTo>
                    <a:pt x="63208" y="0"/>
                  </a:moveTo>
                  <a:cubicBezTo>
                    <a:pt x="42832" y="8497"/>
                    <a:pt x="21780" y="17294"/>
                    <a:pt x="0" y="22858"/>
                  </a:cubicBezTo>
                  <a:lnTo>
                    <a:pt x="100" y="23208"/>
                  </a:lnTo>
                  <a:cubicBezTo>
                    <a:pt x="21880" y="17619"/>
                    <a:pt x="42958" y="8848"/>
                    <a:pt x="63359" y="351"/>
                  </a:cubicBezTo>
                  <a:lnTo>
                    <a:pt x="63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8"/>
            <p:cNvSpPr/>
            <p:nvPr/>
          </p:nvSpPr>
          <p:spPr>
            <a:xfrm>
              <a:off x="1542989" y="3215682"/>
              <a:ext cx="1131433" cy="414455"/>
            </a:xfrm>
            <a:custGeom>
              <a:rect b="b" l="l" r="r" t="t"/>
              <a:pathLst>
                <a:path extrusionOk="0" h="23209" w="63359">
                  <a:moveTo>
                    <a:pt x="63234" y="0"/>
                  </a:moveTo>
                  <a:cubicBezTo>
                    <a:pt x="42858" y="8497"/>
                    <a:pt x="21780" y="17294"/>
                    <a:pt x="0" y="22857"/>
                  </a:cubicBezTo>
                  <a:lnTo>
                    <a:pt x="100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8"/>
            <p:cNvSpPr/>
            <p:nvPr/>
          </p:nvSpPr>
          <p:spPr>
            <a:xfrm>
              <a:off x="1596236" y="2847847"/>
              <a:ext cx="336132" cy="422026"/>
            </a:xfrm>
            <a:custGeom>
              <a:rect b="b" l="l" r="r" t="t"/>
              <a:pathLst>
                <a:path extrusionOk="0" h="23633" w="18823">
                  <a:moveTo>
                    <a:pt x="1" y="1"/>
                  </a:moveTo>
                  <a:cubicBezTo>
                    <a:pt x="1" y="1053"/>
                    <a:pt x="76" y="2180"/>
                    <a:pt x="251" y="3307"/>
                  </a:cubicBezTo>
                  <a:cubicBezTo>
                    <a:pt x="276" y="3432"/>
                    <a:pt x="301" y="3532"/>
                    <a:pt x="301" y="3658"/>
                  </a:cubicBezTo>
                  <a:cubicBezTo>
                    <a:pt x="577" y="5262"/>
                    <a:pt x="1028" y="6891"/>
                    <a:pt x="1630" y="8520"/>
                  </a:cubicBezTo>
                  <a:cubicBezTo>
                    <a:pt x="1654" y="8569"/>
                    <a:pt x="1678" y="8623"/>
                    <a:pt x="1703" y="8678"/>
                  </a:cubicBezTo>
                  <a:lnTo>
                    <a:pt x="1703" y="8678"/>
                  </a:lnTo>
                  <a:cubicBezTo>
                    <a:pt x="555" y="5701"/>
                    <a:pt x="1" y="2719"/>
                    <a:pt x="1" y="1"/>
                  </a:cubicBezTo>
                  <a:close/>
                  <a:moveTo>
                    <a:pt x="1703" y="8678"/>
                  </a:moveTo>
                  <a:cubicBezTo>
                    <a:pt x="2100" y="9707"/>
                    <a:pt x="2568" y="10736"/>
                    <a:pt x="3108" y="11753"/>
                  </a:cubicBezTo>
                  <a:cubicBezTo>
                    <a:pt x="2607" y="10801"/>
                    <a:pt x="2156" y="9823"/>
                    <a:pt x="1780" y="8846"/>
                  </a:cubicBezTo>
                  <a:cubicBezTo>
                    <a:pt x="1754" y="8794"/>
                    <a:pt x="1729" y="8736"/>
                    <a:pt x="1703" y="8678"/>
                  </a:cubicBezTo>
                  <a:close/>
                  <a:moveTo>
                    <a:pt x="3108" y="11753"/>
                  </a:moveTo>
                  <a:lnTo>
                    <a:pt x="3108" y="11753"/>
                  </a:lnTo>
                  <a:cubicBezTo>
                    <a:pt x="3359" y="12229"/>
                    <a:pt x="3610" y="12680"/>
                    <a:pt x="3885" y="13132"/>
                  </a:cubicBezTo>
                  <a:cubicBezTo>
                    <a:pt x="4337" y="13883"/>
                    <a:pt x="4788" y="14560"/>
                    <a:pt x="5264" y="15237"/>
                  </a:cubicBezTo>
                  <a:cubicBezTo>
                    <a:pt x="5690" y="15813"/>
                    <a:pt x="6141" y="16365"/>
                    <a:pt x="6592" y="16891"/>
                  </a:cubicBezTo>
                  <a:cubicBezTo>
                    <a:pt x="6702" y="17019"/>
                    <a:pt x="6815" y="17147"/>
                    <a:pt x="6931" y="17274"/>
                  </a:cubicBezTo>
                  <a:lnTo>
                    <a:pt x="6931" y="17274"/>
                  </a:lnTo>
                  <a:cubicBezTo>
                    <a:pt x="5506" y="15682"/>
                    <a:pt x="4206" y="13827"/>
                    <a:pt x="3108" y="11753"/>
                  </a:cubicBezTo>
                  <a:close/>
                  <a:moveTo>
                    <a:pt x="6931" y="17274"/>
                  </a:moveTo>
                  <a:cubicBezTo>
                    <a:pt x="7176" y="17549"/>
                    <a:pt x="7426" y="17816"/>
                    <a:pt x="7679" y="18075"/>
                  </a:cubicBezTo>
                  <a:lnTo>
                    <a:pt x="7679" y="18075"/>
                  </a:lnTo>
                  <a:cubicBezTo>
                    <a:pt x="7629" y="18023"/>
                    <a:pt x="7584" y="17971"/>
                    <a:pt x="7545" y="17918"/>
                  </a:cubicBezTo>
                  <a:cubicBezTo>
                    <a:pt x="7338" y="17712"/>
                    <a:pt x="7131" y="17495"/>
                    <a:pt x="6931" y="17274"/>
                  </a:cubicBezTo>
                  <a:close/>
                  <a:moveTo>
                    <a:pt x="7679" y="18075"/>
                  </a:moveTo>
                  <a:cubicBezTo>
                    <a:pt x="7724" y="18123"/>
                    <a:pt x="7772" y="18171"/>
                    <a:pt x="7820" y="18219"/>
                  </a:cubicBezTo>
                  <a:cubicBezTo>
                    <a:pt x="9324" y="19748"/>
                    <a:pt x="10978" y="21001"/>
                    <a:pt x="12632" y="21903"/>
                  </a:cubicBezTo>
                  <a:cubicBezTo>
                    <a:pt x="12783" y="21979"/>
                    <a:pt x="12933" y="22054"/>
                    <a:pt x="13058" y="22129"/>
                  </a:cubicBezTo>
                  <a:cubicBezTo>
                    <a:pt x="14594" y="22907"/>
                    <a:pt x="16162" y="23399"/>
                    <a:pt x="17673" y="23568"/>
                  </a:cubicBezTo>
                  <a:lnTo>
                    <a:pt x="17673" y="23568"/>
                  </a:lnTo>
                  <a:cubicBezTo>
                    <a:pt x="14331" y="23194"/>
                    <a:pt x="10759" y="21230"/>
                    <a:pt x="7679" y="18075"/>
                  </a:cubicBezTo>
                  <a:close/>
                  <a:moveTo>
                    <a:pt x="17673" y="23568"/>
                  </a:moveTo>
                  <a:lnTo>
                    <a:pt x="17673" y="23568"/>
                  </a:lnTo>
                  <a:cubicBezTo>
                    <a:pt x="18060" y="23611"/>
                    <a:pt x="18443" y="23633"/>
                    <a:pt x="18823" y="23633"/>
                  </a:cubicBezTo>
                  <a:cubicBezTo>
                    <a:pt x="18444" y="23633"/>
                    <a:pt x="18060" y="23611"/>
                    <a:pt x="17673" y="235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8"/>
            <p:cNvSpPr/>
            <p:nvPr/>
          </p:nvSpPr>
          <p:spPr>
            <a:xfrm>
              <a:off x="1095015" y="3313676"/>
              <a:ext cx="4036" cy="6286"/>
            </a:xfrm>
            <a:custGeom>
              <a:rect b="b" l="l" r="r" t="t"/>
              <a:pathLst>
                <a:path extrusionOk="0" h="352" w="226">
                  <a:moveTo>
                    <a:pt x="0" y="1"/>
                  </a:moveTo>
                  <a:cubicBezTo>
                    <a:pt x="50" y="101"/>
                    <a:pt x="101" y="227"/>
                    <a:pt x="151" y="352"/>
                  </a:cubicBezTo>
                  <a:cubicBezTo>
                    <a:pt x="176" y="327"/>
                    <a:pt x="201" y="327"/>
                    <a:pt x="226" y="327"/>
                  </a:cubicBezTo>
                  <a:cubicBezTo>
                    <a:pt x="176" y="227"/>
                    <a:pt x="126" y="126"/>
                    <a:pt x="76" y="51"/>
                  </a:cubicBezTo>
                  <a:cubicBezTo>
                    <a:pt x="50" y="26"/>
                    <a:pt x="25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8"/>
            <p:cNvSpPr/>
            <p:nvPr/>
          </p:nvSpPr>
          <p:spPr>
            <a:xfrm>
              <a:off x="1076213" y="3253269"/>
              <a:ext cx="1804" cy="6286"/>
            </a:xfrm>
            <a:custGeom>
              <a:rect b="b" l="l" r="r" t="t"/>
              <a:pathLst>
                <a:path extrusionOk="0" h="352" w="101">
                  <a:moveTo>
                    <a:pt x="1" y="0"/>
                  </a:moveTo>
                  <a:cubicBezTo>
                    <a:pt x="26" y="101"/>
                    <a:pt x="51" y="226"/>
                    <a:pt x="76" y="351"/>
                  </a:cubicBezTo>
                  <a:cubicBezTo>
                    <a:pt x="101" y="251"/>
                    <a:pt x="76" y="151"/>
                    <a:pt x="76" y="51"/>
                  </a:cubicBezTo>
                  <a:cubicBezTo>
                    <a:pt x="76" y="26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8"/>
            <p:cNvSpPr/>
            <p:nvPr/>
          </p:nvSpPr>
          <p:spPr>
            <a:xfrm>
              <a:off x="1162136" y="3298463"/>
              <a:ext cx="181289" cy="45233"/>
            </a:xfrm>
            <a:custGeom>
              <a:rect b="b" l="l" r="r" t="t"/>
              <a:pathLst>
                <a:path extrusionOk="0" h="2533" w="10152">
                  <a:moveTo>
                    <a:pt x="9825" y="1"/>
                  </a:moveTo>
                  <a:cubicBezTo>
                    <a:pt x="8948" y="1"/>
                    <a:pt x="7971" y="1"/>
                    <a:pt x="6943" y="26"/>
                  </a:cubicBezTo>
                  <a:cubicBezTo>
                    <a:pt x="4562" y="878"/>
                    <a:pt x="2231" y="1730"/>
                    <a:pt x="1" y="2532"/>
                  </a:cubicBezTo>
                  <a:lnTo>
                    <a:pt x="402" y="2532"/>
                  </a:lnTo>
                  <a:cubicBezTo>
                    <a:pt x="577" y="2532"/>
                    <a:pt x="753" y="2532"/>
                    <a:pt x="953" y="2507"/>
                  </a:cubicBezTo>
                  <a:cubicBezTo>
                    <a:pt x="1154" y="2507"/>
                    <a:pt x="1354" y="2507"/>
                    <a:pt x="1555" y="2482"/>
                  </a:cubicBezTo>
                  <a:cubicBezTo>
                    <a:pt x="3860" y="2357"/>
                    <a:pt x="6868" y="1906"/>
                    <a:pt x="10151" y="1053"/>
                  </a:cubicBezTo>
                  <a:cubicBezTo>
                    <a:pt x="10051" y="703"/>
                    <a:pt x="9926" y="352"/>
                    <a:pt x="9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8"/>
            <p:cNvSpPr/>
            <p:nvPr/>
          </p:nvSpPr>
          <p:spPr>
            <a:xfrm>
              <a:off x="1235543" y="3376333"/>
              <a:ext cx="136074" cy="38965"/>
            </a:xfrm>
            <a:custGeom>
              <a:rect b="b" l="l" r="r" t="t"/>
              <a:pathLst>
                <a:path extrusionOk="0" h="2182" w="7620">
                  <a:moveTo>
                    <a:pt x="7469" y="1254"/>
                  </a:moveTo>
                  <a:cubicBezTo>
                    <a:pt x="7243" y="1454"/>
                    <a:pt x="7043" y="1655"/>
                    <a:pt x="6842" y="1830"/>
                  </a:cubicBezTo>
                  <a:cubicBezTo>
                    <a:pt x="7093" y="1805"/>
                    <a:pt x="7369" y="1780"/>
                    <a:pt x="7619" y="1755"/>
                  </a:cubicBezTo>
                  <a:cubicBezTo>
                    <a:pt x="7569" y="1580"/>
                    <a:pt x="7519" y="1429"/>
                    <a:pt x="7469" y="1254"/>
                  </a:cubicBezTo>
                  <a:close/>
                  <a:moveTo>
                    <a:pt x="5288" y="1"/>
                  </a:moveTo>
                  <a:lnTo>
                    <a:pt x="5288" y="1"/>
                  </a:lnTo>
                  <a:cubicBezTo>
                    <a:pt x="2707" y="377"/>
                    <a:pt x="727" y="803"/>
                    <a:pt x="451" y="1229"/>
                  </a:cubicBezTo>
                  <a:cubicBezTo>
                    <a:pt x="0" y="1931"/>
                    <a:pt x="802" y="2181"/>
                    <a:pt x="2331" y="2181"/>
                  </a:cubicBezTo>
                  <a:cubicBezTo>
                    <a:pt x="2682" y="2181"/>
                    <a:pt x="3058" y="2156"/>
                    <a:pt x="3484" y="2156"/>
                  </a:cubicBezTo>
                  <a:cubicBezTo>
                    <a:pt x="3484" y="2106"/>
                    <a:pt x="3509" y="2056"/>
                    <a:pt x="3509" y="2031"/>
                  </a:cubicBezTo>
                  <a:lnTo>
                    <a:pt x="3534" y="2006"/>
                  </a:lnTo>
                  <a:cubicBezTo>
                    <a:pt x="3659" y="1680"/>
                    <a:pt x="4286" y="978"/>
                    <a:pt x="5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8"/>
            <p:cNvSpPr/>
            <p:nvPr/>
          </p:nvSpPr>
          <p:spPr>
            <a:xfrm>
              <a:off x="1338912" y="2981178"/>
              <a:ext cx="13000" cy="7625"/>
            </a:xfrm>
            <a:custGeom>
              <a:rect b="b" l="l" r="r" t="t"/>
              <a:pathLst>
                <a:path extrusionOk="0" h="427" w="728">
                  <a:moveTo>
                    <a:pt x="276" y="0"/>
                  </a:moveTo>
                  <a:cubicBezTo>
                    <a:pt x="176" y="25"/>
                    <a:pt x="101" y="50"/>
                    <a:pt x="1" y="75"/>
                  </a:cubicBezTo>
                  <a:lnTo>
                    <a:pt x="76" y="426"/>
                  </a:lnTo>
                  <a:cubicBezTo>
                    <a:pt x="301" y="376"/>
                    <a:pt x="502" y="326"/>
                    <a:pt x="727" y="251"/>
                  </a:cubicBezTo>
                  <a:cubicBezTo>
                    <a:pt x="577" y="176"/>
                    <a:pt x="427" y="75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8"/>
            <p:cNvSpPr/>
            <p:nvPr/>
          </p:nvSpPr>
          <p:spPr>
            <a:xfrm>
              <a:off x="1397087" y="3138704"/>
              <a:ext cx="104306" cy="33144"/>
            </a:xfrm>
            <a:custGeom>
              <a:rect b="b" l="l" r="r" t="t"/>
              <a:pathLst>
                <a:path extrusionOk="0" h="1856" w="5841">
                  <a:moveTo>
                    <a:pt x="5665" y="0"/>
                  </a:moveTo>
                  <a:cubicBezTo>
                    <a:pt x="3785" y="527"/>
                    <a:pt x="1905" y="1028"/>
                    <a:pt x="1" y="1529"/>
                  </a:cubicBezTo>
                  <a:lnTo>
                    <a:pt x="101" y="1855"/>
                  </a:lnTo>
                  <a:cubicBezTo>
                    <a:pt x="2031" y="1379"/>
                    <a:pt x="3936" y="853"/>
                    <a:pt x="5840" y="301"/>
                  </a:cubicBezTo>
                  <a:cubicBezTo>
                    <a:pt x="5790" y="201"/>
                    <a:pt x="5715" y="101"/>
                    <a:pt x="5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8"/>
            <p:cNvSpPr/>
            <p:nvPr/>
          </p:nvSpPr>
          <p:spPr>
            <a:xfrm>
              <a:off x="1426621" y="3244323"/>
              <a:ext cx="49251" cy="19250"/>
            </a:xfrm>
            <a:custGeom>
              <a:rect b="b" l="l" r="r" t="t"/>
              <a:pathLst>
                <a:path extrusionOk="0" h="1078" w="2758">
                  <a:moveTo>
                    <a:pt x="2758" y="0"/>
                  </a:moveTo>
                  <a:cubicBezTo>
                    <a:pt x="1830" y="251"/>
                    <a:pt x="903" y="501"/>
                    <a:pt x="1" y="727"/>
                  </a:cubicBezTo>
                  <a:lnTo>
                    <a:pt x="76" y="1078"/>
                  </a:lnTo>
                  <a:cubicBezTo>
                    <a:pt x="778" y="902"/>
                    <a:pt x="1455" y="727"/>
                    <a:pt x="2131" y="552"/>
                  </a:cubicBezTo>
                  <a:cubicBezTo>
                    <a:pt x="2332" y="376"/>
                    <a:pt x="2557" y="176"/>
                    <a:pt x="2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8"/>
            <p:cNvSpPr/>
            <p:nvPr/>
          </p:nvSpPr>
          <p:spPr>
            <a:xfrm>
              <a:off x="1455709" y="3319943"/>
              <a:ext cx="107449" cy="35376"/>
            </a:xfrm>
            <a:custGeom>
              <a:rect b="b" l="l" r="r" t="t"/>
              <a:pathLst>
                <a:path extrusionOk="0" h="1981" w="6017">
                  <a:moveTo>
                    <a:pt x="5991" y="1"/>
                  </a:moveTo>
                  <a:cubicBezTo>
                    <a:pt x="3986" y="577"/>
                    <a:pt x="2006" y="1104"/>
                    <a:pt x="1" y="1630"/>
                  </a:cubicBezTo>
                  <a:lnTo>
                    <a:pt x="76" y="1981"/>
                  </a:lnTo>
                  <a:cubicBezTo>
                    <a:pt x="2081" y="1454"/>
                    <a:pt x="4061" y="928"/>
                    <a:pt x="6016" y="377"/>
                  </a:cubicBezTo>
                  <a:cubicBezTo>
                    <a:pt x="6016" y="251"/>
                    <a:pt x="5991" y="126"/>
                    <a:pt x="5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8"/>
            <p:cNvSpPr/>
            <p:nvPr/>
          </p:nvSpPr>
          <p:spPr>
            <a:xfrm>
              <a:off x="1484814" y="3420187"/>
              <a:ext cx="76984" cy="26429"/>
            </a:xfrm>
            <a:custGeom>
              <a:rect b="b" l="l" r="r" t="t"/>
              <a:pathLst>
                <a:path extrusionOk="0" h="1480" w="4311">
                  <a:moveTo>
                    <a:pt x="4311" y="1"/>
                  </a:moveTo>
                  <a:lnTo>
                    <a:pt x="4311" y="1"/>
                  </a:lnTo>
                  <a:cubicBezTo>
                    <a:pt x="2882" y="402"/>
                    <a:pt x="1454" y="778"/>
                    <a:pt x="0" y="1154"/>
                  </a:cubicBezTo>
                  <a:lnTo>
                    <a:pt x="100" y="1480"/>
                  </a:lnTo>
                  <a:cubicBezTo>
                    <a:pt x="1479" y="1129"/>
                    <a:pt x="2857" y="753"/>
                    <a:pt x="4261" y="377"/>
                  </a:cubicBezTo>
                  <a:cubicBezTo>
                    <a:pt x="4286" y="252"/>
                    <a:pt x="4311" y="126"/>
                    <a:pt x="4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8"/>
            <p:cNvSpPr/>
            <p:nvPr/>
          </p:nvSpPr>
          <p:spPr>
            <a:xfrm>
              <a:off x="1853114" y="1921439"/>
              <a:ext cx="1905270" cy="2082952"/>
            </a:xfrm>
            <a:custGeom>
              <a:rect b="b" l="l" r="r" t="t"/>
              <a:pathLst>
                <a:path extrusionOk="0" h="116643" w="106693">
                  <a:moveTo>
                    <a:pt x="33209" y="1"/>
                  </a:moveTo>
                  <a:cubicBezTo>
                    <a:pt x="32131" y="3234"/>
                    <a:pt x="31003" y="6492"/>
                    <a:pt x="29850" y="9800"/>
                  </a:cubicBezTo>
                  <a:cubicBezTo>
                    <a:pt x="30602" y="10577"/>
                    <a:pt x="31379" y="11329"/>
                    <a:pt x="32181" y="12056"/>
                  </a:cubicBezTo>
                  <a:cubicBezTo>
                    <a:pt x="31254" y="11755"/>
                    <a:pt x="30277" y="11530"/>
                    <a:pt x="29299" y="11404"/>
                  </a:cubicBezTo>
                  <a:cubicBezTo>
                    <a:pt x="29249" y="11605"/>
                    <a:pt x="29174" y="11780"/>
                    <a:pt x="29099" y="11956"/>
                  </a:cubicBezTo>
                  <a:cubicBezTo>
                    <a:pt x="29876" y="12382"/>
                    <a:pt x="30577" y="12908"/>
                    <a:pt x="31229" y="13509"/>
                  </a:cubicBezTo>
                  <a:cubicBezTo>
                    <a:pt x="30377" y="13434"/>
                    <a:pt x="29500" y="13384"/>
                    <a:pt x="28647" y="13309"/>
                  </a:cubicBezTo>
                  <a:cubicBezTo>
                    <a:pt x="19650" y="39224"/>
                    <a:pt x="9525" y="66893"/>
                    <a:pt x="1" y="91705"/>
                  </a:cubicBezTo>
                  <a:cubicBezTo>
                    <a:pt x="23986" y="103761"/>
                    <a:pt x="47344" y="111254"/>
                    <a:pt x="73635" y="116643"/>
                  </a:cubicBezTo>
                  <a:cubicBezTo>
                    <a:pt x="74512" y="114187"/>
                    <a:pt x="75415" y="111731"/>
                    <a:pt x="76292" y="109249"/>
                  </a:cubicBezTo>
                  <a:cubicBezTo>
                    <a:pt x="75540" y="108873"/>
                    <a:pt x="74788" y="108472"/>
                    <a:pt x="74061" y="108096"/>
                  </a:cubicBezTo>
                  <a:cubicBezTo>
                    <a:pt x="74938" y="108071"/>
                    <a:pt x="75841" y="108046"/>
                    <a:pt x="76718" y="107996"/>
                  </a:cubicBezTo>
                  <a:cubicBezTo>
                    <a:pt x="76918" y="107495"/>
                    <a:pt x="77094" y="106969"/>
                    <a:pt x="77294" y="106442"/>
                  </a:cubicBezTo>
                  <a:cubicBezTo>
                    <a:pt x="76693" y="106091"/>
                    <a:pt x="76041" y="105791"/>
                    <a:pt x="75390" y="105565"/>
                  </a:cubicBezTo>
                  <a:cubicBezTo>
                    <a:pt x="76141" y="105365"/>
                    <a:pt x="76918" y="105239"/>
                    <a:pt x="77720" y="105239"/>
                  </a:cubicBezTo>
                  <a:cubicBezTo>
                    <a:pt x="87420" y="77896"/>
                    <a:pt x="96893" y="50352"/>
                    <a:pt x="106693" y="23083"/>
                  </a:cubicBezTo>
                  <a:cubicBezTo>
                    <a:pt x="102858" y="22307"/>
                    <a:pt x="98999" y="21454"/>
                    <a:pt x="95164" y="20577"/>
                  </a:cubicBezTo>
                  <a:cubicBezTo>
                    <a:pt x="94964" y="21103"/>
                    <a:pt x="94738" y="21630"/>
                    <a:pt x="94538" y="22156"/>
                  </a:cubicBezTo>
                  <a:cubicBezTo>
                    <a:pt x="94387" y="21555"/>
                    <a:pt x="94287" y="20953"/>
                    <a:pt x="94237" y="20352"/>
                  </a:cubicBezTo>
                  <a:cubicBezTo>
                    <a:pt x="93911" y="20276"/>
                    <a:pt x="93560" y="20201"/>
                    <a:pt x="93234" y="20126"/>
                  </a:cubicBezTo>
                  <a:cubicBezTo>
                    <a:pt x="92908" y="20702"/>
                    <a:pt x="92583" y="21304"/>
                    <a:pt x="92282" y="21880"/>
                  </a:cubicBezTo>
                  <a:cubicBezTo>
                    <a:pt x="92307" y="21229"/>
                    <a:pt x="92332" y="20577"/>
                    <a:pt x="92407" y="19926"/>
                  </a:cubicBezTo>
                  <a:cubicBezTo>
                    <a:pt x="78071" y="16492"/>
                    <a:pt x="63786" y="12256"/>
                    <a:pt x="50026" y="7043"/>
                  </a:cubicBezTo>
                  <a:cubicBezTo>
                    <a:pt x="49450" y="8121"/>
                    <a:pt x="48823" y="9199"/>
                    <a:pt x="48121" y="10226"/>
                  </a:cubicBezTo>
                  <a:cubicBezTo>
                    <a:pt x="47946" y="8923"/>
                    <a:pt x="47946" y="7595"/>
                    <a:pt x="48146" y="6316"/>
                  </a:cubicBezTo>
                  <a:cubicBezTo>
                    <a:pt x="47921" y="6216"/>
                    <a:pt x="47695" y="6141"/>
                    <a:pt x="47470" y="6041"/>
                  </a:cubicBezTo>
                  <a:cubicBezTo>
                    <a:pt x="46718" y="7219"/>
                    <a:pt x="45991" y="8397"/>
                    <a:pt x="45239" y="9575"/>
                  </a:cubicBezTo>
                  <a:cubicBezTo>
                    <a:pt x="45465" y="8196"/>
                    <a:pt x="45665" y="6818"/>
                    <a:pt x="45891" y="5414"/>
                  </a:cubicBezTo>
                  <a:cubicBezTo>
                    <a:pt x="41605" y="3710"/>
                    <a:pt x="37369" y="1930"/>
                    <a:pt x="3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8"/>
            <p:cNvSpPr/>
            <p:nvPr/>
          </p:nvSpPr>
          <p:spPr>
            <a:xfrm>
              <a:off x="2489042" y="2106713"/>
              <a:ext cx="1145326" cy="373275"/>
            </a:xfrm>
            <a:custGeom>
              <a:rect b="b" l="l" r="r" t="t"/>
              <a:pathLst>
                <a:path extrusionOk="0" h="20903" w="64137">
                  <a:moveTo>
                    <a:pt x="151" y="1"/>
                  </a:moveTo>
                  <a:lnTo>
                    <a:pt x="1" y="351"/>
                  </a:lnTo>
                  <a:cubicBezTo>
                    <a:pt x="20653" y="9249"/>
                    <a:pt x="42708" y="15164"/>
                    <a:pt x="64036" y="20903"/>
                  </a:cubicBezTo>
                  <a:lnTo>
                    <a:pt x="64137" y="20577"/>
                  </a:lnTo>
                  <a:cubicBezTo>
                    <a:pt x="42808" y="14838"/>
                    <a:pt x="20778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8"/>
            <p:cNvSpPr/>
            <p:nvPr/>
          </p:nvSpPr>
          <p:spPr>
            <a:xfrm>
              <a:off x="2455936" y="2197118"/>
              <a:ext cx="1145773" cy="373275"/>
            </a:xfrm>
            <a:custGeom>
              <a:rect b="b" l="l" r="r" t="t"/>
              <a:pathLst>
                <a:path extrusionOk="0" h="20903" w="64162">
                  <a:moveTo>
                    <a:pt x="151" y="0"/>
                  </a:moveTo>
                  <a:lnTo>
                    <a:pt x="0" y="326"/>
                  </a:lnTo>
                  <a:cubicBezTo>
                    <a:pt x="20677" y="9223"/>
                    <a:pt x="42732" y="15163"/>
                    <a:pt x="64061" y="20903"/>
                  </a:cubicBezTo>
                  <a:lnTo>
                    <a:pt x="64161" y="20552"/>
                  </a:lnTo>
                  <a:cubicBezTo>
                    <a:pt x="42833" y="14837"/>
                    <a:pt x="20777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8"/>
            <p:cNvSpPr/>
            <p:nvPr/>
          </p:nvSpPr>
          <p:spPr>
            <a:xfrm>
              <a:off x="2423260" y="2287506"/>
              <a:ext cx="1145326" cy="373293"/>
            </a:xfrm>
            <a:custGeom>
              <a:rect b="b" l="l" r="r" t="t"/>
              <a:pathLst>
                <a:path extrusionOk="0" h="20904" w="64137">
                  <a:moveTo>
                    <a:pt x="151" y="1"/>
                  </a:moveTo>
                  <a:lnTo>
                    <a:pt x="1" y="327"/>
                  </a:lnTo>
                  <a:cubicBezTo>
                    <a:pt x="20652" y="9224"/>
                    <a:pt x="42708" y="15164"/>
                    <a:pt x="64036" y="20903"/>
                  </a:cubicBezTo>
                  <a:lnTo>
                    <a:pt x="64136" y="20552"/>
                  </a:lnTo>
                  <a:cubicBezTo>
                    <a:pt x="42808" y="14838"/>
                    <a:pt x="20778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8"/>
            <p:cNvSpPr/>
            <p:nvPr/>
          </p:nvSpPr>
          <p:spPr>
            <a:xfrm>
              <a:off x="2390155" y="2377911"/>
              <a:ext cx="1145755" cy="373293"/>
            </a:xfrm>
            <a:custGeom>
              <a:rect b="b" l="l" r="r" t="t"/>
              <a:pathLst>
                <a:path extrusionOk="0" h="20904" w="64161">
                  <a:moveTo>
                    <a:pt x="150" y="1"/>
                  </a:moveTo>
                  <a:lnTo>
                    <a:pt x="0" y="326"/>
                  </a:lnTo>
                  <a:cubicBezTo>
                    <a:pt x="20677" y="9224"/>
                    <a:pt x="42732" y="15164"/>
                    <a:pt x="64061" y="20903"/>
                  </a:cubicBezTo>
                  <a:lnTo>
                    <a:pt x="64161" y="20552"/>
                  </a:lnTo>
                  <a:cubicBezTo>
                    <a:pt x="42832" y="14813"/>
                    <a:pt x="20777" y="8898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2357478" y="2468316"/>
              <a:ext cx="1145326" cy="373275"/>
            </a:xfrm>
            <a:custGeom>
              <a:rect b="b" l="l" r="r" t="t"/>
              <a:pathLst>
                <a:path extrusionOk="0" h="20903" w="64137">
                  <a:moveTo>
                    <a:pt x="151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36" y="20903"/>
                  </a:cubicBezTo>
                  <a:lnTo>
                    <a:pt x="64136" y="20552"/>
                  </a:lnTo>
                  <a:cubicBezTo>
                    <a:pt x="42808" y="14812"/>
                    <a:pt x="20778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8"/>
            <p:cNvSpPr/>
            <p:nvPr/>
          </p:nvSpPr>
          <p:spPr>
            <a:xfrm>
              <a:off x="2324355" y="2558722"/>
              <a:ext cx="1145326" cy="373275"/>
            </a:xfrm>
            <a:custGeom>
              <a:rect b="b" l="l" r="r" t="t"/>
              <a:pathLst>
                <a:path extrusionOk="0" h="20903" w="64137">
                  <a:moveTo>
                    <a:pt x="151" y="0"/>
                  </a:moveTo>
                  <a:lnTo>
                    <a:pt x="1" y="326"/>
                  </a:lnTo>
                  <a:cubicBezTo>
                    <a:pt x="20678" y="9223"/>
                    <a:pt x="42733" y="15163"/>
                    <a:pt x="64061" y="20902"/>
                  </a:cubicBezTo>
                  <a:lnTo>
                    <a:pt x="64137" y="20552"/>
                  </a:lnTo>
                  <a:cubicBezTo>
                    <a:pt x="42833" y="14812"/>
                    <a:pt x="20778" y="8897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8"/>
            <p:cNvSpPr/>
            <p:nvPr/>
          </p:nvSpPr>
          <p:spPr>
            <a:xfrm>
              <a:off x="2291696" y="2649109"/>
              <a:ext cx="1145309" cy="373293"/>
            </a:xfrm>
            <a:custGeom>
              <a:rect b="b" l="l" r="r" t="t"/>
              <a:pathLst>
                <a:path extrusionOk="0" h="20904" w="64136">
                  <a:moveTo>
                    <a:pt x="126" y="1"/>
                  </a:moveTo>
                  <a:lnTo>
                    <a:pt x="0" y="327"/>
                  </a:lnTo>
                  <a:cubicBezTo>
                    <a:pt x="20652" y="9224"/>
                    <a:pt x="42707" y="15164"/>
                    <a:pt x="64036" y="20903"/>
                  </a:cubicBezTo>
                  <a:lnTo>
                    <a:pt x="64136" y="20552"/>
                  </a:lnTo>
                  <a:cubicBezTo>
                    <a:pt x="42807" y="14813"/>
                    <a:pt x="20777" y="8873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8"/>
            <p:cNvSpPr/>
            <p:nvPr/>
          </p:nvSpPr>
          <p:spPr>
            <a:xfrm>
              <a:off x="2258573" y="2739514"/>
              <a:ext cx="1145326" cy="372829"/>
            </a:xfrm>
            <a:custGeom>
              <a:rect b="b" l="l" r="r" t="t"/>
              <a:pathLst>
                <a:path extrusionOk="0" h="20878" w="64137">
                  <a:moveTo>
                    <a:pt x="151" y="0"/>
                  </a:moveTo>
                  <a:lnTo>
                    <a:pt x="1" y="326"/>
                  </a:lnTo>
                  <a:cubicBezTo>
                    <a:pt x="20652" y="9224"/>
                    <a:pt x="42733" y="15138"/>
                    <a:pt x="64061" y="20878"/>
                  </a:cubicBezTo>
                  <a:lnTo>
                    <a:pt x="64136" y="20552"/>
                  </a:lnTo>
                  <a:cubicBezTo>
                    <a:pt x="42833" y="14813"/>
                    <a:pt x="20778" y="8873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8"/>
            <p:cNvSpPr/>
            <p:nvPr/>
          </p:nvSpPr>
          <p:spPr>
            <a:xfrm>
              <a:off x="2225914" y="2829473"/>
              <a:ext cx="1145309" cy="373275"/>
            </a:xfrm>
            <a:custGeom>
              <a:rect b="b" l="l" r="r" t="t"/>
              <a:pathLst>
                <a:path extrusionOk="0" h="20903" w="64136">
                  <a:moveTo>
                    <a:pt x="125" y="0"/>
                  </a:moveTo>
                  <a:lnTo>
                    <a:pt x="0" y="351"/>
                  </a:lnTo>
                  <a:cubicBezTo>
                    <a:pt x="20652" y="9248"/>
                    <a:pt x="42707" y="15163"/>
                    <a:pt x="64035" y="20902"/>
                  </a:cubicBezTo>
                  <a:lnTo>
                    <a:pt x="64136" y="20577"/>
                  </a:lnTo>
                  <a:cubicBezTo>
                    <a:pt x="42807" y="14837"/>
                    <a:pt x="20777" y="8897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8"/>
            <p:cNvSpPr/>
            <p:nvPr/>
          </p:nvSpPr>
          <p:spPr>
            <a:xfrm>
              <a:off x="2192791" y="2919860"/>
              <a:ext cx="1145326" cy="373293"/>
            </a:xfrm>
            <a:custGeom>
              <a:rect b="b" l="l" r="r" t="t"/>
              <a:pathLst>
                <a:path extrusionOk="0" h="20904" w="64137">
                  <a:moveTo>
                    <a:pt x="151" y="1"/>
                  </a:moveTo>
                  <a:lnTo>
                    <a:pt x="0" y="327"/>
                  </a:lnTo>
                  <a:cubicBezTo>
                    <a:pt x="20652" y="9224"/>
                    <a:pt x="42707" y="15164"/>
                    <a:pt x="64061" y="20903"/>
                  </a:cubicBezTo>
                  <a:lnTo>
                    <a:pt x="64136" y="20552"/>
                  </a:lnTo>
                  <a:cubicBezTo>
                    <a:pt x="42833" y="14838"/>
                    <a:pt x="20777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8"/>
            <p:cNvSpPr/>
            <p:nvPr/>
          </p:nvSpPr>
          <p:spPr>
            <a:xfrm>
              <a:off x="2160114" y="3010266"/>
              <a:ext cx="1145326" cy="373275"/>
            </a:xfrm>
            <a:custGeom>
              <a:rect b="b" l="l" r="r" t="t"/>
              <a:pathLst>
                <a:path extrusionOk="0" h="20903" w="64137">
                  <a:moveTo>
                    <a:pt x="126" y="0"/>
                  </a:moveTo>
                  <a:lnTo>
                    <a:pt x="1" y="326"/>
                  </a:lnTo>
                  <a:cubicBezTo>
                    <a:pt x="20653" y="9223"/>
                    <a:pt x="42708" y="15163"/>
                    <a:pt x="64036" y="20903"/>
                  </a:cubicBezTo>
                  <a:lnTo>
                    <a:pt x="64136" y="20552"/>
                  </a:lnTo>
                  <a:cubicBezTo>
                    <a:pt x="42808" y="14813"/>
                    <a:pt x="20753" y="8898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8"/>
            <p:cNvSpPr/>
            <p:nvPr/>
          </p:nvSpPr>
          <p:spPr>
            <a:xfrm>
              <a:off x="2127009" y="3100671"/>
              <a:ext cx="1145309" cy="373275"/>
            </a:xfrm>
            <a:custGeom>
              <a:rect b="b" l="l" r="r" t="t"/>
              <a:pathLst>
                <a:path extrusionOk="0" h="20903" w="64136">
                  <a:moveTo>
                    <a:pt x="151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61" y="20902"/>
                  </a:cubicBezTo>
                  <a:lnTo>
                    <a:pt x="64136" y="20552"/>
                  </a:lnTo>
                  <a:cubicBezTo>
                    <a:pt x="42832" y="14812"/>
                    <a:pt x="20777" y="8897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8"/>
            <p:cNvSpPr/>
            <p:nvPr/>
          </p:nvSpPr>
          <p:spPr>
            <a:xfrm>
              <a:off x="2094332" y="3191058"/>
              <a:ext cx="1145326" cy="373293"/>
            </a:xfrm>
            <a:custGeom>
              <a:rect b="b" l="l" r="r" t="t"/>
              <a:pathLst>
                <a:path extrusionOk="0" h="20904" w="64137">
                  <a:moveTo>
                    <a:pt x="126" y="1"/>
                  </a:moveTo>
                  <a:lnTo>
                    <a:pt x="1" y="327"/>
                  </a:lnTo>
                  <a:cubicBezTo>
                    <a:pt x="20652" y="9224"/>
                    <a:pt x="42708" y="15164"/>
                    <a:pt x="64036" y="20903"/>
                  </a:cubicBezTo>
                  <a:lnTo>
                    <a:pt x="64136" y="20552"/>
                  </a:lnTo>
                  <a:cubicBezTo>
                    <a:pt x="42808" y="14813"/>
                    <a:pt x="20778" y="8898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8"/>
            <p:cNvSpPr/>
            <p:nvPr/>
          </p:nvSpPr>
          <p:spPr>
            <a:xfrm>
              <a:off x="2061209" y="3281464"/>
              <a:ext cx="1145326" cy="373275"/>
            </a:xfrm>
            <a:custGeom>
              <a:rect b="b" l="l" r="r" t="t"/>
              <a:pathLst>
                <a:path extrusionOk="0" h="20903" w="64137">
                  <a:moveTo>
                    <a:pt x="151" y="0"/>
                  </a:moveTo>
                  <a:lnTo>
                    <a:pt x="1" y="326"/>
                  </a:lnTo>
                  <a:cubicBezTo>
                    <a:pt x="20653" y="9224"/>
                    <a:pt x="42708" y="15163"/>
                    <a:pt x="64061" y="20903"/>
                  </a:cubicBezTo>
                  <a:lnTo>
                    <a:pt x="64137" y="20552"/>
                  </a:lnTo>
                  <a:cubicBezTo>
                    <a:pt x="42833" y="14813"/>
                    <a:pt x="20778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8"/>
            <p:cNvSpPr/>
            <p:nvPr/>
          </p:nvSpPr>
          <p:spPr>
            <a:xfrm>
              <a:off x="2028550" y="3371869"/>
              <a:ext cx="1145309" cy="373275"/>
            </a:xfrm>
            <a:custGeom>
              <a:rect b="b" l="l" r="r" t="t"/>
              <a:pathLst>
                <a:path extrusionOk="0" h="20903" w="64136">
                  <a:moveTo>
                    <a:pt x="126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36" y="20902"/>
                  </a:cubicBezTo>
                  <a:lnTo>
                    <a:pt x="64136" y="20552"/>
                  </a:lnTo>
                  <a:cubicBezTo>
                    <a:pt x="42808" y="14812"/>
                    <a:pt x="20752" y="8872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8"/>
            <p:cNvSpPr/>
            <p:nvPr/>
          </p:nvSpPr>
          <p:spPr>
            <a:xfrm>
              <a:off x="1995427" y="3462256"/>
              <a:ext cx="1145326" cy="372847"/>
            </a:xfrm>
            <a:custGeom>
              <a:rect b="b" l="l" r="r" t="t"/>
              <a:pathLst>
                <a:path extrusionOk="0" h="20879" w="64137">
                  <a:moveTo>
                    <a:pt x="151" y="1"/>
                  </a:moveTo>
                  <a:lnTo>
                    <a:pt x="1" y="327"/>
                  </a:lnTo>
                  <a:cubicBezTo>
                    <a:pt x="20652" y="9224"/>
                    <a:pt x="42708" y="15139"/>
                    <a:pt x="64061" y="20878"/>
                  </a:cubicBezTo>
                  <a:lnTo>
                    <a:pt x="64136" y="20552"/>
                  </a:lnTo>
                  <a:cubicBezTo>
                    <a:pt x="42833" y="14813"/>
                    <a:pt x="20778" y="8873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8"/>
            <p:cNvSpPr/>
            <p:nvPr/>
          </p:nvSpPr>
          <p:spPr>
            <a:xfrm>
              <a:off x="2395511" y="2991838"/>
              <a:ext cx="165164" cy="183147"/>
            </a:xfrm>
            <a:custGeom>
              <a:rect b="b" l="l" r="r" t="t"/>
              <a:pathLst>
                <a:path extrusionOk="0" h="10256" w="9249">
                  <a:moveTo>
                    <a:pt x="7679" y="1"/>
                  </a:moveTo>
                  <a:cubicBezTo>
                    <a:pt x="5680" y="1"/>
                    <a:pt x="3683" y="1068"/>
                    <a:pt x="2607" y="2762"/>
                  </a:cubicBezTo>
                  <a:cubicBezTo>
                    <a:pt x="1279" y="4817"/>
                    <a:pt x="1354" y="7624"/>
                    <a:pt x="1" y="9629"/>
                  </a:cubicBezTo>
                  <a:lnTo>
                    <a:pt x="602" y="10255"/>
                  </a:lnTo>
                  <a:lnTo>
                    <a:pt x="9249" y="1609"/>
                  </a:lnTo>
                  <a:lnTo>
                    <a:pt x="8246" y="30"/>
                  </a:lnTo>
                  <a:cubicBezTo>
                    <a:pt x="8058" y="10"/>
                    <a:pt x="7868" y="1"/>
                    <a:pt x="7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8"/>
            <p:cNvSpPr/>
            <p:nvPr/>
          </p:nvSpPr>
          <p:spPr>
            <a:xfrm>
              <a:off x="2518594" y="3034425"/>
              <a:ext cx="63555" cy="96698"/>
            </a:xfrm>
            <a:custGeom>
              <a:rect b="b" l="l" r="r" t="t"/>
              <a:pathLst>
                <a:path extrusionOk="0" h="5415" w="3559">
                  <a:moveTo>
                    <a:pt x="3559" y="1"/>
                  </a:moveTo>
                  <a:lnTo>
                    <a:pt x="3559" y="1"/>
                  </a:lnTo>
                  <a:cubicBezTo>
                    <a:pt x="2782" y="1605"/>
                    <a:pt x="1554" y="3159"/>
                    <a:pt x="0" y="4287"/>
                  </a:cubicBezTo>
                  <a:cubicBezTo>
                    <a:pt x="301" y="4662"/>
                    <a:pt x="577" y="5038"/>
                    <a:pt x="852" y="5414"/>
                  </a:cubicBezTo>
                  <a:cubicBezTo>
                    <a:pt x="2281" y="4462"/>
                    <a:pt x="3258" y="2858"/>
                    <a:pt x="3509" y="1129"/>
                  </a:cubicBezTo>
                  <a:cubicBezTo>
                    <a:pt x="3559" y="753"/>
                    <a:pt x="3559" y="377"/>
                    <a:pt x="3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8"/>
            <p:cNvSpPr/>
            <p:nvPr/>
          </p:nvSpPr>
          <p:spPr>
            <a:xfrm>
              <a:off x="2515451" y="3030854"/>
              <a:ext cx="66698" cy="80127"/>
            </a:xfrm>
            <a:custGeom>
              <a:rect b="b" l="l" r="r" t="t"/>
              <a:pathLst>
                <a:path extrusionOk="0" h="4487" w="3735">
                  <a:moveTo>
                    <a:pt x="3710" y="0"/>
                  </a:moveTo>
                  <a:cubicBezTo>
                    <a:pt x="2858" y="1629"/>
                    <a:pt x="1555" y="3208"/>
                    <a:pt x="1" y="4411"/>
                  </a:cubicBezTo>
                  <a:cubicBezTo>
                    <a:pt x="76" y="4436"/>
                    <a:pt x="126" y="4461"/>
                    <a:pt x="176" y="4487"/>
                  </a:cubicBezTo>
                  <a:cubicBezTo>
                    <a:pt x="1730" y="3359"/>
                    <a:pt x="2958" y="1805"/>
                    <a:pt x="3735" y="201"/>
                  </a:cubicBezTo>
                  <a:cubicBezTo>
                    <a:pt x="3710" y="126"/>
                    <a:pt x="3710" y="75"/>
                    <a:pt x="3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8"/>
            <p:cNvSpPr/>
            <p:nvPr/>
          </p:nvSpPr>
          <p:spPr>
            <a:xfrm>
              <a:off x="2510076" y="3030407"/>
              <a:ext cx="71626" cy="79234"/>
            </a:xfrm>
            <a:custGeom>
              <a:rect b="b" l="l" r="r" t="t"/>
              <a:pathLst>
                <a:path extrusionOk="0" h="4437" w="4011">
                  <a:moveTo>
                    <a:pt x="3936" y="0"/>
                  </a:moveTo>
                  <a:cubicBezTo>
                    <a:pt x="2958" y="1554"/>
                    <a:pt x="1605" y="3083"/>
                    <a:pt x="1" y="4286"/>
                  </a:cubicBezTo>
                  <a:cubicBezTo>
                    <a:pt x="126" y="4336"/>
                    <a:pt x="226" y="4386"/>
                    <a:pt x="302" y="4436"/>
                  </a:cubicBezTo>
                  <a:cubicBezTo>
                    <a:pt x="1856" y="3233"/>
                    <a:pt x="3159" y="1654"/>
                    <a:pt x="4011" y="25"/>
                  </a:cubicBezTo>
                  <a:cubicBezTo>
                    <a:pt x="4011" y="25"/>
                    <a:pt x="3986" y="25"/>
                    <a:pt x="3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8"/>
            <p:cNvSpPr/>
            <p:nvPr/>
          </p:nvSpPr>
          <p:spPr>
            <a:xfrm>
              <a:off x="2483238" y="3012944"/>
              <a:ext cx="97127" cy="94002"/>
            </a:xfrm>
            <a:custGeom>
              <a:rect b="b" l="l" r="r" t="t"/>
              <a:pathLst>
                <a:path extrusionOk="0" h="5264" w="5439">
                  <a:moveTo>
                    <a:pt x="3910" y="1"/>
                  </a:moveTo>
                  <a:lnTo>
                    <a:pt x="0" y="3936"/>
                  </a:lnTo>
                  <a:cubicBezTo>
                    <a:pt x="251" y="4236"/>
                    <a:pt x="1003" y="4813"/>
                    <a:pt x="1504" y="5264"/>
                  </a:cubicBezTo>
                  <a:cubicBezTo>
                    <a:pt x="3108" y="4061"/>
                    <a:pt x="4461" y="2532"/>
                    <a:pt x="5439" y="978"/>
                  </a:cubicBezTo>
                  <a:cubicBezTo>
                    <a:pt x="5138" y="778"/>
                    <a:pt x="3910" y="1"/>
                    <a:pt x="3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8"/>
            <p:cNvSpPr/>
            <p:nvPr/>
          </p:nvSpPr>
          <p:spPr>
            <a:xfrm>
              <a:off x="2517683" y="3110956"/>
              <a:ext cx="16143" cy="21054"/>
            </a:xfrm>
            <a:custGeom>
              <a:rect b="b" l="l" r="r" t="t"/>
              <a:pathLst>
                <a:path extrusionOk="0" h="1179" w="904">
                  <a:moveTo>
                    <a:pt x="51" y="1"/>
                  </a:moveTo>
                  <a:cubicBezTo>
                    <a:pt x="26" y="26"/>
                    <a:pt x="26" y="51"/>
                    <a:pt x="1" y="51"/>
                  </a:cubicBezTo>
                  <a:cubicBezTo>
                    <a:pt x="302" y="427"/>
                    <a:pt x="577" y="803"/>
                    <a:pt x="828" y="1178"/>
                  </a:cubicBezTo>
                  <a:cubicBezTo>
                    <a:pt x="853" y="1153"/>
                    <a:pt x="878" y="1153"/>
                    <a:pt x="903" y="1128"/>
                  </a:cubicBezTo>
                  <a:cubicBezTo>
                    <a:pt x="628" y="752"/>
                    <a:pt x="352" y="376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8"/>
            <p:cNvSpPr/>
            <p:nvPr/>
          </p:nvSpPr>
          <p:spPr>
            <a:xfrm>
              <a:off x="2509183" y="3106921"/>
              <a:ext cx="9429" cy="4947"/>
            </a:xfrm>
            <a:custGeom>
              <a:rect b="b" l="l" r="r" t="t"/>
              <a:pathLst>
                <a:path extrusionOk="0" h="277" w="528">
                  <a:moveTo>
                    <a:pt x="51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201" y="151"/>
                    <a:pt x="377" y="227"/>
                    <a:pt x="477" y="277"/>
                  </a:cubicBezTo>
                  <a:cubicBezTo>
                    <a:pt x="502" y="277"/>
                    <a:pt x="502" y="252"/>
                    <a:pt x="527" y="227"/>
                  </a:cubicBezTo>
                  <a:cubicBezTo>
                    <a:pt x="427" y="176"/>
                    <a:pt x="251" y="10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8"/>
            <p:cNvSpPr/>
            <p:nvPr/>
          </p:nvSpPr>
          <p:spPr>
            <a:xfrm>
              <a:off x="2504719" y="3102903"/>
              <a:ext cx="5375" cy="4947"/>
            </a:xfrm>
            <a:custGeom>
              <a:rect b="b" l="l" r="r" t="t"/>
              <a:pathLst>
                <a:path extrusionOk="0" h="277" w="301">
                  <a:moveTo>
                    <a:pt x="50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75" y="126"/>
                    <a:pt x="176" y="201"/>
                    <a:pt x="251" y="276"/>
                  </a:cubicBezTo>
                  <a:cubicBezTo>
                    <a:pt x="276" y="251"/>
                    <a:pt x="301" y="226"/>
                    <a:pt x="301" y="226"/>
                  </a:cubicBezTo>
                  <a:cubicBezTo>
                    <a:pt x="226" y="151"/>
                    <a:pt x="125" y="76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8"/>
            <p:cNvSpPr/>
            <p:nvPr/>
          </p:nvSpPr>
          <p:spPr>
            <a:xfrm>
              <a:off x="2482328" y="3083208"/>
              <a:ext cx="23304" cy="20608"/>
            </a:xfrm>
            <a:custGeom>
              <a:rect b="b" l="l" r="r" t="t"/>
              <a:pathLst>
                <a:path extrusionOk="0" h="1154" w="1305">
                  <a:moveTo>
                    <a:pt x="51" y="1"/>
                  </a:moveTo>
                  <a:cubicBezTo>
                    <a:pt x="26" y="26"/>
                    <a:pt x="1" y="26"/>
                    <a:pt x="1" y="51"/>
                  </a:cubicBezTo>
                  <a:cubicBezTo>
                    <a:pt x="227" y="301"/>
                    <a:pt x="778" y="753"/>
                    <a:pt x="1254" y="1154"/>
                  </a:cubicBezTo>
                  <a:cubicBezTo>
                    <a:pt x="1254" y="1128"/>
                    <a:pt x="1279" y="1103"/>
                    <a:pt x="1304" y="1103"/>
                  </a:cubicBezTo>
                  <a:cubicBezTo>
                    <a:pt x="828" y="702"/>
                    <a:pt x="277" y="251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8"/>
            <p:cNvSpPr/>
            <p:nvPr/>
          </p:nvSpPr>
          <p:spPr>
            <a:xfrm>
              <a:off x="2416546" y="3111849"/>
              <a:ext cx="115949" cy="62233"/>
            </a:xfrm>
            <a:custGeom>
              <a:rect b="b" l="l" r="r" t="t"/>
              <a:pathLst>
                <a:path extrusionOk="0" h="3485" w="6493">
                  <a:moveTo>
                    <a:pt x="5665" y="1"/>
                  </a:moveTo>
                  <a:cubicBezTo>
                    <a:pt x="3911" y="1429"/>
                    <a:pt x="1830" y="2231"/>
                    <a:pt x="1" y="3484"/>
                  </a:cubicBezTo>
                  <a:cubicBezTo>
                    <a:pt x="201" y="3384"/>
                    <a:pt x="427" y="3259"/>
                    <a:pt x="627" y="3184"/>
                  </a:cubicBezTo>
                  <a:cubicBezTo>
                    <a:pt x="2507" y="2357"/>
                    <a:pt x="4788" y="2231"/>
                    <a:pt x="6492" y="1128"/>
                  </a:cubicBezTo>
                  <a:cubicBezTo>
                    <a:pt x="6241" y="753"/>
                    <a:pt x="5966" y="377"/>
                    <a:pt x="5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8"/>
            <p:cNvSpPr/>
            <p:nvPr/>
          </p:nvSpPr>
          <p:spPr>
            <a:xfrm>
              <a:off x="2412082" y="3107831"/>
              <a:ext cx="105627" cy="68930"/>
            </a:xfrm>
            <a:custGeom>
              <a:rect b="b" l="l" r="r" t="t"/>
              <a:pathLst>
                <a:path extrusionOk="0" h="3860" w="5915">
                  <a:moveTo>
                    <a:pt x="5439" y="0"/>
                  </a:moveTo>
                  <a:cubicBezTo>
                    <a:pt x="3760" y="1504"/>
                    <a:pt x="1780" y="2506"/>
                    <a:pt x="0" y="3860"/>
                  </a:cubicBezTo>
                  <a:cubicBezTo>
                    <a:pt x="75" y="3810"/>
                    <a:pt x="151" y="3759"/>
                    <a:pt x="251" y="3709"/>
                  </a:cubicBezTo>
                  <a:cubicBezTo>
                    <a:pt x="2080" y="2456"/>
                    <a:pt x="4161" y="1654"/>
                    <a:pt x="5915" y="226"/>
                  </a:cubicBezTo>
                  <a:cubicBezTo>
                    <a:pt x="5815" y="176"/>
                    <a:pt x="5639" y="100"/>
                    <a:pt x="5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8"/>
            <p:cNvSpPr/>
            <p:nvPr/>
          </p:nvSpPr>
          <p:spPr>
            <a:xfrm>
              <a:off x="2409832" y="3103796"/>
              <a:ext cx="99377" cy="74305"/>
            </a:xfrm>
            <a:custGeom>
              <a:rect b="b" l="l" r="r" t="t"/>
              <a:pathLst>
                <a:path extrusionOk="0" h="4161" w="5565">
                  <a:moveTo>
                    <a:pt x="5314" y="1"/>
                  </a:moveTo>
                  <a:cubicBezTo>
                    <a:pt x="3635" y="1579"/>
                    <a:pt x="1730" y="2732"/>
                    <a:pt x="1" y="4161"/>
                  </a:cubicBezTo>
                  <a:cubicBezTo>
                    <a:pt x="51" y="4136"/>
                    <a:pt x="101" y="4111"/>
                    <a:pt x="126" y="4086"/>
                  </a:cubicBezTo>
                  <a:cubicBezTo>
                    <a:pt x="1906" y="2732"/>
                    <a:pt x="3886" y="1730"/>
                    <a:pt x="5565" y="226"/>
                  </a:cubicBezTo>
                  <a:cubicBezTo>
                    <a:pt x="5490" y="151"/>
                    <a:pt x="5389" y="76"/>
                    <a:pt x="5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8"/>
            <p:cNvSpPr/>
            <p:nvPr/>
          </p:nvSpPr>
          <p:spPr>
            <a:xfrm>
              <a:off x="2398654" y="3084101"/>
              <a:ext cx="106091" cy="94002"/>
            </a:xfrm>
            <a:custGeom>
              <a:rect b="b" l="l" r="r" t="t"/>
              <a:pathLst>
                <a:path extrusionOk="0" h="5264" w="5941">
                  <a:moveTo>
                    <a:pt x="4687" y="1"/>
                  </a:moveTo>
                  <a:cubicBezTo>
                    <a:pt x="3108" y="1555"/>
                    <a:pt x="1554" y="3109"/>
                    <a:pt x="0" y="4662"/>
                  </a:cubicBezTo>
                  <a:cubicBezTo>
                    <a:pt x="201" y="4863"/>
                    <a:pt x="426" y="5063"/>
                    <a:pt x="627" y="5264"/>
                  </a:cubicBezTo>
                  <a:cubicBezTo>
                    <a:pt x="2356" y="3835"/>
                    <a:pt x="4261" y="2682"/>
                    <a:pt x="5940" y="1104"/>
                  </a:cubicBezTo>
                  <a:cubicBezTo>
                    <a:pt x="5464" y="703"/>
                    <a:pt x="4913" y="251"/>
                    <a:pt x="46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8"/>
            <p:cNvSpPr/>
            <p:nvPr/>
          </p:nvSpPr>
          <p:spPr>
            <a:xfrm>
              <a:off x="2398654" y="3054567"/>
              <a:ext cx="120413" cy="120860"/>
            </a:xfrm>
            <a:custGeom>
              <a:rect b="b" l="l" r="r" t="t"/>
              <a:pathLst>
                <a:path extrusionOk="0" h="6768" w="6743">
                  <a:moveTo>
                    <a:pt x="6291" y="1"/>
                  </a:moveTo>
                  <a:lnTo>
                    <a:pt x="0" y="6291"/>
                  </a:lnTo>
                  <a:lnTo>
                    <a:pt x="451" y="6768"/>
                  </a:lnTo>
                  <a:lnTo>
                    <a:pt x="6742" y="477"/>
                  </a:lnTo>
                  <a:lnTo>
                    <a:pt x="62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8"/>
            <p:cNvSpPr/>
            <p:nvPr/>
          </p:nvSpPr>
          <p:spPr>
            <a:xfrm>
              <a:off x="2488149" y="3038014"/>
              <a:ext cx="51501" cy="47001"/>
            </a:xfrm>
            <a:custGeom>
              <a:rect b="b" l="l" r="r" t="t"/>
              <a:pathLst>
                <a:path extrusionOk="0" h="2632" w="2884">
                  <a:moveTo>
                    <a:pt x="1442" y="0"/>
                  </a:moveTo>
                  <a:cubicBezTo>
                    <a:pt x="1104" y="0"/>
                    <a:pt x="765" y="126"/>
                    <a:pt x="502" y="376"/>
                  </a:cubicBezTo>
                  <a:cubicBezTo>
                    <a:pt x="1" y="903"/>
                    <a:pt x="1" y="1730"/>
                    <a:pt x="502" y="2256"/>
                  </a:cubicBezTo>
                  <a:cubicBezTo>
                    <a:pt x="765" y="2507"/>
                    <a:pt x="1104" y="2632"/>
                    <a:pt x="1442" y="2632"/>
                  </a:cubicBezTo>
                  <a:cubicBezTo>
                    <a:pt x="1780" y="2632"/>
                    <a:pt x="2119" y="2507"/>
                    <a:pt x="2382" y="2256"/>
                  </a:cubicBezTo>
                  <a:cubicBezTo>
                    <a:pt x="2883" y="1730"/>
                    <a:pt x="2883" y="903"/>
                    <a:pt x="2382" y="376"/>
                  </a:cubicBezTo>
                  <a:cubicBezTo>
                    <a:pt x="2119" y="126"/>
                    <a:pt x="1780" y="0"/>
                    <a:pt x="1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8"/>
            <p:cNvSpPr/>
            <p:nvPr/>
          </p:nvSpPr>
          <p:spPr>
            <a:xfrm>
              <a:off x="2520379" y="2914950"/>
              <a:ext cx="143681" cy="150842"/>
            </a:xfrm>
            <a:custGeom>
              <a:rect b="b" l="l" r="r" t="t"/>
              <a:pathLst>
                <a:path extrusionOk="0" h="8447" w="8046">
                  <a:moveTo>
                    <a:pt x="3609" y="0"/>
                  </a:moveTo>
                  <a:lnTo>
                    <a:pt x="0" y="3634"/>
                  </a:lnTo>
                  <a:lnTo>
                    <a:pt x="4436" y="8446"/>
                  </a:lnTo>
                  <a:lnTo>
                    <a:pt x="8045" y="4837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8"/>
            <p:cNvSpPr/>
            <p:nvPr/>
          </p:nvSpPr>
          <p:spPr>
            <a:xfrm>
              <a:off x="2556627" y="1897279"/>
              <a:ext cx="1173970" cy="1121433"/>
            </a:xfrm>
            <a:custGeom>
              <a:rect b="b" l="l" r="r" t="t"/>
              <a:pathLst>
                <a:path extrusionOk="0" h="62799" w="65741">
                  <a:moveTo>
                    <a:pt x="63635" y="0"/>
                  </a:moveTo>
                  <a:lnTo>
                    <a:pt x="3083" y="51605"/>
                  </a:lnTo>
                  <a:cubicBezTo>
                    <a:pt x="301" y="53910"/>
                    <a:pt x="0" y="58071"/>
                    <a:pt x="2457" y="60752"/>
                  </a:cubicBezTo>
                  <a:cubicBezTo>
                    <a:pt x="3706" y="62115"/>
                    <a:pt x="5413" y="62798"/>
                    <a:pt x="7119" y="62798"/>
                  </a:cubicBezTo>
                  <a:cubicBezTo>
                    <a:pt x="8802" y="62798"/>
                    <a:pt x="10485" y="62134"/>
                    <a:pt x="11730" y="60803"/>
                  </a:cubicBezTo>
                  <a:lnTo>
                    <a:pt x="65740" y="2306"/>
                  </a:lnTo>
                  <a:lnTo>
                    <a:pt x="63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8"/>
            <p:cNvSpPr/>
            <p:nvPr/>
          </p:nvSpPr>
          <p:spPr>
            <a:xfrm>
              <a:off x="2683727" y="2984303"/>
              <a:ext cx="81019" cy="34483"/>
            </a:xfrm>
            <a:custGeom>
              <a:rect b="b" l="l" r="r" t="t"/>
              <a:pathLst>
                <a:path extrusionOk="0" h="1931" w="4537">
                  <a:moveTo>
                    <a:pt x="0" y="1931"/>
                  </a:moveTo>
                  <a:lnTo>
                    <a:pt x="0" y="1931"/>
                  </a:lnTo>
                  <a:lnTo>
                    <a:pt x="0" y="1931"/>
                  </a:lnTo>
                  <a:lnTo>
                    <a:pt x="0" y="1931"/>
                  </a:lnTo>
                  <a:close/>
                  <a:moveTo>
                    <a:pt x="0" y="1931"/>
                  </a:moveTo>
                  <a:cubicBezTo>
                    <a:pt x="552" y="1931"/>
                    <a:pt x="1078" y="1855"/>
                    <a:pt x="1604" y="1730"/>
                  </a:cubicBezTo>
                  <a:lnTo>
                    <a:pt x="1604" y="1730"/>
                  </a:lnTo>
                  <a:cubicBezTo>
                    <a:pt x="1078" y="1855"/>
                    <a:pt x="552" y="1931"/>
                    <a:pt x="0" y="1931"/>
                  </a:cubicBezTo>
                  <a:close/>
                  <a:moveTo>
                    <a:pt x="2181" y="1530"/>
                  </a:moveTo>
                  <a:lnTo>
                    <a:pt x="2181" y="1530"/>
                  </a:lnTo>
                  <a:cubicBezTo>
                    <a:pt x="3058" y="1229"/>
                    <a:pt x="3860" y="703"/>
                    <a:pt x="4537" y="1"/>
                  </a:cubicBezTo>
                  <a:cubicBezTo>
                    <a:pt x="3860" y="703"/>
                    <a:pt x="3058" y="1229"/>
                    <a:pt x="2181" y="1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8"/>
            <p:cNvSpPr/>
            <p:nvPr/>
          </p:nvSpPr>
          <p:spPr>
            <a:xfrm>
              <a:off x="2712368" y="3011605"/>
              <a:ext cx="10304" cy="3607"/>
            </a:xfrm>
            <a:custGeom>
              <a:rect b="b" l="l" r="r" t="t"/>
              <a:pathLst>
                <a:path extrusionOk="0" h="202" w="577">
                  <a:moveTo>
                    <a:pt x="0" y="201"/>
                  </a:moveTo>
                  <a:lnTo>
                    <a:pt x="0" y="201"/>
                  </a:lnTo>
                  <a:cubicBezTo>
                    <a:pt x="201" y="126"/>
                    <a:pt x="401" y="76"/>
                    <a:pt x="577" y="1"/>
                  </a:cubicBezTo>
                  <a:lnTo>
                    <a:pt x="577" y="1"/>
                  </a:lnTo>
                  <a:cubicBezTo>
                    <a:pt x="401" y="76"/>
                    <a:pt x="201" y="126"/>
                    <a:pt x="0" y="20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8"/>
            <p:cNvSpPr/>
            <p:nvPr/>
          </p:nvSpPr>
          <p:spPr>
            <a:xfrm>
              <a:off x="2597803" y="2978928"/>
              <a:ext cx="2696" cy="3161"/>
            </a:xfrm>
            <a:custGeom>
              <a:rect b="b" l="l" r="r" t="t"/>
              <a:pathLst>
                <a:path extrusionOk="0" h="177" w="151">
                  <a:moveTo>
                    <a:pt x="151" y="176"/>
                  </a:moveTo>
                  <a:lnTo>
                    <a:pt x="151" y="176"/>
                  </a:lnTo>
                  <a:cubicBezTo>
                    <a:pt x="151" y="176"/>
                    <a:pt x="151" y="176"/>
                    <a:pt x="151" y="151"/>
                  </a:cubicBezTo>
                  <a:cubicBezTo>
                    <a:pt x="151" y="176"/>
                    <a:pt x="151" y="176"/>
                    <a:pt x="151" y="176"/>
                  </a:cubicBezTo>
                  <a:lnTo>
                    <a:pt x="151" y="176"/>
                  </a:lnTo>
                  <a:close/>
                  <a:moveTo>
                    <a:pt x="151" y="151"/>
                  </a:moveTo>
                  <a:cubicBezTo>
                    <a:pt x="151" y="151"/>
                    <a:pt x="151" y="151"/>
                    <a:pt x="151" y="151"/>
                  </a:cubicBezTo>
                  <a:cubicBezTo>
                    <a:pt x="151" y="151"/>
                    <a:pt x="151" y="151"/>
                    <a:pt x="151" y="151"/>
                  </a:cubicBezTo>
                  <a:close/>
                  <a:moveTo>
                    <a:pt x="126" y="151"/>
                  </a:moveTo>
                  <a:lnTo>
                    <a:pt x="126" y="151"/>
                  </a:lnTo>
                  <a:lnTo>
                    <a:pt x="126" y="151"/>
                  </a:lnTo>
                  <a:close/>
                  <a:moveTo>
                    <a:pt x="126" y="151"/>
                  </a:moveTo>
                  <a:cubicBezTo>
                    <a:pt x="126" y="151"/>
                    <a:pt x="126" y="151"/>
                    <a:pt x="126" y="151"/>
                  </a:cubicBezTo>
                  <a:cubicBezTo>
                    <a:pt x="126" y="151"/>
                    <a:pt x="126" y="151"/>
                    <a:pt x="126" y="151"/>
                  </a:cubicBezTo>
                  <a:close/>
                  <a:moveTo>
                    <a:pt x="126" y="126"/>
                  </a:moveTo>
                  <a:cubicBezTo>
                    <a:pt x="126" y="126"/>
                    <a:pt x="126" y="126"/>
                    <a:pt x="126" y="126"/>
                  </a:cubicBezTo>
                  <a:cubicBezTo>
                    <a:pt x="126" y="126"/>
                    <a:pt x="126" y="126"/>
                    <a:pt x="126" y="126"/>
                  </a:cubicBezTo>
                  <a:close/>
                  <a:moveTo>
                    <a:pt x="126" y="126"/>
                  </a:moveTo>
                  <a:cubicBezTo>
                    <a:pt x="126" y="126"/>
                    <a:pt x="126" y="126"/>
                    <a:pt x="100" y="126"/>
                  </a:cubicBezTo>
                  <a:cubicBezTo>
                    <a:pt x="126" y="126"/>
                    <a:pt x="126" y="126"/>
                    <a:pt x="126" y="126"/>
                  </a:cubicBezTo>
                  <a:close/>
                  <a:moveTo>
                    <a:pt x="100" y="126"/>
                  </a:moveTo>
                  <a:cubicBezTo>
                    <a:pt x="100" y="126"/>
                    <a:pt x="100" y="126"/>
                    <a:pt x="100" y="126"/>
                  </a:cubicBezTo>
                  <a:cubicBezTo>
                    <a:pt x="100" y="126"/>
                    <a:pt x="100" y="126"/>
                    <a:pt x="100" y="126"/>
                  </a:cubicBezTo>
                  <a:close/>
                  <a:moveTo>
                    <a:pt x="100" y="101"/>
                  </a:moveTo>
                  <a:lnTo>
                    <a:pt x="100" y="101"/>
                  </a:lnTo>
                  <a:cubicBezTo>
                    <a:pt x="100" y="101"/>
                    <a:pt x="100" y="101"/>
                    <a:pt x="100" y="101"/>
                  </a:cubicBezTo>
                  <a:close/>
                  <a:moveTo>
                    <a:pt x="100" y="101"/>
                  </a:moveTo>
                  <a:cubicBezTo>
                    <a:pt x="100" y="101"/>
                    <a:pt x="100" y="101"/>
                    <a:pt x="100" y="101"/>
                  </a:cubicBezTo>
                  <a:cubicBezTo>
                    <a:pt x="100" y="101"/>
                    <a:pt x="100" y="101"/>
                    <a:pt x="100" y="101"/>
                  </a:cubicBezTo>
                  <a:close/>
                  <a:moveTo>
                    <a:pt x="75" y="101"/>
                  </a:moveTo>
                  <a:cubicBezTo>
                    <a:pt x="75" y="101"/>
                    <a:pt x="75" y="101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lose/>
                  <a:moveTo>
                    <a:pt x="75" y="101"/>
                  </a:moveTo>
                  <a:cubicBezTo>
                    <a:pt x="75" y="101"/>
                    <a:pt x="75" y="76"/>
                    <a:pt x="75" y="76"/>
                  </a:cubicBezTo>
                  <a:cubicBezTo>
                    <a:pt x="75" y="76"/>
                    <a:pt x="75" y="101"/>
                    <a:pt x="75" y="101"/>
                  </a:cubicBezTo>
                  <a:close/>
                  <a:moveTo>
                    <a:pt x="75" y="76"/>
                  </a:moveTo>
                  <a:cubicBezTo>
                    <a:pt x="75" y="76"/>
                    <a:pt x="75" y="76"/>
                    <a:pt x="75" y="76"/>
                  </a:cubicBezTo>
                  <a:lnTo>
                    <a:pt x="75" y="76"/>
                  </a:lnTo>
                  <a:close/>
                  <a:moveTo>
                    <a:pt x="75" y="76"/>
                  </a:moveTo>
                  <a:cubicBezTo>
                    <a:pt x="75" y="76"/>
                    <a:pt x="75" y="76"/>
                    <a:pt x="75" y="76"/>
                  </a:cubicBezTo>
                  <a:cubicBezTo>
                    <a:pt x="75" y="76"/>
                    <a:pt x="75" y="76"/>
                    <a:pt x="75" y="76"/>
                  </a:cubicBezTo>
                  <a:close/>
                  <a:moveTo>
                    <a:pt x="25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8"/>
            <p:cNvSpPr/>
            <p:nvPr/>
          </p:nvSpPr>
          <p:spPr>
            <a:xfrm>
              <a:off x="2559752" y="2277667"/>
              <a:ext cx="857999" cy="741176"/>
            </a:xfrm>
            <a:custGeom>
              <a:rect b="b" l="l" r="r" t="t"/>
              <a:pathLst>
                <a:path extrusionOk="0" h="41505" w="48047">
                  <a:moveTo>
                    <a:pt x="48046" y="1"/>
                  </a:moveTo>
                  <a:lnTo>
                    <a:pt x="36593" y="10251"/>
                  </a:lnTo>
                  <a:cubicBezTo>
                    <a:pt x="30026" y="16141"/>
                    <a:pt x="23359" y="22106"/>
                    <a:pt x="15540" y="26216"/>
                  </a:cubicBezTo>
                  <a:cubicBezTo>
                    <a:pt x="11429" y="28397"/>
                    <a:pt x="6943" y="30026"/>
                    <a:pt x="2382" y="30778"/>
                  </a:cubicBezTo>
                  <a:cubicBezTo>
                    <a:pt x="151" y="33109"/>
                    <a:pt x="1" y="36793"/>
                    <a:pt x="2131" y="39274"/>
                  </a:cubicBezTo>
                  <a:cubicBezTo>
                    <a:pt x="2131" y="39274"/>
                    <a:pt x="2156" y="39274"/>
                    <a:pt x="2156" y="39299"/>
                  </a:cubicBezTo>
                  <a:lnTo>
                    <a:pt x="2206" y="39349"/>
                  </a:lnTo>
                  <a:cubicBezTo>
                    <a:pt x="2206" y="39349"/>
                    <a:pt x="2206" y="39374"/>
                    <a:pt x="2206" y="39374"/>
                  </a:cubicBezTo>
                  <a:lnTo>
                    <a:pt x="2231" y="39374"/>
                  </a:lnTo>
                  <a:cubicBezTo>
                    <a:pt x="2231" y="39399"/>
                    <a:pt x="2231" y="39399"/>
                    <a:pt x="2231" y="39399"/>
                  </a:cubicBezTo>
                  <a:lnTo>
                    <a:pt x="2257" y="39399"/>
                  </a:lnTo>
                  <a:cubicBezTo>
                    <a:pt x="2257" y="39399"/>
                    <a:pt x="2257" y="39399"/>
                    <a:pt x="2257" y="39424"/>
                  </a:cubicBezTo>
                  <a:lnTo>
                    <a:pt x="2282" y="39424"/>
                  </a:lnTo>
                  <a:cubicBezTo>
                    <a:pt x="2282" y="39449"/>
                    <a:pt x="2282" y="39449"/>
                    <a:pt x="2282" y="39449"/>
                  </a:cubicBezTo>
                  <a:cubicBezTo>
                    <a:pt x="3535" y="40803"/>
                    <a:pt x="5239" y="41505"/>
                    <a:pt x="6943" y="41505"/>
                  </a:cubicBezTo>
                  <a:cubicBezTo>
                    <a:pt x="7495" y="41505"/>
                    <a:pt x="8021" y="41429"/>
                    <a:pt x="8547" y="41304"/>
                  </a:cubicBezTo>
                  <a:cubicBezTo>
                    <a:pt x="8748" y="41229"/>
                    <a:pt x="8948" y="41179"/>
                    <a:pt x="9124" y="41104"/>
                  </a:cubicBezTo>
                  <a:cubicBezTo>
                    <a:pt x="10001" y="40803"/>
                    <a:pt x="10803" y="40277"/>
                    <a:pt x="11480" y="39575"/>
                  </a:cubicBezTo>
                  <a:cubicBezTo>
                    <a:pt x="11505" y="39575"/>
                    <a:pt x="11505" y="39550"/>
                    <a:pt x="11530" y="39550"/>
                  </a:cubicBezTo>
                  <a:cubicBezTo>
                    <a:pt x="11530" y="39525"/>
                    <a:pt x="11530" y="39525"/>
                    <a:pt x="11555" y="39525"/>
                  </a:cubicBezTo>
                  <a:cubicBezTo>
                    <a:pt x="11555" y="39500"/>
                    <a:pt x="11555" y="39500"/>
                    <a:pt x="11555" y="39500"/>
                  </a:cubicBezTo>
                  <a:lnTo>
                    <a:pt x="480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8"/>
            <p:cNvSpPr/>
            <p:nvPr/>
          </p:nvSpPr>
          <p:spPr>
            <a:xfrm>
              <a:off x="3613227" y="1890583"/>
              <a:ext cx="127128" cy="115895"/>
            </a:xfrm>
            <a:custGeom>
              <a:rect b="b" l="l" r="r" t="t"/>
              <a:pathLst>
                <a:path extrusionOk="0" h="6490" w="7119">
                  <a:moveTo>
                    <a:pt x="1124" y="1"/>
                  </a:moveTo>
                  <a:cubicBezTo>
                    <a:pt x="908" y="1"/>
                    <a:pt x="731" y="57"/>
                    <a:pt x="602" y="175"/>
                  </a:cubicBezTo>
                  <a:cubicBezTo>
                    <a:pt x="1" y="751"/>
                    <a:pt x="828" y="2606"/>
                    <a:pt x="2457" y="4310"/>
                  </a:cubicBezTo>
                  <a:cubicBezTo>
                    <a:pt x="3752" y="5645"/>
                    <a:pt x="5158" y="6489"/>
                    <a:pt x="5983" y="6489"/>
                  </a:cubicBezTo>
                  <a:cubicBezTo>
                    <a:pt x="6195" y="6489"/>
                    <a:pt x="6369" y="6433"/>
                    <a:pt x="6492" y="6315"/>
                  </a:cubicBezTo>
                  <a:cubicBezTo>
                    <a:pt x="7118" y="5739"/>
                    <a:pt x="6291" y="3884"/>
                    <a:pt x="4662" y="2180"/>
                  </a:cubicBezTo>
                  <a:cubicBezTo>
                    <a:pt x="3367" y="845"/>
                    <a:pt x="1961" y="1"/>
                    <a:pt x="1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8"/>
            <p:cNvSpPr/>
            <p:nvPr/>
          </p:nvSpPr>
          <p:spPr>
            <a:xfrm>
              <a:off x="3655296" y="1862853"/>
              <a:ext cx="117288" cy="106002"/>
            </a:xfrm>
            <a:custGeom>
              <a:rect b="b" l="l" r="r" t="t"/>
              <a:pathLst>
                <a:path extrusionOk="0" h="5936" w="6568">
                  <a:moveTo>
                    <a:pt x="3282" y="1"/>
                  </a:moveTo>
                  <a:cubicBezTo>
                    <a:pt x="2541" y="1"/>
                    <a:pt x="1802" y="277"/>
                    <a:pt x="1229" y="825"/>
                  </a:cubicBezTo>
                  <a:cubicBezTo>
                    <a:pt x="51" y="1953"/>
                    <a:pt x="1" y="3833"/>
                    <a:pt x="1128" y="5011"/>
                  </a:cubicBezTo>
                  <a:cubicBezTo>
                    <a:pt x="1720" y="5629"/>
                    <a:pt x="2504" y="5936"/>
                    <a:pt x="3286" y="5936"/>
                  </a:cubicBezTo>
                  <a:cubicBezTo>
                    <a:pt x="4027" y="5936"/>
                    <a:pt x="4766" y="5660"/>
                    <a:pt x="5339" y="5111"/>
                  </a:cubicBezTo>
                  <a:cubicBezTo>
                    <a:pt x="6517" y="3983"/>
                    <a:pt x="6567" y="2104"/>
                    <a:pt x="5439" y="926"/>
                  </a:cubicBezTo>
                  <a:cubicBezTo>
                    <a:pt x="4847" y="308"/>
                    <a:pt x="4064" y="1"/>
                    <a:pt x="3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8"/>
            <p:cNvSpPr/>
            <p:nvPr/>
          </p:nvSpPr>
          <p:spPr>
            <a:xfrm>
              <a:off x="3726452" y="1843515"/>
              <a:ext cx="64912" cy="58769"/>
            </a:xfrm>
            <a:custGeom>
              <a:rect b="b" l="l" r="r" t="t"/>
              <a:pathLst>
                <a:path extrusionOk="0" h="3291" w="3635">
                  <a:moveTo>
                    <a:pt x="1815" y="0"/>
                  </a:moveTo>
                  <a:cubicBezTo>
                    <a:pt x="1404" y="0"/>
                    <a:pt x="993" y="151"/>
                    <a:pt x="677" y="455"/>
                  </a:cubicBezTo>
                  <a:cubicBezTo>
                    <a:pt x="1" y="1081"/>
                    <a:pt x="1" y="2134"/>
                    <a:pt x="627" y="2786"/>
                  </a:cubicBezTo>
                  <a:cubicBezTo>
                    <a:pt x="950" y="3121"/>
                    <a:pt x="1385" y="3290"/>
                    <a:pt x="1820" y="3290"/>
                  </a:cubicBezTo>
                  <a:cubicBezTo>
                    <a:pt x="2231" y="3290"/>
                    <a:pt x="2642" y="3140"/>
                    <a:pt x="2958" y="2836"/>
                  </a:cubicBezTo>
                  <a:cubicBezTo>
                    <a:pt x="3610" y="2209"/>
                    <a:pt x="3635" y="1157"/>
                    <a:pt x="3008" y="505"/>
                  </a:cubicBezTo>
                  <a:cubicBezTo>
                    <a:pt x="2686" y="170"/>
                    <a:pt x="2250" y="0"/>
                    <a:pt x="1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48"/>
          <p:cNvSpPr txBox="1"/>
          <p:nvPr>
            <p:ph type="title"/>
          </p:nvPr>
        </p:nvSpPr>
        <p:spPr>
          <a:xfrm>
            <a:off x="178650" y="892350"/>
            <a:ext cx="8786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Bridging the Gap: The Physical and Digital Reading Experience</a:t>
            </a:r>
            <a:endParaRPr/>
          </a:p>
        </p:txBody>
      </p:sp>
      <p:sp>
        <p:nvSpPr>
          <p:cNvPr id="576" name="Google Shape;576;p48"/>
          <p:cNvSpPr txBox="1"/>
          <p:nvPr>
            <p:ph idx="2" type="title"/>
          </p:nvPr>
        </p:nvSpPr>
        <p:spPr>
          <a:xfrm>
            <a:off x="714125" y="2655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USP (Unique</a:t>
            </a:r>
            <a:r>
              <a:rPr lang="en"/>
              <a:t> Selling Proposition)</a:t>
            </a:r>
            <a:endParaRPr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813900" y="1854025"/>
            <a:ext cx="5616000" cy="26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Catalog Your Physical Books</a:t>
            </a:r>
            <a:r>
              <a:rPr lang="en"/>
              <a:t>: Create a digital record of your collection for easy organization and tracking.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Enhance Your Reading Experience</a:t>
            </a:r>
            <a:r>
              <a:rPr lang="en"/>
              <a:t>: Add personal notes, highlights, and track your progress to deepen your engagement.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Discover personalized recommendations</a:t>
            </a:r>
            <a:r>
              <a:rPr lang="en"/>
              <a:t>:  Get tailored book suggestions based on your preferences.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Enjoy the Best of Both Worlds</a:t>
            </a:r>
            <a:r>
              <a:rPr lang="en"/>
              <a:t>: Experience the tactile joy of physical books with the convenience of digital technology.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48"/>
          <p:cNvGrpSpPr/>
          <p:nvPr/>
        </p:nvGrpSpPr>
        <p:grpSpPr>
          <a:xfrm>
            <a:off x="1246801" y="3496466"/>
            <a:ext cx="1567094" cy="1178680"/>
            <a:chOff x="3980482" y="558249"/>
            <a:chExt cx="1796097" cy="1159206"/>
          </a:xfrm>
        </p:grpSpPr>
        <p:sp>
          <p:nvSpPr>
            <p:cNvPr id="579" name="Google Shape;579;p48"/>
            <p:cNvSpPr/>
            <p:nvPr/>
          </p:nvSpPr>
          <p:spPr>
            <a:xfrm>
              <a:off x="3980482" y="824695"/>
              <a:ext cx="292121" cy="292121"/>
            </a:xfrm>
            <a:custGeom>
              <a:rect b="b" l="l" r="r" t="t"/>
              <a:pathLst>
                <a:path extrusionOk="0" h="7994" w="7994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>
              <a:off x="5423180" y="558249"/>
              <a:ext cx="353398" cy="353314"/>
            </a:xfrm>
            <a:custGeom>
              <a:rect b="b" l="l" r="r" t="t"/>
              <a:pathLst>
                <a:path extrusionOk="0" h="2930" w="2931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8"/>
            <p:cNvSpPr/>
            <p:nvPr/>
          </p:nvSpPr>
          <p:spPr>
            <a:xfrm>
              <a:off x="4676592" y="1140233"/>
              <a:ext cx="577253" cy="577221"/>
            </a:xfrm>
            <a:custGeom>
              <a:rect b="b" l="l" r="r" t="t"/>
              <a:pathLst>
                <a:path extrusionOk="0" h="4207" w="4207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2" name="Google Shape;5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4800"/>
            <a:ext cx="2813900" cy="2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88" name="Google Shape;588;p49"/>
          <p:cNvSpPr txBox="1"/>
          <p:nvPr>
            <p:ph idx="1" type="subTitle"/>
          </p:nvPr>
        </p:nvSpPr>
        <p:spPr>
          <a:xfrm>
            <a:off x="715288" y="22355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system architecture using TinyML for processing, Arduino for data collection, and Node.js for backend.</a:t>
            </a:r>
            <a:endParaRPr/>
          </a:p>
        </p:txBody>
      </p:sp>
      <p:sp>
        <p:nvSpPr>
          <p:cNvPr id="589" name="Google Shape;589;p49"/>
          <p:cNvSpPr txBox="1"/>
          <p:nvPr>
            <p:ph type="title"/>
          </p:nvPr>
        </p:nvSpPr>
        <p:spPr>
          <a:xfrm>
            <a:off x="715300" y="1517575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590" name="Google Shape;590;p49">
            <a:hlinkClick action="ppaction://hlinksldjump" r:id="rId3"/>
          </p:cNvPr>
          <p:cNvSpPr txBox="1"/>
          <p:nvPr>
            <p:ph idx="2" type="title"/>
          </p:nvPr>
        </p:nvSpPr>
        <p:spPr>
          <a:xfrm>
            <a:off x="705313" y="101956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action="ppaction://hlinksldjump" r:id="rId4"/>
              </a:rPr>
              <a:t>01</a:t>
            </a:r>
            <a:r>
              <a:rPr lang="en"/>
              <a:t>.</a:t>
            </a:r>
            <a:endParaRPr/>
          </a:p>
        </p:txBody>
      </p:sp>
      <p:sp>
        <p:nvSpPr>
          <p:cNvPr id="591" name="Google Shape;591;p49"/>
          <p:cNvSpPr txBox="1"/>
          <p:nvPr>
            <p:ph idx="3" type="subTitle"/>
          </p:nvPr>
        </p:nvSpPr>
        <p:spPr>
          <a:xfrm>
            <a:off x="714113" y="40797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Node.js Server</a:t>
            </a:r>
            <a:br>
              <a:rPr lang="en"/>
            </a:br>
            <a:r>
              <a:rPr lang="en"/>
              <a:t>Database Integration</a:t>
            </a:r>
            <a:endParaRPr/>
          </a:p>
        </p:txBody>
      </p:sp>
      <p:sp>
        <p:nvSpPr>
          <p:cNvPr id="592" name="Google Shape;592;p49"/>
          <p:cNvSpPr txBox="1"/>
          <p:nvPr>
            <p:ph idx="4" type="title"/>
          </p:nvPr>
        </p:nvSpPr>
        <p:spPr>
          <a:xfrm>
            <a:off x="779950" y="3516600"/>
            <a:ext cx="2210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Development</a:t>
            </a:r>
            <a:endParaRPr/>
          </a:p>
        </p:txBody>
      </p:sp>
      <p:sp>
        <p:nvSpPr>
          <p:cNvPr id="593" name="Google Shape;593;p49">
            <a:hlinkClick/>
          </p:cNvPr>
          <p:cNvSpPr txBox="1"/>
          <p:nvPr>
            <p:ph idx="5" type="title"/>
          </p:nvPr>
        </p:nvSpPr>
        <p:spPr>
          <a:xfrm>
            <a:off x="704413" y="295351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594" name="Google Shape;594;p49"/>
          <p:cNvSpPr txBox="1"/>
          <p:nvPr>
            <p:ph idx="6" type="subTitle"/>
          </p:nvPr>
        </p:nvSpPr>
        <p:spPr>
          <a:xfrm>
            <a:off x="5925877" y="2096050"/>
            <a:ext cx="2826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Setup Arduino Nano 33 BLE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595" name="Google Shape;595;p49"/>
          <p:cNvSpPr txBox="1"/>
          <p:nvPr>
            <p:ph idx="7" type="title"/>
          </p:nvPr>
        </p:nvSpPr>
        <p:spPr>
          <a:xfrm>
            <a:off x="5545325" y="1604275"/>
            <a:ext cx="3429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Integration</a:t>
            </a:r>
            <a:endParaRPr/>
          </a:p>
        </p:txBody>
      </p:sp>
      <p:sp>
        <p:nvSpPr>
          <p:cNvPr id="596" name="Google Shape;596;p49">
            <a:hlinkClick/>
          </p:cNvPr>
          <p:cNvSpPr txBox="1"/>
          <p:nvPr>
            <p:ph idx="8" type="title"/>
          </p:nvPr>
        </p:nvSpPr>
        <p:spPr>
          <a:xfrm>
            <a:off x="7353063" y="110626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97" name="Google Shape;597;p49"/>
          <p:cNvSpPr txBox="1"/>
          <p:nvPr>
            <p:ph idx="9" type="subTitle"/>
          </p:nvPr>
        </p:nvSpPr>
        <p:spPr>
          <a:xfrm>
            <a:off x="6088213" y="41664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seamless communication and functionality.</a:t>
            </a:r>
            <a:endParaRPr/>
          </a:p>
        </p:txBody>
      </p:sp>
      <p:sp>
        <p:nvSpPr>
          <p:cNvPr id="598" name="Google Shape;598;p49"/>
          <p:cNvSpPr txBox="1"/>
          <p:nvPr>
            <p:ph idx="13" type="title"/>
          </p:nvPr>
        </p:nvSpPr>
        <p:spPr>
          <a:xfrm>
            <a:off x="6088225" y="3590275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Deployment</a:t>
            </a:r>
            <a:endParaRPr/>
          </a:p>
        </p:txBody>
      </p:sp>
      <p:sp>
        <p:nvSpPr>
          <p:cNvPr id="599" name="Google Shape;599;p49"/>
          <p:cNvSpPr txBox="1"/>
          <p:nvPr>
            <p:ph idx="14" type="title"/>
          </p:nvPr>
        </p:nvSpPr>
        <p:spPr>
          <a:xfrm>
            <a:off x="7515413" y="309226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600" name="Google Shape;600;p49">
            <a:hlinkClick action="ppaction://hlinksldjump" r:id="rId5"/>
          </p:cNvPr>
          <p:cNvSpPr/>
          <p:nvPr/>
        </p:nvSpPr>
        <p:spPr>
          <a:xfrm flipH="1">
            <a:off x="391175" y="1106275"/>
            <a:ext cx="324600" cy="3246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75" lIns="73150" spcFirstLastPara="1" rIns="822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1" name="Google Shape;601;p49"/>
          <p:cNvGrpSpPr/>
          <p:nvPr/>
        </p:nvGrpSpPr>
        <p:grpSpPr>
          <a:xfrm>
            <a:off x="3335764" y="1245769"/>
            <a:ext cx="2471976" cy="1696605"/>
            <a:chOff x="2566874" y="1450963"/>
            <a:chExt cx="4010343" cy="2752442"/>
          </a:xfrm>
        </p:grpSpPr>
        <p:sp>
          <p:nvSpPr>
            <p:cNvPr id="602" name="Google Shape;602;p49"/>
            <p:cNvSpPr/>
            <p:nvPr/>
          </p:nvSpPr>
          <p:spPr>
            <a:xfrm>
              <a:off x="2566874" y="2805134"/>
              <a:ext cx="4010343" cy="1100328"/>
            </a:xfrm>
            <a:custGeom>
              <a:rect b="b" l="l" r="r" t="t"/>
              <a:pathLst>
                <a:path extrusionOk="0" h="47194" w="172007">
                  <a:moveTo>
                    <a:pt x="155741" y="1"/>
                  </a:moveTo>
                  <a:lnTo>
                    <a:pt x="143260" y="226"/>
                  </a:lnTo>
                  <a:lnTo>
                    <a:pt x="126468" y="6868"/>
                  </a:lnTo>
                  <a:lnTo>
                    <a:pt x="138849" y="15389"/>
                  </a:lnTo>
                  <a:lnTo>
                    <a:pt x="41906" y="17093"/>
                  </a:lnTo>
                  <a:lnTo>
                    <a:pt x="40527" y="17895"/>
                  </a:lnTo>
                  <a:lnTo>
                    <a:pt x="47244" y="11429"/>
                  </a:lnTo>
                  <a:lnTo>
                    <a:pt x="41580" y="6918"/>
                  </a:lnTo>
                  <a:cubicBezTo>
                    <a:pt x="41580" y="6918"/>
                    <a:pt x="24613" y="12883"/>
                    <a:pt x="12307" y="16442"/>
                  </a:cubicBezTo>
                  <a:cubicBezTo>
                    <a:pt x="1" y="20026"/>
                    <a:pt x="3134" y="26266"/>
                    <a:pt x="12808" y="29349"/>
                  </a:cubicBezTo>
                  <a:cubicBezTo>
                    <a:pt x="15189" y="30101"/>
                    <a:pt x="17169" y="30427"/>
                    <a:pt x="18948" y="30427"/>
                  </a:cubicBezTo>
                  <a:cubicBezTo>
                    <a:pt x="19926" y="30427"/>
                    <a:pt x="20853" y="30327"/>
                    <a:pt x="21705" y="30151"/>
                  </a:cubicBezTo>
                  <a:lnTo>
                    <a:pt x="21705" y="30151"/>
                  </a:lnTo>
                  <a:cubicBezTo>
                    <a:pt x="18121" y="33911"/>
                    <a:pt x="12833" y="39926"/>
                    <a:pt x="12808" y="42958"/>
                  </a:cubicBezTo>
                  <a:cubicBezTo>
                    <a:pt x="12783" y="45565"/>
                    <a:pt x="16643" y="47194"/>
                    <a:pt x="25314" y="47194"/>
                  </a:cubicBezTo>
                  <a:lnTo>
                    <a:pt x="158097" y="47194"/>
                  </a:lnTo>
                  <a:cubicBezTo>
                    <a:pt x="165064" y="47194"/>
                    <a:pt x="164789" y="41630"/>
                    <a:pt x="161831" y="38522"/>
                  </a:cubicBezTo>
                  <a:cubicBezTo>
                    <a:pt x="159325" y="35916"/>
                    <a:pt x="145265" y="21329"/>
                    <a:pt x="140829" y="16743"/>
                  </a:cubicBezTo>
                  <a:lnTo>
                    <a:pt x="140829" y="16743"/>
                  </a:lnTo>
                  <a:lnTo>
                    <a:pt x="142082" y="17595"/>
                  </a:lnTo>
                  <a:cubicBezTo>
                    <a:pt x="151054" y="13484"/>
                    <a:pt x="165666" y="8422"/>
                    <a:pt x="168824" y="5189"/>
                  </a:cubicBezTo>
                  <a:cubicBezTo>
                    <a:pt x="172007" y="1956"/>
                    <a:pt x="155741" y="1"/>
                    <a:pt x="155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3643799" y="1777892"/>
              <a:ext cx="95848" cy="102283"/>
            </a:xfrm>
            <a:custGeom>
              <a:rect b="b" l="l" r="r" t="t"/>
              <a:pathLst>
                <a:path extrusionOk="0" h="4387" w="4111">
                  <a:moveTo>
                    <a:pt x="2657" y="0"/>
                  </a:moveTo>
                  <a:cubicBezTo>
                    <a:pt x="2532" y="25"/>
                    <a:pt x="2407" y="50"/>
                    <a:pt x="2281" y="50"/>
                  </a:cubicBezTo>
                  <a:cubicBezTo>
                    <a:pt x="2031" y="126"/>
                    <a:pt x="1830" y="251"/>
                    <a:pt x="1655" y="426"/>
                  </a:cubicBezTo>
                  <a:cubicBezTo>
                    <a:pt x="1254" y="928"/>
                    <a:pt x="853" y="1429"/>
                    <a:pt x="427" y="1955"/>
                  </a:cubicBezTo>
                  <a:cubicBezTo>
                    <a:pt x="301" y="2080"/>
                    <a:pt x="201" y="2231"/>
                    <a:pt x="151" y="2406"/>
                  </a:cubicBezTo>
                  <a:cubicBezTo>
                    <a:pt x="51" y="2582"/>
                    <a:pt x="1" y="2757"/>
                    <a:pt x="26" y="2958"/>
                  </a:cubicBezTo>
                  <a:cubicBezTo>
                    <a:pt x="1" y="3158"/>
                    <a:pt x="51" y="3334"/>
                    <a:pt x="151" y="3509"/>
                  </a:cubicBezTo>
                  <a:cubicBezTo>
                    <a:pt x="201" y="3685"/>
                    <a:pt x="301" y="3835"/>
                    <a:pt x="427" y="3985"/>
                  </a:cubicBezTo>
                  <a:cubicBezTo>
                    <a:pt x="702" y="4211"/>
                    <a:pt x="1028" y="4386"/>
                    <a:pt x="1404" y="4386"/>
                  </a:cubicBezTo>
                  <a:lnTo>
                    <a:pt x="1454" y="4386"/>
                  </a:lnTo>
                  <a:cubicBezTo>
                    <a:pt x="1580" y="4386"/>
                    <a:pt x="1705" y="4361"/>
                    <a:pt x="1830" y="4336"/>
                  </a:cubicBezTo>
                  <a:cubicBezTo>
                    <a:pt x="2081" y="4286"/>
                    <a:pt x="2281" y="4161"/>
                    <a:pt x="2457" y="3985"/>
                  </a:cubicBezTo>
                  <a:lnTo>
                    <a:pt x="3685" y="2456"/>
                  </a:lnTo>
                  <a:cubicBezTo>
                    <a:pt x="3810" y="2331"/>
                    <a:pt x="3910" y="2181"/>
                    <a:pt x="3961" y="2005"/>
                  </a:cubicBezTo>
                  <a:cubicBezTo>
                    <a:pt x="4061" y="1830"/>
                    <a:pt x="4111" y="1629"/>
                    <a:pt x="4086" y="1454"/>
                  </a:cubicBezTo>
                  <a:cubicBezTo>
                    <a:pt x="4111" y="1253"/>
                    <a:pt x="4061" y="1053"/>
                    <a:pt x="3961" y="877"/>
                  </a:cubicBezTo>
                  <a:cubicBezTo>
                    <a:pt x="3910" y="702"/>
                    <a:pt x="3810" y="552"/>
                    <a:pt x="3685" y="426"/>
                  </a:cubicBezTo>
                  <a:cubicBezTo>
                    <a:pt x="3409" y="176"/>
                    <a:pt x="3083" y="0"/>
                    <a:pt x="2707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9"/>
            <p:cNvSpPr/>
            <p:nvPr/>
          </p:nvSpPr>
          <p:spPr>
            <a:xfrm>
              <a:off x="3560822" y="1864366"/>
              <a:ext cx="73652" cy="74818"/>
            </a:xfrm>
            <a:custGeom>
              <a:rect b="b" l="l" r="r" t="t"/>
              <a:pathLst>
                <a:path extrusionOk="0" h="3209" w="3159">
                  <a:moveTo>
                    <a:pt x="1705" y="1"/>
                  </a:moveTo>
                  <a:cubicBezTo>
                    <a:pt x="1580" y="1"/>
                    <a:pt x="1454" y="1"/>
                    <a:pt x="1329" y="51"/>
                  </a:cubicBezTo>
                  <a:cubicBezTo>
                    <a:pt x="1204" y="101"/>
                    <a:pt x="1103" y="151"/>
                    <a:pt x="978" y="176"/>
                  </a:cubicBezTo>
                  <a:cubicBezTo>
                    <a:pt x="753" y="326"/>
                    <a:pt x="602" y="477"/>
                    <a:pt x="452" y="702"/>
                  </a:cubicBezTo>
                  <a:cubicBezTo>
                    <a:pt x="377" y="828"/>
                    <a:pt x="301" y="953"/>
                    <a:pt x="201" y="1053"/>
                  </a:cubicBezTo>
                  <a:cubicBezTo>
                    <a:pt x="101" y="1229"/>
                    <a:pt x="51" y="1404"/>
                    <a:pt x="26" y="1605"/>
                  </a:cubicBezTo>
                  <a:cubicBezTo>
                    <a:pt x="1" y="1780"/>
                    <a:pt x="1" y="1981"/>
                    <a:pt x="51" y="2156"/>
                  </a:cubicBezTo>
                  <a:cubicBezTo>
                    <a:pt x="101" y="2356"/>
                    <a:pt x="201" y="2507"/>
                    <a:pt x="327" y="2657"/>
                  </a:cubicBezTo>
                  <a:cubicBezTo>
                    <a:pt x="427" y="2808"/>
                    <a:pt x="552" y="2933"/>
                    <a:pt x="728" y="3033"/>
                  </a:cubicBezTo>
                  <a:cubicBezTo>
                    <a:pt x="828" y="3083"/>
                    <a:pt x="953" y="3108"/>
                    <a:pt x="1053" y="3158"/>
                  </a:cubicBezTo>
                  <a:cubicBezTo>
                    <a:pt x="1179" y="3209"/>
                    <a:pt x="1329" y="3209"/>
                    <a:pt x="1454" y="3209"/>
                  </a:cubicBezTo>
                  <a:cubicBezTo>
                    <a:pt x="1580" y="3209"/>
                    <a:pt x="1705" y="3209"/>
                    <a:pt x="1830" y="3158"/>
                  </a:cubicBezTo>
                  <a:cubicBezTo>
                    <a:pt x="1931" y="3108"/>
                    <a:pt x="2056" y="3083"/>
                    <a:pt x="2181" y="3033"/>
                  </a:cubicBezTo>
                  <a:cubicBezTo>
                    <a:pt x="2382" y="2908"/>
                    <a:pt x="2557" y="2732"/>
                    <a:pt x="2682" y="2507"/>
                  </a:cubicBezTo>
                  <a:cubicBezTo>
                    <a:pt x="2758" y="2382"/>
                    <a:pt x="2858" y="2281"/>
                    <a:pt x="2933" y="2156"/>
                  </a:cubicBezTo>
                  <a:cubicBezTo>
                    <a:pt x="3058" y="1981"/>
                    <a:pt x="3109" y="1805"/>
                    <a:pt x="3109" y="1630"/>
                  </a:cubicBezTo>
                  <a:cubicBezTo>
                    <a:pt x="3159" y="1429"/>
                    <a:pt x="3159" y="1229"/>
                    <a:pt x="3083" y="1053"/>
                  </a:cubicBezTo>
                  <a:cubicBezTo>
                    <a:pt x="3033" y="853"/>
                    <a:pt x="2958" y="702"/>
                    <a:pt x="2833" y="552"/>
                  </a:cubicBezTo>
                  <a:cubicBezTo>
                    <a:pt x="2733" y="402"/>
                    <a:pt x="2582" y="276"/>
                    <a:pt x="2432" y="176"/>
                  </a:cubicBezTo>
                  <a:cubicBezTo>
                    <a:pt x="2306" y="151"/>
                    <a:pt x="2206" y="101"/>
                    <a:pt x="2081" y="51"/>
                  </a:cubicBezTo>
                  <a:cubicBezTo>
                    <a:pt x="1956" y="1"/>
                    <a:pt x="1830" y="1"/>
                    <a:pt x="1705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9"/>
            <p:cNvSpPr/>
            <p:nvPr/>
          </p:nvSpPr>
          <p:spPr>
            <a:xfrm>
              <a:off x="3479011" y="1985322"/>
              <a:ext cx="97037" cy="95265"/>
            </a:xfrm>
            <a:custGeom>
              <a:rect b="b" l="l" r="r" t="t"/>
              <a:pathLst>
                <a:path extrusionOk="0" h="4086" w="4162">
                  <a:moveTo>
                    <a:pt x="2708" y="1"/>
                  </a:moveTo>
                  <a:cubicBezTo>
                    <a:pt x="2582" y="26"/>
                    <a:pt x="2457" y="51"/>
                    <a:pt x="2332" y="51"/>
                  </a:cubicBezTo>
                  <a:cubicBezTo>
                    <a:pt x="2081" y="126"/>
                    <a:pt x="1881" y="251"/>
                    <a:pt x="1705" y="427"/>
                  </a:cubicBezTo>
                  <a:cubicBezTo>
                    <a:pt x="1279" y="828"/>
                    <a:pt x="853" y="1229"/>
                    <a:pt x="427" y="1655"/>
                  </a:cubicBezTo>
                  <a:cubicBezTo>
                    <a:pt x="302" y="1780"/>
                    <a:pt x="201" y="1930"/>
                    <a:pt x="151" y="2106"/>
                  </a:cubicBezTo>
                  <a:cubicBezTo>
                    <a:pt x="51" y="2281"/>
                    <a:pt x="1" y="2457"/>
                    <a:pt x="26" y="2657"/>
                  </a:cubicBezTo>
                  <a:cubicBezTo>
                    <a:pt x="1" y="2858"/>
                    <a:pt x="51" y="3033"/>
                    <a:pt x="151" y="3209"/>
                  </a:cubicBezTo>
                  <a:cubicBezTo>
                    <a:pt x="201" y="3384"/>
                    <a:pt x="302" y="3534"/>
                    <a:pt x="427" y="3660"/>
                  </a:cubicBezTo>
                  <a:cubicBezTo>
                    <a:pt x="527" y="3735"/>
                    <a:pt x="627" y="3810"/>
                    <a:pt x="728" y="3885"/>
                  </a:cubicBezTo>
                  <a:cubicBezTo>
                    <a:pt x="953" y="4036"/>
                    <a:pt x="1204" y="4086"/>
                    <a:pt x="1455" y="4086"/>
                  </a:cubicBezTo>
                  <a:cubicBezTo>
                    <a:pt x="1580" y="4086"/>
                    <a:pt x="1705" y="4061"/>
                    <a:pt x="1831" y="4036"/>
                  </a:cubicBezTo>
                  <a:cubicBezTo>
                    <a:pt x="2081" y="3986"/>
                    <a:pt x="2282" y="3860"/>
                    <a:pt x="2457" y="3660"/>
                  </a:cubicBezTo>
                  <a:cubicBezTo>
                    <a:pt x="2883" y="3259"/>
                    <a:pt x="3309" y="2858"/>
                    <a:pt x="3735" y="2457"/>
                  </a:cubicBezTo>
                  <a:cubicBezTo>
                    <a:pt x="3861" y="2331"/>
                    <a:pt x="3961" y="2181"/>
                    <a:pt x="4011" y="2006"/>
                  </a:cubicBezTo>
                  <a:cubicBezTo>
                    <a:pt x="4111" y="1830"/>
                    <a:pt x="4161" y="1630"/>
                    <a:pt x="4136" y="1454"/>
                  </a:cubicBezTo>
                  <a:cubicBezTo>
                    <a:pt x="4161" y="1254"/>
                    <a:pt x="4111" y="1053"/>
                    <a:pt x="4011" y="903"/>
                  </a:cubicBezTo>
                  <a:cubicBezTo>
                    <a:pt x="3961" y="702"/>
                    <a:pt x="3861" y="552"/>
                    <a:pt x="3735" y="427"/>
                  </a:cubicBezTo>
                  <a:cubicBezTo>
                    <a:pt x="3635" y="351"/>
                    <a:pt x="3535" y="276"/>
                    <a:pt x="3435" y="201"/>
                  </a:cubicBezTo>
                  <a:cubicBezTo>
                    <a:pt x="3209" y="76"/>
                    <a:pt x="2958" y="1"/>
                    <a:pt x="2708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9"/>
            <p:cNvSpPr/>
            <p:nvPr/>
          </p:nvSpPr>
          <p:spPr>
            <a:xfrm>
              <a:off x="3650234" y="1947343"/>
              <a:ext cx="74818" cy="76566"/>
            </a:xfrm>
            <a:custGeom>
              <a:rect b="b" l="l" r="r" t="t"/>
              <a:pathLst>
                <a:path extrusionOk="0" h="3284" w="3209">
                  <a:moveTo>
                    <a:pt x="1755" y="0"/>
                  </a:moveTo>
                  <a:cubicBezTo>
                    <a:pt x="1629" y="26"/>
                    <a:pt x="1504" y="51"/>
                    <a:pt x="1379" y="51"/>
                  </a:cubicBezTo>
                  <a:cubicBezTo>
                    <a:pt x="1153" y="126"/>
                    <a:pt x="928" y="251"/>
                    <a:pt x="752" y="427"/>
                  </a:cubicBezTo>
                  <a:cubicBezTo>
                    <a:pt x="652" y="552"/>
                    <a:pt x="527" y="702"/>
                    <a:pt x="426" y="828"/>
                  </a:cubicBezTo>
                  <a:cubicBezTo>
                    <a:pt x="276" y="953"/>
                    <a:pt x="176" y="1103"/>
                    <a:pt x="126" y="1279"/>
                  </a:cubicBezTo>
                  <a:cubicBezTo>
                    <a:pt x="50" y="1454"/>
                    <a:pt x="0" y="1655"/>
                    <a:pt x="0" y="1855"/>
                  </a:cubicBezTo>
                  <a:cubicBezTo>
                    <a:pt x="0" y="2031"/>
                    <a:pt x="50" y="2231"/>
                    <a:pt x="126" y="2407"/>
                  </a:cubicBezTo>
                  <a:cubicBezTo>
                    <a:pt x="176" y="2582"/>
                    <a:pt x="276" y="2732"/>
                    <a:pt x="426" y="2858"/>
                  </a:cubicBezTo>
                  <a:cubicBezTo>
                    <a:pt x="527" y="2933"/>
                    <a:pt x="627" y="3008"/>
                    <a:pt x="727" y="3083"/>
                  </a:cubicBezTo>
                  <a:cubicBezTo>
                    <a:pt x="953" y="3209"/>
                    <a:pt x="1178" y="3284"/>
                    <a:pt x="1429" y="3284"/>
                  </a:cubicBezTo>
                  <a:cubicBezTo>
                    <a:pt x="1579" y="3259"/>
                    <a:pt x="1705" y="3234"/>
                    <a:pt x="1830" y="3234"/>
                  </a:cubicBezTo>
                  <a:cubicBezTo>
                    <a:pt x="2055" y="3158"/>
                    <a:pt x="2281" y="3033"/>
                    <a:pt x="2456" y="2858"/>
                  </a:cubicBezTo>
                  <a:cubicBezTo>
                    <a:pt x="2557" y="2732"/>
                    <a:pt x="2682" y="2582"/>
                    <a:pt x="2782" y="2457"/>
                  </a:cubicBezTo>
                  <a:cubicBezTo>
                    <a:pt x="2933" y="2331"/>
                    <a:pt x="3033" y="2181"/>
                    <a:pt x="3083" y="2006"/>
                  </a:cubicBezTo>
                  <a:cubicBezTo>
                    <a:pt x="3158" y="1830"/>
                    <a:pt x="3208" y="1630"/>
                    <a:pt x="3208" y="1454"/>
                  </a:cubicBezTo>
                  <a:cubicBezTo>
                    <a:pt x="3208" y="1254"/>
                    <a:pt x="3158" y="1053"/>
                    <a:pt x="3083" y="903"/>
                  </a:cubicBezTo>
                  <a:cubicBezTo>
                    <a:pt x="3033" y="702"/>
                    <a:pt x="2933" y="552"/>
                    <a:pt x="2782" y="427"/>
                  </a:cubicBezTo>
                  <a:cubicBezTo>
                    <a:pt x="2682" y="351"/>
                    <a:pt x="2582" y="276"/>
                    <a:pt x="2482" y="201"/>
                  </a:cubicBezTo>
                  <a:cubicBezTo>
                    <a:pt x="2256" y="76"/>
                    <a:pt x="2030" y="0"/>
                    <a:pt x="1755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9"/>
            <p:cNvSpPr/>
            <p:nvPr/>
          </p:nvSpPr>
          <p:spPr>
            <a:xfrm>
              <a:off x="5628175" y="2524846"/>
              <a:ext cx="91651" cy="355111"/>
            </a:xfrm>
            <a:custGeom>
              <a:rect b="b" l="l" r="r" t="t"/>
              <a:pathLst>
                <a:path extrusionOk="0" h="15231" w="3931">
                  <a:moveTo>
                    <a:pt x="2532" y="1"/>
                  </a:moveTo>
                  <a:cubicBezTo>
                    <a:pt x="2500" y="1"/>
                    <a:pt x="2467" y="6"/>
                    <a:pt x="2432" y="18"/>
                  </a:cubicBezTo>
                  <a:cubicBezTo>
                    <a:pt x="903" y="544"/>
                    <a:pt x="1" y="15231"/>
                    <a:pt x="1" y="15231"/>
                  </a:cubicBezTo>
                  <a:cubicBezTo>
                    <a:pt x="2696" y="10575"/>
                    <a:pt x="3930" y="1"/>
                    <a:pt x="253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9"/>
            <p:cNvSpPr/>
            <p:nvPr/>
          </p:nvSpPr>
          <p:spPr>
            <a:xfrm>
              <a:off x="5628175" y="2751557"/>
              <a:ext cx="300810" cy="128792"/>
            </a:xfrm>
            <a:custGeom>
              <a:rect b="b" l="l" r="r" t="t"/>
              <a:pathLst>
                <a:path extrusionOk="0" h="5524" w="12902">
                  <a:moveTo>
                    <a:pt x="12534" y="1"/>
                  </a:moveTo>
                  <a:cubicBezTo>
                    <a:pt x="10470" y="1"/>
                    <a:pt x="1" y="5507"/>
                    <a:pt x="1" y="5507"/>
                  </a:cubicBezTo>
                  <a:cubicBezTo>
                    <a:pt x="230" y="5518"/>
                    <a:pt x="459" y="5523"/>
                    <a:pt x="688" y="5523"/>
                  </a:cubicBezTo>
                  <a:cubicBezTo>
                    <a:pt x="6729" y="5523"/>
                    <a:pt x="12714" y="1813"/>
                    <a:pt x="12883" y="244"/>
                  </a:cubicBezTo>
                  <a:cubicBezTo>
                    <a:pt x="12901" y="76"/>
                    <a:pt x="12775" y="1"/>
                    <a:pt x="12534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9"/>
            <p:cNvSpPr/>
            <p:nvPr/>
          </p:nvSpPr>
          <p:spPr>
            <a:xfrm>
              <a:off x="5513653" y="2661026"/>
              <a:ext cx="113474" cy="336972"/>
            </a:xfrm>
            <a:custGeom>
              <a:rect b="b" l="l" r="r" t="t"/>
              <a:pathLst>
                <a:path extrusionOk="0" h="14453" w="4867">
                  <a:moveTo>
                    <a:pt x="3442" y="0"/>
                  </a:moveTo>
                  <a:cubicBezTo>
                    <a:pt x="3358" y="0"/>
                    <a:pt x="3263" y="30"/>
                    <a:pt x="3158" y="91"/>
                  </a:cubicBezTo>
                  <a:cubicBezTo>
                    <a:pt x="1254" y="1194"/>
                    <a:pt x="1" y="14452"/>
                    <a:pt x="1" y="14452"/>
                  </a:cubicBezTo>
                  <a:cubicBezTo>
                    <a:pt x="3361" y="8489"/>
                    <a:pt x="4867" y="0"/>
                    <a:pt x="3442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9"/>
            <p:cNvSpPr/>
            <p:nvPr/>
          </p:nvSpPr>
          <p:spPr>
            <a:xfrm>
              <a:off x="5370502" y="2315853"/>
              <a:ext cx="153110" cy="405168"/>
            </a:xfrm>
            <a:custGeom>
              <a:rect b="b" l="l" r="r" t="t"/>
              <a:pathLst>
                <a:path extrusionOk="0" h="17378" w="6567">
                  <a:moveTo>
                    <a:pt x="2101" y="0"/>
                  </a:moveTo>
                  <a:cubicBezTo>
                    <a:pt x="2052" y="0"/>
                    <a:pt x="2003" y="11"/>
                    <a:pt x="1955" y="34"/>
                  </a:cubicBezTo>
                  <a:cubicBezTo>
                    <a:pt x="0" y="936"/>
                    <a:pt x="2582" y="14119"/>
                    <a:pt x="6567" y="17378"/>
                  </a:cubicBezTo>
                  <a:cubicBezTo>
                    <a:pt x="6567" y="17378"/>
                    <a:pt x="4040" y="0"/>
                    <a:pt x="2101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9"/>
            <p:cNvSpPr/>
            <p:nvPr/>
          </p:nvSpPr>
          <p:spPr>
            <a:xfrm>
              <a:off x="2843688" y="2305758"/>
              <a:ext cx="120562" cy="442729"/>
            </a:xfrm>
            <a:custGeom>
              <a:rect b="b" l="l" r="r" t="t"/>
              <a:pathLst>
                <a:path extrusionOk="0" h="18989" w="5171">
                  <a:moveTo>
                    <a:pt x="1723" y="0"/>
                  </a:moveTo>
                  <a:cubicBezTo>
                    <a:pt x="0" y="0"/>
                    <a:pt x="460" y="11211"/>
                    <a:pt x="5171" y="18989"/>
                  </a:cubicBezTo>
                  <a:cubicBezTo>
                    <a:pt x="5171" y="18989"/>
                    <a:pt x="3692" y="492"/>
                    <a:pt x="1837" y="16"/>
                  </a:cubicBezTo>
                  <a:cubicBezTo>
                    <a:pt x="1798" y="5"/>
                    <a:pt x="1760" y="0"/>
                    <a:pt x="1723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9"/>
            <p:cNvSpPr/>
            <p:nvPr/>
          </p:nvSpPr>
          <p:spPr>
            <a:xfrm>
              <a:off x="3032047" y="2551564"/>
              <a:ext cx="93470" cy="381573"/>
            </a:xfrm>
            <a:custGeom>
              <a:rect b="b" l="l" r="r" t="t"/>
              <a:pathLst>
                <a:path extrusionOk="0" h="16366" w="4009">
                  <a:moveTo>
                    <a:pt x="1152" y="1"/>
                  </a:moveTo>
                  <a:cubicBezTo>
                    <a:pt x="1" y="1"/>
                    <a:pt x="84" y="9784"/>
                    <a:pt x="4009" y="16365"/>
                  </a:cubicBezTo>
                  <a:cubicBezTo>
                    <a:pt x="4009" y="16365"/>
                    <a:pt x="3708" y="12781"/>
                    <a:pt x="3257" y="8120"/>
                  </a:cubicBezTo>
                  <a:cubicBezTo>
                    <a:pt x="2781" y="3433"/>
                    <a:pt x="2505" y="576"/>
                    <a:pt x="1252" y="24"/>
                  </a:cubicBezTo>
                  <a:cubicBezTo>
                    <a:pt x="1218" y="9"/>
                    <a:pt x="1184" y="1"/>
                    <a:pt x="115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9"/>
            <p:cNvSpPr/>
            <p:nvPr/>
          </p:nvSpPr>
          <p:spPr>
            <a:xfrm>
              <a:off x="3136007" y="2720199"/>
              <a:ext cx="123919" cy="347906"/>
            </a:xfrm>
            <a:custGeom>
              <a:rect b="b" l="l" r="r" t="t"/>
              <a:pathLst>
                <a:path extrusionOk="0" h="14922" w="5315">
                  <a:moveTo>
                    <a:pt x="1428" y="0"/>
                  </a:moveTo>
                  <a:cubicBezTo>
                    <a:pt x="0" y="0"/>
                    <a:pt x="2161" y="10537"/>
                    <a:pt x="5314" y="14922"/>
                  </a:cubicBezTo>
                  <a:cubicBezTo>
                    <a:pt x="5314" y="14922"/>
                    <a:pt x="3084" y="386"/>
                    <a:pt x="1505" y="10"/>
                  </a:cubicBezTo>
                  <a:cubicBezTo>
                    <a:pt x="1478" y="3"/>
                    <a:pt x="1452" y="0"/>
                    <a:pt x="1428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9"/>
            <p:cNvSpPr/>
            <p:nvPr/>
          </p:nvSpPr>
          <p:spPr>
            <a:xfrm>
              <a:off x="2948674" y="2966751"/>
              <a:ext cx="311255" cy="104731"/>
            </a:xfrm>
            <a:custGeom>
              <a:rect b="b" l="l" r="r" t="t"/>
              <a:pathLst>
                <a:path extrusionOk="0" h="4492" w="13350">
                  <a:moveTo>
                    <a:pt x="511" y="1"/>
                  </a:moveTo>
                  <a:cubicBezTo>
                    <a:pt x="175" y="1"/>
                    <a:pt x="1" y="88"/>
                    <a:pt x="41" y="287"/>
                  </a:cubicBezTo>
                  <a:cubicBezTo>
                    <a:pt x="330" y="1709"/>
                    <a:pt x="5665" y="4492"/>
                    <a:pt x="11221" y="4492"/>
                  </a:cubicBezTo>
                  <a:cubicBezTo>
                    <a:pt x="11930" y="4492"/>
                    <a:pt x="12643" y="4446"/>
                    <a:pt x="13349" y="4347"/>
                  </a:cubicBezTo>
                  <a:cubicBezTo>
                    <a:pt x="13349" y="4347"/>
                    <a:pt x="2888" y="1"/>
                    <a:pt x="511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9"/>
            <p:cNvSpPr/>
            <p:nvPr/>
          </p:nvSpPr>
          <p:spPr>
            <a:xfrm>
              <a:off x="3240200" y="2847333"/>
              <a:ext cx="143597" cy="328299"/>
            </a:xfrm>
            <a:custGeom>
              <a:rect b="b" l="l" r="r" t="t"/>
              <a:pathLst>
                <a:path extrusionOk="0" h="14081" w="6159">
                  <a:moveTo>
                    <a:pt x="1485" y="1"/>
                  </a:moveTo>
                  <a:cubicBezTo>
                    <a:pt x="0" y="1"/>
                    <a:pt x="2275" y="8411"/>
                    <a:pt x="6159" y="14080"/>
                  </a:cubicBezTo>
                  <a:cubicBezTo>
                    <a:pt x="6159" y="14080"/>
                    <a:pt x="3728" y="998"/>
                    <a:pt x="1748" y="70"/>
                  </a:cubicBezTo>
                  <a:cubicBezTo>
                    <a:pt x="1650" y="23"/>
                    <a:pt x="1562" y="1"/>
                    <a:pt x="1485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9"/>
            <p:cNvSpPr/>
            <p:nvPr/>
          </p:nvSpPr>
          <p:spPr>
            <a:xfrm>
              <a:off x="2930932" y="1604385"/>
              <a:ext cx="222635" cy="358771"/>
            </a:xfrm>
            <a:custGeom>
              <a:rect b="b" l="l" r="r" t="t"/>
              <a:pathLst>
                <a:path extrusionOk="0" h="15388" w="9549">
                  <a:moveTo>
                    <a:pt x="7295" y="0"/>
                  </a:moveTo>
                  <a:cubicBezTo>
                    <a:pt x="5129" y="0"/>
                    <a:pt x="0" y="15387"/>
                    <a:pt x="0" y="15387"/>
                  </a:cubicBezTo>
                  <a:cubicBezTo>
                    <a:pt x="4135" y="13207"/>
                    <a:pt x="9549" y="1126"/>
                    <a:pt x="7494" y="49"/>
                  </a:cubicBezTo>
                  <a:cubicBezTo>
                    <a:pt x="7431" y="16"/>
                    <a:pt x="7364" y="0"/>
                    <a:pt x="7295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9"/>
            <p:cNvSpPr/>
            <p:nvPr/>
          </p:nvSpPr>
          <p:spPr>
            <a:xfrm>
              <a:off x="3005725" y="1824801"/>
              <a:ext cx="168894" cy="411230"/>
            </a:xfrm>
            <a:custGeom>
              <a:rect b="b" l="l" r="r" t="t"/>
              <a:pathLst>
                <a:path extrusionOk="0" h="17638" w="7244">
                  <a:moveTo>
                    <a:pt x="5176" y="0"/>
                  </a:moveTo>
                  <a:cubicBezTo>
                    <a:pt x="3224" y="0"/>
                    <a:pt x="0" y="17638"/>
                    <a:pt x="0" y="17638"/>
                  </a:cubicBezTo>
                  <a:cubicBezTo>
                    <a:pt x="4236" y="13778"/>
                    <a:pt x="7243" y="1121"/>
                    <a:pt x="5338" y="43"/>
                  </a:cubicBezTo>
                  <a:cubicBezTo>
                    <a:pt x="5285" y="15"/>
                    <a:pt x="5231" y="0"/>
                    <a:pt x="5176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9"/>
            <p:cNvSpPr/>
            <p:nvPr/>
          </p:nvSpPr>
          <p:spPr>
            <a:xfrm>
              <a:off x="3072335" y="2101569"/>
              <a:ext cx="143177" cy="353595"/>
            </a:xfrm>
            <a:custGeom>
              <a:rect b="b" l="l" r="r" t="t"/>
              <a:pathLst>
                <a:path extrusionOk="0" h="15166" w="6141">
                  <a:moveTo>
                    <a:pt x="4901" y="1"/>
                  </a:moveTo>
                  <a:cubicBezTo>
                    <a:pt x="3573" y="1"/>
                    <a:pt x="0" y="15165"/>
                    <a:pt x="0" y="15165"/>
                  </a:cubicBezTo>
                  <a:cubicBezTo>
                    <a:pt x="2983" y="10228"/>
                    <a:pt x="6141" y="3436"/>
                    <a:pt x="5188" y="353"/>
                  </a:cubicBezTo>
                  <a:cubicBezTo>
                    <a:pt x="5111" y="112"/>
                    <a:pt x="5014" y="1"/>
                    <a:pt x="4901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9"/>
            <p:cNvSpPr/>
            <p:nvPr/>
          </p:nvSpPr>
          <p:spPr>
            <a:xfrm>
              <a:off x="3157060" y="2303030"/>
              <a:ext cx="153692" cy="405145"/>
            </a:xfrm>
            <a:custGeom>
              <a:rect b="b" l="l" r="r" t="t"/>
              <a:pathLst>
                <a:path extrusionOk="0" h="17377" w="6592">
                  <a:moveTo>
                    <a:pt x="4494" y="0"/>
                  </a:moveTo>
                  <a:cubicBezTo>
                    <a:pt x="2554" y="0"/>
                    <a:pt x="0" y="17376"/>
                    <a:pt x="0" y="17376"/>
                  </a:cubicBezTo>
                  <a:cubicBezTo>
                    <a:pt x="3985" y="14143"/>
                    <a:pt x="6592" y="960"/>
                    <a:pt x="4637" y="33"/>
                  </a:cubicBezTo>
                  <a:cubicBezTo>
                    <a:pt x="4590" y="11"/>
                    <a:pt x="4542" y="0"/>
                    <a:pt x="4494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9"/>
            <p:cNvSpPr/>
            <p:nvPr/>
          </p:nvSpPr>
          <p:spPr>
            <a:xfrm>
              <a:off x="2761458" y="2161697"/>
              <a:ext cx="310906" cy="293466"/>
            </a:xfrm>
            <a:custGeom>
              <a:rect b="b" l="l" r="r" t="t"/>
              <a:pathLst>
                <a:path extrusionOk="0" h="12587" w="13335">
                  <a:moveTo>
                    <a:pt x="1705" y="1"/>
                  </a:moveTo>
                  <a:cubicBezTo>
                    <a:pt x="1688" y="1"/>
                    <a:pt x="1671" y="2"/>
                    <a:pt x="1655" y="5"/>
                  </a:cubicBezTo>
                  <a:cubicBezTo>
                    <a:pt x="1" y="255"/>
                    <a:pt x="7495" y="10556"/>
                    <a:pt x="13334" y="12586"/>
                  </a:cubicBezTo>
                  <a:cubicBezTo>
                    <a:pt x="13334" y="12586"/>
                    <a:pt x="3502" y="1"/>
                    <a:pt x="1705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9"/>
            <p:cNvSpPr/>
            <p:nvPr/>
          </p:nvSpPr>
          <p:spPr>
            <a:xfrm>
              <a:off x="2856838" y="2422378"/>
              <a:ext cx="300251" cy="285795"/>
            </a:xfrm>
            <a:custGeom>
              <a:rect b="b" l="l" r="r" t="t"/>
              <a:pathLst>
                <a:path extrusionOk="0" h="12258" w="12878">
                  <a:moveTo>
                    <a:pt x="1690" y="0"/>
                  </a:moveTo>
                  <a:cubicBezTo>
                    <a:pt x="0" y="0"/>
                    <a:pt x="6154" y="11386"/>
                    <a:pt x="12877" y="12257"/>
                  </a:cubicBezTo>
                  <a:cubicBezTo>
                    <a:pt x="12877" y="12257"/>
                    <a:pt x="3529" y="177"/>
                    <a:pt x="1724" y="2"/>
                  </a:cubicBezTo>
                  <a:cubicBezTo>
                    <a:pt x="1713" y="1"/>
                    <a:pt x="1701" y="0"/>
                    <a:pt x="1690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9"/>
            <p:cNvSpPr/>
            <p:nvPr/>
          </p:nvSpPr>
          <p:spPr>
            <a:xfrm>
              <a:off x="3702225" y="2680097"/>
              <a:ext cx="2633056" cy="513070"/>
            </a:xfrm>
            <a:custGeom>
              <a:rect b="b" l="l" r="r" t="t"/>
              <a:pathLst>
                <a:path extrusionOk="0" h="22006" w="112934">
                  <a:moveTo>
                    <a:pt x="44337" y="0"/>
                  </a:moveTo>
                  <a:lnTo>
                    <a:pt x="1" y="7669"/>
                  </a:lnTo>
                  <a:lnTo>
                    <a:pt x="81380" y="22005"/>
                  </a:lnTo>
                  <a:lnTo>
                    <a:pt x="112934" y="10827"/>
                  </a:lnTo>
                  <a:lnTo>
                    <a:pt x="44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9"/>
            <p:cNvSpPr/>
            <p:nvPr/>
          </p:nvSpPr>
          <p:spPr>
            <a:xfrm>
              <a:off x="6162849" y="2882865"/>
              <a:ext cx="176495" cy="49684"/>
            </a:xfrm>
            <a:custGeom>
              <a:rect b="b" l="l" r="r" t="t"/>
              <a:pathLst>
                <a:path extrusionOk="0" h="2131" w="7570">
                  <a:moveTo>
                    <a:pt x="201" y="0"/>
                  </a:moveTo>
                  <a:lnTo>
                    <a:pt x="0" y="952"/>
                  </a:lnTo>
                  <a:lnTo>
                    <a:pt x="7394" y="2130"/>
                  </a:lnTo>
                  <a:lnTo>
                    <a:pt x="7569" y="107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9"/>
            <p:cNvSpPr/>
            <p:nvPr/>
          </p:nvSpPr>
          <p:spPr>
            <a:xfrm>
              <a:off x="5517151" y="2540443"/>
              <a:ext cx="769022" cy="611226"/>
            </a:xfrm>
            <a:custGeom>
              <a:rect b="b" l="l" r="r" t="t"/>
              <a:pathLst>
                <a:path extrusionOk="0" h="26216" w="32984">
                  <a:moveTo>
                    <a:pt x="32984" y="0"/>
                  </a:moveTo>
                  <a:lnTo>
                    <a:pt x="1580" y="9725"/>
                  </a:lnTo>
                  <a:cubicBezTo>
                    <a:pt x="1" y="14361"/>
                    <a:pt x="2708" y="26216"/>
                    <a:pt x="2708" y="26216"/>
                  </a:cubicBezTo>
                  <a:lnTo>
                    <a:pt x="30277" y="17218"/>
                  </a:lnTo>
                  <a:cubicBezTo>
                    <a:pt x="30277" y="17218"/>
                    <a:pt x="29500" y="6216"/>
                    <a:pt x="3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9"/>
            <p:cNvSpPr/>
            <p:nvPr/>
          </p:nvSpPr>
          <p:spPr>
            <a:xfrm>
              <a:off x="3661914" y="2457466"/>
              <a:ext cx="1976249" cy="735705"/>
            </a:xfrm>
            <a:custGeom>
              <a:rect b="b" l="l" r="r" t="t"/>
              <a:pathLst>
                <a:path extrusionOk="0" h="31555" w="84763">
                  <a:moveTo>
                    <a:pt x="3384" y="0"/>
                  </a:moveTo>
                  <a:cubicBezTo>
                    <a:pt x="1" y="8096"/>
                    <a:pt x="1730" y="17218"/>
                    <a:pt x="1730" y="17218"/>
                  </a:cubicBezTo>
                  <a:lnTo>
                    <a:pt x="83109" y="31554"/>
                  </a:lnTo>
                  <a:cubicBezTo>
                    <a:pt x="83109" y="31554"/>
                    <a:pt x="81329" y="23183"/>
                    <a:pt x="84763" y="14336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9"/>
            <p:cNvSpPr/>
            <p:nvPr/>
          </p:nvSpPr>
          <p:spPr>
            <a:xfrm>
              <a:off x="5610059" y="2531094"/>
              <a:ext cx="763753" cy="294515"/>
            </a:xfrm>
            <a:custGeom>
              <a:rect b="b" l="l" r="r" t="t"/>
              <a:pathLst>
                <a:path extrusionOk="0" h="12632" w="32758">
                  <a:moveTo>
                    <a:pt x="32758" y="0"/>
                  </a:moveTo>
                  <a:lnTo>
                    <a:pt x="277" y="10426"/>
                  </a:lnTo>
                  <a:lnTo>
                    <a:pt x="1" y="12632"/>
                  </a:lnTo>
                  <a:lnTo>
                    <a:pt x="32482" y="1153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9"/>
            <p:cNvSpPr/>
            <p:nvPr/>
          </p:nvSpPr>
          <p:spPr>
            <a:xfrm>
              <a:off x="3757178" y="2281593"/>
              <a:ext cx="2633033" cy="512487"/>
            </a:xfrm>
            <a:custGeom>
              <a:rect b="b" l="l" r="r" t="t"/>
              <a:pathLst>
                <a:path extrusionOk="0" h="21981" w="112933">
                  <a:moveTo>
                    <a:pt x="44336" y="0"/>
                  </a:moveTo>
                  <a:lnTo>
                    <a:pt x="0" y="7644"/>
                  </a:lnTo>
                  <a:lnTo>
                    <a:pt x="81379" y="21980"/>
                  </a:lnTo>
                  <a:lnTo>
                    <a:pt x="112933" y="10802"/>
                  </a:lnTo>
                  <a:lnTo>
                    <a:pt x="44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9"/>
            <p:cNvSpPr/>
            <p:nvPr/>
          </p:nvSpPr>
          <p:spPr>
            <a:xfrm>
              <a:off x="4150425" y="2337676"/>
              <a:ext cx="1885088" cy="342451"/>
            </a:xfrm>
            <a:custGeom>
              <a:rect b="b" l="l" r="r" t="t"/>
              <a:pathLst>
                <a:path extrusionOk="0" h="14688" w="80853">
                  <a:moveTo>
                    <a:pt x="27820" y="0"/>
                  </a:moveTo>
                  <a:lnTo>
                    <a:pt x="0" y="4963"/>
                  </a:lnTo>
                  <a:lnTo>
                    <a:pt x="60527" y="14687"/>
                  </a:lnTo>
                  <a:lnTo>
                    <a:pt x="80853" y="8697"/>
                  </a:lnTo>
                  <a:lnTo>
                    <a:pt x="278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9"/>
            <p:cNvSpPr/>
            <p:nvPr/>
          </p:nvSpPr>
          <p:spPr>
            <a:xfrm>
              <a:off x="5791797" y="2089329"/>
              <a:ext cx="152527" cy="274091"/>
            </a:xfrm>
            <a:custGeom>
              <a:rect b="b" l="l" r="r" t="t"/>
              <a:pathLst>
                <a:path extrusionOk="0" h="11756" w="6542">
                  <a:moveTo>
                    <a:pt x="602" y="1"/>
                  </a:moveTo>
                  <a:lnTo>
                    <a:pt x="0" y="11154"/>
                  </a:lnTo>
                  <a:lnTo>
                    <a:pt x="4888" y="11755"/>
                  </a:lnTo>
                  <a:cubicBezTo>
                    <a:pt x="4888" y="11755"/>
                    <a:pt x="6542" y="5590"/>
                    <a:pt x="4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9"/>
            <p:cNvSpPr/>
            <p:nvPr/>
          </p:nvSpPr>
          <p:spPr>
            <a:xfrm>
              <a:off x="3648485" y="2329492"/>
              <a:ext cx="122147" cy="57285"/>
            </a:xfrm>
            <a:custGeom>
              <a:rect b="b" l="l" r="r" t="t"/>
              <a:pathLst>
                <a:path extrusionOk="0" h="2457" w="5239">
                  <a:moveTo>
                    <a:pt x="5238" y="1"/>
                  </a:moveTo>
                  <a:lnTo>
                    <a:pt x="0" y="1254"/>
                  </a:lnTo>
                  <a:lnTo>
                    <a:pt x="226" y="2457"/>
                  </a:lnTo>
                  <a:lnTo>
                    <a:pt x="5238" y="185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89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9"/>
            <p:cNvSpPr/>
            <p:nvPr/>
          </p:nvSpPr>
          <p:spPr>
            <a:xfrm>
              <a:off x="3653731" y="2176992"/>
              <a:ext cx="2252066" cy="408479"/>
            </a:xfrm>
            <a:custGeom>
              <a:rect b="b" l="l" r="r" t="t"/>
              <a:pathLst>
                <a:path extrusionOk="0" h="17520" w="96593">
                  <a:moveTo>
                    <a:pt x="34161" y="0"/>
                  </a:moveTo>
                  <a:lnTo>
                    <a:pt x="1" y="8998"/>
                  </a:lnTo>
                  <a:lnTo>
                    <a:pt x="58547" y="17519"/>
                  </a:lnTo>
                  <a:lnTo>
                    <a:pt x="96593" y="7995"/>
                  </a:lnTo>
                  <a:lnTo>
                    <a:pt x="34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9"/>
            <p:cNvSpPr/>
            <p:nvPr/>
          </p:nvSpPr>
          <p:spPr>
            <a:xfrm>
              <a:off x="3704580" y="2092849"/>
              <a:ext cx="2188369" cy="458723"/>
            </a:xfrm>
            <a:custGeom>
              <a:rect b="b" l="l" r="r" t="t"/>
              <a:pathLst>
                <a:path extrusionOk="0" h="19675" w="93861">
                  <a:moveTo>
                    <a:pt x="91605" y="0"/>
                  </a:moveTo>
                  <a:lnTo>
                    <a:pt x="0" y="602"/>
                  </a:lnTo>
                  <a:cubicBezTo>
                    <a:pt x="2431" y="3709"/>
                    <a:pt x="852" y="12356"/>
                    <a:pt x="852" y="12356"/>
                  </a:cubicBezTo>
                  <a:lnTo>
                    <a:pt x="55765" y="19674"/>
                  </a:lnTo>
                  <a:lnTo>
                    <a:pt x="92031" y="11028"/>
                  </a:lnTo>
                  <a:cubicBezTo>
                    <a:pt x="93860" y="7118"/>
                    <a:pt x="91605" y="0"/>
                    <a:pt x="91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9"/>
            <p:cNvSpPr/>
            <p:nvPr/>
          </p:nvSpPr>
          <p:spPr>
            <a:xfrm>
              <a:off x="5004696" y="2106861"/>
              <a:ext cx="878882" cy="444710"/>
            </a:xfrm>
            <a:custGeom>
              <a:rect b="b" l="l" r="r" t="t"/>
              <a:pathLst>
                <a:path extrusionOk="0" h="19074" w="37696">
                  <a:moveTo>
                    <a:pt x="36292" y="1"/>
                  </a:moveTo>
                  <a:lnTo>
                    <a:pt x="602" y="8773"/>
                  </a:lnTo>
                  <a:cubicBezTo>
                    <a:pt x="602" y="8773"/>
                    <a:pt x="928" y="14011"/>
                    <a:pt x="1" y="19073"/>
                  </a:cubicBezTo>
                  <a:lnTo>
                    <a:pt x="36267" y="10427"/>
                  </a:lnTo>
                  <a:cubicBezTo>
                    <a:pt x="37695" y="6467"/>
                    <a:pt x="36292" y="1"/>
                    <a:pt x="36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9"/>
            <p:cNvSpPr/>
            <p:nvPr/>
          </p:nvSpPr>
          <p:spPr>
            <a:xfrm>
              <a:off x="3791637" y="2330565"/>
              <a:ext cx="1636177" cy="174839"/>
            </a:xfrm>
            <a:custGeom>
              <a:rect b="b" l="l" r="r" t="t"/>
              <a:pathLst>
                <a:path extrusionOk="0" h="7499" w="70177">
                  <a:moveTo>
                    <a:pt x="212" y="1"/>
                  </a:moveTo>
                  <a:cubicBezTo>
                    <a:pt x="106" y="1"/>
                    <a:pt x="23" y="90"/>
                    <a:pt x="1" y="180"/>
                  </a:cubicBezTo>
                  <a:cubicBezTo>
                    <a:pt x="1" y="305"/>
                    <a:pt x="76" y="406"/>
                    <a:pt x="176" y="431"/>
                  </a:cubicBezTo>
                  <a:lnTo>
                    <a:pt x="52332" y="7473"/>
                  </a:lnTo>
                  <a:lnTo>
                    <a:pt x="52357" y="7498"/>
                  </a:lnTo>
                  <a:lnTo>
                    <a:pt x="52407" y="7473"/>
                  </a:lnTo>
                  <a:lnTo>
                    <a:pt x="70001" y="3438"/>
                  </a:lnTo>
                  <a:cubicBezTo>
                    <a:pt x="70126" y="3413"/>
                    <a:pt x="70176" y="3313"/>
                    <a:pt x="70151" y="3188"/>
                  </a:cubicBezTo>
                  <a:cubicBezTo>
                    <a:pt x="70130" y="3101"/>
                    <a:pt x="70051" y="3032"/>
                    <a:pt x="69949" y="3032"/>
                  </a:cubicBezTo>
                  <a:cubicBezTo>
                    <a:pt x="69933" y="3032"/>
                    <a:pt x="69917" y="3034"/>
                    <a:pt x="69901" y="3037"/>
                  </a:cubicBezTo>
                  <a:lnTo>
                    <a:pt x="52357" y="7072"/>
                  </a:lnTo>
                  <a:lnTo>
                    <a:pt x="251" y="5"/>
                  </a:lnTo>
                  <a:cubicBezTo>
                    <a:pt x="238" y="2"/>
                    <a:pt x="225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9"/>
            <p:cNvSpPr/>
            <p:nvPr/>
          </p:nvSpPr>
          <p:spPr>
            <a:xfrm>
              <a:off x="3916673" y="2284495"/>
              <a:ext cx="1726756" cy="156047"/>
            </a:xfrm>
            <a:custGeom>
              <a:rect b="b" l="l" r="r" t="t"/>
              <a:pathLst>
                <a:path extrusionOk="0" h="6693" w="74062">
                  <a:moveTo>
                    <a:pt x="252" y="1"/>
                  </a:moveTo>
                  <a:cubicBezTo>
                    <a:pt x="126" y="1"/>
                    <a:pt x="26" y="76"/>
                    <a:pt x="26" y="201"/>
                  </a:cubicBezTo>
                  <a:cubicBezTo>
                    <a:pt x="1" y="301"/>
                    <a:pt x="76" y="402"/>
                    <a:pt x="201" y="427"/>
                  </a:cubicBezTo>
                  <a:lnTo>
                    <a:pt x="47219" y="6692"/>
                  </a:lnTo>
                  <a:lnTo>
                    <a:pt x="47269" y="6692"/>
                  </a:lnTo>
                  <a:lnTo>
                    <a:pt x="73886" y="1354"/>
                  </a:lnTo>
                  <a:cubicBezTo>
                    <a:pt x="73986" y="1329"/>
                    <a:pt x="74062" y="1229"/>
                    <a:pt x="74036" y="1103"/>
                  </a:cubicBezTo>
                  <a:cubicBezTo>
                    <a:pt x="74036" y="1016"/>
                    <a:pt x="73942" y="948"/>
                    <a:pt x="73851" y="948"/>
                  </a:cubicBezTo>
                  <a:cubicBezTo>
                    <a:pt x="73838" y="948"/>
                    <a:pt x="73824" y="950"/>
                    <a:pt x="73811" y="953"/>
                  </a:cubicBezTo>
                  <a:lnTo>
                    <a:pt x="47219" y="629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9"/>
            <p:cNvSpPr/>
            <p:nvPr/>
          </p:nvSpPr>
          <p:spPr>
            <a:xfrm>
              <a:off x="3813250" y="2180372"/>
              <a:ext cx="1992034" cy="195893"/>
            </a:xfrm>
            <a:custGeom>
              <a:rect b="b" l="l" r="r" t="t"/>
              <a:pathLst>
                <a:path extrusionOk="0" h="8402" w="85440">
                  <a:moveTo>
                    <a:pt x="85212" y="1"/>
                  </a:moveTo>
                  <a:cubicBezTo>
                    <a:pt x="85197" y="1"/>
                    <a:pt x="85181" y="2"/>
                    <a:pt x="85164" y="6"/>
                  </a:cubicBezTo>
                  <a:lnTo>
                    <a:pt x="51756" y="7976"/>
                  </a:lnTo>
                  <a:lnTo>
                    <a:pt x="251" y="1183"/>
                  </a:lnTo>
                  <a:cubicBezTo>
                    <a:pt x="126" y="1183"/>
                    <a:pt x="26" y="1259"/>
                    <a:pt x="26" y="1359"/>
                  </a:cubicBezTo>
                  <a:cubicBezTo>
                    <a:pt x="1" y="1484"/>
                    <a:pt x="76" y="1584"/>
                    <a:pt x="201" y="1610"/>
                  </a:cubicBezTo>
                  <a:lnTo>
                    <a:pt x="51730" y="8402"/>
                  </a:lnTo>
                  <a:lnTo>
                    <a:pt x="51806" y="8402"/>
                  </a:lnTo>
                  <a:lnTo>
                    <a:pt x="85264" y="407"/>
                  </a:lnTo>
                  <a:cubicBezTo>
                    <a:pt x="85365" y="381"/>
                    <a:pt x="85440" y="281"/>
                    <a:pt x="85415" y="156"/>
                  </a:cubicBezTo>
                  <a:cubicBezTo>
                    <a:pt x="85393" y="69"/>
                    <a:pt x="85315" y="1"/>
                    <a:pt x="85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9"/>
            <p:cNvSpPr/>
            <p:nvPr/>
          </p:nvSpPr>
          <p:spPr>
            <a:xfrm>
              <a:off x="3653731" y="2090494"/>
              <a:ext cx="2238053" cy="244877"/>
            </a:xfrm>
            <a:custGeom>
              <a:rect b="b" l="l" r="r" t="t"/>
              <a:pathLst>
                <a:path extrusionOk="0" h="10503" w="95992">
                  <a:moveTo>
                    <a:pt x="95365" y="1"/>
                  </a:moveTo>
                  <a:lnTo>
                    <a:pt x="1" y="978"/>
                  </a:lnTo>
                  <a:lnTo>
                    <a:pt x="251" y="2031"/>
                  </a:lnTo>
                  <a:lnTo>
                    <a:pt x="58572" y="10502"/>
                  </a:lnTo>
                  <a:lnTo>
                    <a:pt x="95991" y="1379"/>
                  </a:lnTo>
                  <a:lnTo>
                    <a:pt x="95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9"/>
            <p:cNvSpPr/>
            <p:nvPr/>
          </p:nvSpPr>
          <p:spPr>
            <a:xfrm>
              <a:off x="3653731" y="1902928"/>
              <a:ext cx="2252066" cy="408479"/>
            </a:xfrm>
            <a:custGeom>
              <a:rect b="b" l="l" r="r" t="t"/>
              <a:pathLst>
                <a:path extrusionOk="0" h="17520" w="96593">
                  <a:moveTo>
                    <a:pt x="34161" y="1"/>
                  </a:moveTo>
                  <a:lnTo>
                    <a:pt x="1" y="9023"/>
                  </a:lnTo>
                  <a:lnTo>
                    <a:pt x="58547" y="17520"/>
                  </a:lnTo>
                  <a:lnTo>
                    <a:pt x="96593" y="7996"/>
                  </a:lnTo>
                  <a:lnTo>
                    <a:pt x="34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9"/>
            <p:cNvSpPr/>
            <p:nvPr/>
          </p:nvSpPr>
          <p:spPr>
            <a:xfrm>
              <a:off x="4000839" y="1950840"/>
              <a:ext cx="837358" cy="209812"/>
            </a:xfrm>
            <a:custGeom>
              <a:rect b="b" l="l" r="r" t="t"/>
              <a:pathLst>
                <a:path extrusionOk="0" h="8999" w="35915">
                  <a:moveTo>
                    <a:pt x="19875" y="1"/>
                  </a:moveTo>
                  <a:lnTo>
                    <a:pt x="0" y="6392"/>
                  </a:lnTo>
                  <a:lnTo>
                    <a:pt x="17694" y="8998"/>
                  </a:lnTo>
                  <a:lnTo>
                    <a:pt x="35915" y="2006"/>
                  </a:lnTo>
                  <a:lnTo>
                    <a:pt x="19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9"/>
            <p:cNvSpPr/>
            <p:nvPr/>
          </p:nvSpPr>
          <p:spPr>
            <a:xfrm>
              <a:off x="3834885" y="1916381"/>
              <a:ext cx="619992" cy="188199"/>
            </a:xfrm>
            <a:custGeom>
              <a:rect b="b" l="l" r="r" t="t"/>
              <a:pathLst>
                <a:path extrusionOk="0" h="8072" w="26592">
                  <a:moveTo>
                    <a:pt x="26393" y="0"/>
                  </a:moveTo>
                  <a:cubicBezTo>
                    <a:pt x="26330" y="0"/>
                    <a:pt x="26274" y="34"/>
                    <a:pt x="26241" y="100"/>
                  </a:cubicBezTo>
                  <a:lnTo>
                    <a:pt x="25" y="7795"/>
                  </a:lnTo>
                  <a:cubicBezTo>
                    <a:pt x="0" y="7895"/>
                    <a:pt x="25" y="7995"/>
                    <a:pt x="100" y="8045"/>
                  </a:cubicBezTo>
                  <a:cubicBezTo>
                    <a:pt x="136" y="8063"/>
                    <a:pt x="171" y="8071"/>
                    <a:pt x="205" y="8071"/>
                  </a:cubicBezTo>
                  <a:cubicBezTo>
                    <a:pt x="265" y="8071"/>
                    <a:pt x="319" y="8044"/>
                    <a:pt x="351" y="7995"/>
                  </a:cubicBezTo>
                  <a:lnTo>
                    <a:pt x="26542" y="276"/>
                  </a:lnTo>
                  <a:lnTo>
                    <a:pt x="26567" y="226"/>
                  </a:lnTo>
                  <a:cubicBezTo>
                    <a:pt x="26592" y="151"/>
                    <a:pt x="26542" y="75"/>
                    <a:pt x="26492" y="25"/>
                  </a:cubicBezTo>
                  <a:cubicBezTo>
                    <a:pt x="26458" y="9"/>
                    <a:pt x="26425" y="0"/>
                    <a:pt x="26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9"/>
            <p:cNvSpPr/>
            <p:nvPr/>
          </p:nvSpPr>
          <p:spPr>
            <a:xfrm>
              <a:off x="3834885" y="1916381"/>
              <a:ext cx="1925423" cy="366978"/>
            </a:xfrm>
            <a:custGeom>
              <a:rect b="b" l="l" r="r" t="t"/>
              <a:pathLst>
                <a:path extrusionOk="0" h="15740" w="82583">
                  <a:moveTo>
                    <a:pt x="26416" y="0"/>
                  </a:moveTo>
                  <a:cubicBezTo>
                    <a:pt x="26316" y="0"/>
                    <a:pt x="26216" y="50"/>
                    <a:pt x="26216" y="151"/>
                  </a:cubicBezTo>
                  <a:cubicBezTo>
                    <a:pt x="26191" y="251"/>
                    <a:pt x="26266" y="351"/>
                    <a:pt x="26366" y="376"/>
                  </a:cubicBezTo>
                  <a:lnTo>
                    <a:pt x="80903" y="7669"/>
                  </a:lnTo>
                  <a:lnTo>
                    <a:pt x="49349" y="15339"/>
                  </a:lnTo>
                  <a:lnTo>
                    <a:pt x="226" y="7719"/>
                  </a:lnTo>
                  <a:cubicBezTo>
                    <a:pt x="213" y="7716"/>
                    <a:pt x="199" y="7715"/>
                    <a:pt x="186" y="7715"/>
                  </a:cubicBezTo>
                  <a:cubicBezTo>
                    <a:pt x="101" y="7715"/>
                    <a:pt x="25" y="7783"/>
                    <a:pt x="25" y="7870"/>
                  </a:cubicBezTo>
                  <a:cubicBezTo>
                    <a:pt x="0" y="7970"/>
                    <a:pt x="75" y="8070"/>
                    <a:pt x="176" y="8070"/>
                  </a:cubicBezTo>
                  <a:lnTo>
                    <a:pt x="49449" y="15740"/>
                  </a:lnTo>
                  <a:cubicBezTo>
                    <a:pt x="49449" y="15740"/>
                    <a:pt x="49449" y="15740"/>
                    <a:pt x="49450" y="15740"/>
                  </a:cubicBezTo>
                  <a:cubicBezTo>
                    <a:pt x="49628" y="15740"/>
                    <a:pt x="82557" y="7770"/>
                    <a:pt x="82557" y="7770"/>
                  </a:cubicBezTo>
                  <a:lnTo>
                    <a:pt x="82582" y="7719"/>
                  </a:lnTo>
                  <a:lnTo>
                    <a:pt x="82557" y="7594"/>
                  </a:lnTo>
                  <a:cubicBezTo>
                    <a:pt x="82532" y="7544"/>
                    <a:pt x="82482" y="7519"/>
                    <a:pt x="82432" y="7494"/>
                  </a:cubicBezTo>
                  <a:lnTo>
                    <a:pt x="26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9"/>
            <p:cNvSpPr/>
            <p:nvPr/>
          </p:nvSpPr>
          <p:spPr>
            <a:xfrm>
              <a:off x="3016240" y="1753925"/>
              <a:ext cx="885877" cy="428926"/>
            </a:xfrm>
            <a:custGeom>
              <a:rect b="b" l="l" r="r" t="t"/>
              <a:pathLst>
                <a:path extrusionOk="0" h="18397" w="37996">
                  <a:moveTo>
                    <a:pt x="29123" y="1"/>
                  </a:moveTo>
                  <a:lnTo>
                    <a:pt x="0" y="18397"/>
                  </a:lnTo>
                  <a:cubicBezTo>
                    <a:pt x="4511" y="18397"/>
                    <a:pt x="8923" y="17169"/>
                    <a:pt x="13158" y="15590"/>
                  </a:cubicBezTo>
                  <a:cubicBezTo>
                    <a:pt x="14862" y="14938"/>
                    <a:pt x="16517" y="14161"/>
                    <a:pt x="18221" y="13484"/>
                  </a:cubicBezTo>
                  <a:cubicBezTo>
                    <a:pt x="20101" y="12733"/>
                    <a:pt x="22005" y="12106"/>
                    <a:pt x="23910" y="11454"/>
                  </a:cubicBezTo>
                  <a:cubicBezTo>
                    <a:pt x="28472" y="9901"/>
                    <a:pt x="33434" y="8196"/>
                    <a:pt x="37995" y="6642"/>
                  </a:cubicBezTo>
                  <a:lnTo>
                    <a:pt x="29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9"/>
            <p:cNvSpPr/>
            <p:nvPr/>
          </p:nvSpPr>
          <p:spPr>
            <a:xfrm>
              <a:off x="2790671" y="1627723"/>
              <a:ext cx="381014" cy="993965"/>
            </a:xfrm>
            <a:custGeom>
              <a:rect b="b" l="l" r="r" t="t"/>
              <a:pathLst>
                <a:path extrusionOk="0" h="42632" w="16342">
                  <a:moveTo>
                    <a:pt x="16166" y="0"/>
                  </a:moveTo>
                  <a:cubicBezTo>
                    <a:pt x="7921" y="14486"/>
                    <a:pt x="9775" y="9950"/>
                    <a:pt x="3084" y="25213"/>
                  </a:cubicBezTo>
                  <a:lnTo>
                    <a:pt x="1" y="42632"/>
                  </a:lnTo>
                  <a:cubicBezTo>
                    <a:pt x="5239" y="34963"/>
                    <a:pt x="10678" y="27444"/>
                    <a:pt x="16342" y="20075"/>
                  </a:cubicBezTo>
                  <a:lnTo>
                    <a:pt x="16342" y="176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9"/>
            <p:cNvSpPr/>
            <p:nvPr/>
          </p:nvSpPr>
          <p:spPr>
            <a:xfrm>
              <a:off x="2815804" y="1591492"/>
              <a:ext cx="351217" cy="563897"/>
            </a:xfrm>
            <a:custGeom>
              <a:rect b="b" l="l" r="r" t="t"/>
              <a:pathLst>
                <a:path extrusionOk="0" h="24186" w="15064">
                  <a:moveTo>
                    <a:pt x="10402" y="0"/>
                  </a:moveTo>
                  <a:cubicBezTo>
                    <a:pt x="6818" y="7494"/>
                    <a:pt x="3334" y="15263"/>
                    <a:pt x="1" y="22883"/>
                  </a:cubicBezTo>
                  <a:cubicBezTo>
                    <a:pt x="652" y="23108"/>
                    <a:pt x="2908" y="24086"/>
                    <a:pt x="3434" y="24186"/>
                  </a:cubicBezTo>
                  <a:cubicBezTo>
                    <a:pt x="3585" y="23985"/>
                    <a:pt x="11329" y="8923"/>
                    <a:pt x="15063" y="1529"/>
                  </a:cubicBezTo>
                  <a:cubicBezTo>
                    <a:pt x="13710" y="777"/>
                    <a:pt x="10402" y="0"/>
                    <a:pt x="10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9"/>
            <p:cNvSpPr/>
            <p:nvPr/>
          </p:nvSpPr>
          <p:spPr>
            <a:xfrm>
              <a:off x="2953710" y="1614270"/>
              <a:ext cx="437110" cy="561588"/>
            </a:xfrm>
            <a:custGeom>
              <a:rect b="b" l="l" r="r" t="t"/>
              <a:pathLst>
                <a:path extrusionOk="0" h="24087" w="18748">
                  <a:moveTo>
                    <a:pt x="18697" y="1"/>
                  </a:moveTo>
                  <a:cubicBezTo>
                    <a:pt x="12582" y="7620"/>
                    <a:pt x="5815" y="15740"/>
                    <a:pt x="0" y="23610"/>
                  </a:cubicBezTo>
                  <a:lnTo>
                    <a:pt x="3334" y="24086"/>
                  </a:lnTo>
                  <a:cubicBezTo>
                    <a:pt x="3334" y="24086"/>
                    <a:pt x="13434" y="17495"/>
                    <a:pt x="18722" y="14261"/>
                  </a:cubicBezTo>
                  <a:cubicBezTo>
                    <a:pt x="18747" y="9976"/>
                    <a:pt x="18697" y="4286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9"/>
            <p:cNvSpPr/>
            <p:nvPr/>
          </p:nvSpPr>
          <p:spPr>
            <a:xfrm>
              <a:off x="2921583" y="1608442"/>
              <a:ext cx="468072" cy="564479"/>
            </a:xfrm>
            <a:custGeom>
              <a:rect b="b" l="l" r="r" t="t"/>
              <a:pathLst>
                <a:path extrusionOk="0" h="24211" w="20076">
                  <a:moveTo>
                    <a:pt x="18998" y="0"/>
                  </a:moveTo>
                  <a:lnTo>
                    <a:pt x="0" y="23659"/>
                  </a:lnTo>
                  <a:lnTo>
                    <a:pt x="1128" y="24211"/>
                  </a:lnTo>
                  <a:lnTo>
                    <a:pt x="20075" y="251"/>
                  </a:lnTo>
                  <a:lnTo>
                    <a:pt x="18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9"/>
            <p:cNvSpPr/>
            <p:nvPr/>
          </p:nvSpPr>
          <p:spPr>
            <a:xfrm>
              <a:off x="3117332" y="1881922"/>
              <a:ext cx="808727" cy="1511092"/>
            </a:xfrm>
            <a:custGeom>
              <a:rect b="b" l="l" r="r" t="t"/>
              <a:pathLst>
                <a:path extrusionOk="0" h="64812" w="34687">
                  <a:moveTo>
                    <a:pt x="34208" y="0"/>
                  </a:moveTo>
                  <a:cubicBezTo>
                    <a:pt x="34159" y="0"/>
                    <a:pt x="34109" y="8"/>
                    <a:pt x="34060" y="25"/>
                  </a:cubicBezTo>
                  <a:lnTo>
                    <a:pt x="1028" y="11804"/>
                  </a:lnTo>
                  <a:lnTo>
                    <a:pt x="0" y="64060"/>
                  </a:lnTo>
                  <a:lnTo>
                    <a:pt x="1178" y="64812"/>
                  </a:lnTo>
                  <a:lnTo>
                    <a:pt x="34060" y="52506"/>
                  </a:lnTo>
                  <a:cubicBezTo>
                    <a:pt x="34436" y="52356"/>
                    <a:pt x="34687" y="52005"/>
                    <a:pt x="34687" y="51604"/>
                  </a:cubicBezTo>
                  <a:lnTo>
                    <a:pt x="34687" y="476"/>
                  </a:lnTo>
                  <a:cubicBezTo>
                    <a:pt x="34687" y="203"/>
                    <a:pt x="34459" y="0"/>
                    <a:pt x="34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9"/>
            <p:cNvSpPr/>
            <p:nvPr/>
          </p:nvSpPr>
          <p:spPr>
            <a:xfrm>
              <a:off x="3244117" y="2073568"/>
              <a:ext cx="596048" cy="388591"/>
            </a:xfrm>
            <a:custGeom>
              <a:rect b="b" l="l" r="r" t="t"/>
              <a:pathLst>
                <a:path extrusionOk="0" h="16667" w="25565">
                  <a:moveTo>
                    <a:pt x="25565" y="0"/>
                  </a:moveTo>
                  <a:lnTo>
                    <a:pt x="1" y="8697"/>
                  </a:lnTo>
                  <a:lnTo>
                    <a:pt x="1" y="16667"/>
                  </a:lnTo>
                  <a:lnTo>
                    <a:pt x="25565" y="7744"/>
                  </a:lnTo>
                  <a:lnTo>
                    <a:pt x="25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9"/>
            <p:cNvSpPr/>
            <p:nvPr/>
          </p:nvSpPr>
          <p:spPr>
            <a:xfrm>
              <a:off x="3244117" y="2303194"/>
              <a:ext cx="596048" cy="244877"/>
            </a:xfrm>
            <a:custGeom>
              <a:rect b="b" l="l" r="r" t="t"/>
              <a:pathLst>
                <a:path extrusionOk="0" h="10503" w="25565">
                  <a:moveTo>
                    <a:pt x="25565" y="1"/>
                  </a:moveTo>
                  <a:lnTo>
                    <a:pt x="1" y="8698"/>
                  </a:lnTo>
                  <a:lnTo>
                    <a:pt x="1" y="10502"/>
                  </a:lnTo>
                  <a:lnTo>
                    <a:pt x="25565" y="1605"/>
                  </a:lnTo>
                  <a:lnTo>
                    <a:pt x="25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9"/>
            <p:cNvSpPr/>
            <p:nvPr/>
          </p:nvSpPr>
          <p:spPr>
            <a:xfrm>
              <a:off x="3829616" y="2993422"/>
              <a:ext cx="74235" cy="113847"/>
            </a:xfrm>
            <a:custGeom>
              <a:rect b="b" l="l" r="r" t="t"/>
              <a:pathLst>
                <a:path extrusionOk="0" h="4883" w="3184">
                  <a:moveTo>
                    <a:pt x="2987" y="0"/>
                  </a:moveTo>
                  <a:cubicBezTo>
                    <a:pt x="2962" y="0"/>
                    <a:pt x="2935" y="7"/>
                    <a:pt x="2908" y="20"/>
                  </a:cubicBezTo>
                  <a:cubicBezTo>
                    <a:pt x="577" y="872"/>
                    <a:pt x="1" y="3078"/>
                    <a:pt x="201" y="4732"/>
                  </a:cubicBezTo>
                  <a:cubicBezTo>
                    <a:pt x="226" y="4807"/>
                    <a:pt x="301" y="4882"/>
                    <a:pt x="402" y="4882"/>
                  </a:cubicBezTo>
                  <a:lnTo>
                    <a:pt x="427" y="4882"/>
                  </a:lnTo>
                  <a:cubicBezTo>
                    <a:pt x="527" y="4857"/>
                    <a:pt x="577" y="4782"/>
                    <a:pt x="577" y="4682"/>
                  </a:cubicBezTo>
                  <a:cubicBezTo>
                    <a:pt x="377" y="3103"/>
                    <a:pt x="928" y="1123"/>
                    <a:pt x="3033" y="346"/>
                  </a:cubicBezTo>
                  <a:cubicBezTo>
                    <a:pt x="3133" y="321"/>
                    <a:pt x="3184" y="220"/>
                    <a:pt x="3133" y="120"/>
                  </a:cubicBezTo>
                  <a:cubicBezTo>
                    <a:pt x="3115" y="47"/>
                    <a:pt x="3056" y="0"/>
                    <a:pt x="2987" y="0"/>
                  </a:cubicBezTo>
                  <a:close/>
                </a:path>
              </a:pathLst>
            </a:custGeom>
            <a:solidFill>
              <a:srgbClr val="CE2D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9"/>
            <p:cNvSpPr/>
            <p:nvPr/>
          </p:nvSpPr>
          <p:spPr>
            <a:xfrm>
              <a:off x="3214904" y="2024234"/>
              <a:ext cx="119233" cy="1012337"/>
            </a:xfrm>
            <a:custGeom>
              <a:rect b="b" l="l" r="r" t="t"/>
              <a:pathLst>
                <a:path extrusionOk="0" h="43420" w="5114">
                  <a:moveTo>
                    <a:pt x="1911" y="0"/>
                  </a:moveTo>
                  <a:cubicBezTo>
                    <a:pt x="1876" y="0"/>
                    <a:pt x="1841" y="18"/>
                    <a:pt x="1805" y="36"/>
                  </a:cubicBezTo>
                  <a:lnTo>
                    <a:pt x="101" y="1063"/>
                  </a:lnTo>
                  <a:cubicBezTo>
                    <a:pt x="1" y="1139"/>
                    <a:pt x="1" y="1314"/>
                    <a:pt x="126" y="1364"/>
                  </a:cubicBezTo>
                  <a:cubicBezTo>
                    <a:pt x="1103" y="1690"/>
                    <a:pt x="2306" y="2843"/>
                    <a:pt x="2557" y="4497"/>
                  </a:cubicBezTo>
                  <a:cubicBezTo>
                    <a:pt x="2958" y="7229"/>
                    <a:pt x="2808" y="43420"/>
                    <a:pt x="2808" y="43420"/>
                  </a:cubicBezTo>
                  <a:lnTo>
                    <a:pt x="3685" y="41740"/>
                  </a:lnTo>
                  <a:lnTo>
                    <a:pt x="4712" y="42743"/>
                  </a:lnTo>
                  <a:lnTo>
                    <a:pt x="4788" y="5875"/>
                  </a:lnTo>
                  <a:cubicBezTo>
                    <a:pt x="4788" y="5875"/>
                    <a:pt x="5113" y="1339"/>
                    <a:pt x="1955" y="11"/>
                  </a:cubicBezTo>
                  <a:cubicBezTo>
                    <a:pt x="1941" y="3"/>
                    <a:pt x="1926" y="0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9"/>
            <p:cNvSpPr/>
            <p:nvPr/>
          </p:nvSpPr>
          <p:spPr>
            <a:xfrm>
              <a:off x="2792443" y="1577107"/>
              <a:ext cx="268822" cy="547903"/>
            </a:xfrm>
            <a:custGeom>
              <a:rect b="b" l="l" r="r" t="t"/>
              <a:pathLst>
                <a:path extrusionOk="0" h="23500" w="11530">
                  <a:moveTo>
                    <a:pt x="10681" y="0"/>
                  </a:moveTo>
                  <a:cubicBezTo>
                    <a:pt x="10558" y="0"/>
                    <a:pt x="10436" y="72"/>
                    <a:pt x="10376" y="191"/>
                  </a:cubicBezTo>
                  <a:lnTo>
                    <a:pt x="0" y="22547"/>
                  </a:lnTo>
                  <a:lnTo>
                    <a:pt x="1003" y="23500"/>
                  </a:lnTo>
                  <a:lnTo>
                    <a:pt x="11454" y="617"/>
                  </a:lnTo>
                  <a:cubicBezTo>
                    <a:pt x="11529" y="417"/>
                    <a:pt x="11429" y="216"/>
                    <a:pt x="11228" y="141"/>
                  </a:cubicBezTo>
                  <a:cubicBezTo>
                    <a:pt x="11103" y="91"/>
                    <a:pt x="10928" y="41"/>
                    <a:pt x="10777" y="16"/>
                  </a:cubicBezTo>
                  <a:cubicBezTo>
                    <a:pt x="10746" y="5"/>
                    <a:pt x="10713" y="0"/>
                    <a:pt x="10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9"/>
            <p:cNvSpPr/>
            <p:nvPr/>
          </p:nvSpPr>
          <p:spPr>
            <a:xfrm>
              <a:off x="2792443" y="2102781"/>
              <a:ext cx="352383" cy="1296314"/>
            </a:xfrm>
            <a:custGeom>
              <a:rect b="b" l="l" r="r" t="t"/>
              <a:pathLst>
                <a:path extrusionOk="0" h="55600" w="15114">
                  <a:moveTo>
                    <a:pt x="0" y="0"/>
                  </a:moveTo>
                  <a:lnTo>
                    <a:pt x="0" y="50427"/>
                  </a:lnTo>
                  <a:cubicBezTo>
                    <a:pt x="0" y="53810"/>
                    <a:pt x="4261" y="55113"/>
                    <a:pt x="6567" y="55314"/>
                  </a:cubicBezTo>
                  <a:cubicBezTo>
                    <a:pt x="8206" y="55473"/>
                    <a:pt x="9947" y="55599"/>
                    <a:pt x="11623" y="55599"/>
                  </a:cubicBezTo>
                  <a:cubicBezTo>
                    <a:pt x="12841" y="55599"/>
                    <a:pt x="14026" y="55533"/>
                    <a:pt x="15113" y="55364"/>
                  </a:cubicBezTo>
                  <a:lnTo>
                    <a:pt x="15113" y="2281"/>
                  </a:lnTo>
                  <a:cubicBezTo>
                    <a:pt x="13550" y="2660"/>
                    <a:pt x="11819" y="2840"/>
                    <a:pt x="10131" y="2840"/>
                  </a:cubicBezTo>
                  <a:cubicBezTo>
                    <a:pt x="9139" y="2840"/>
                    <a:pt x="8162" y="2777"/>
                    <a:pt x="7243" y="2657"/>
                  </a:cubicBezTo>
                  <a:cubicBezTo>
                    <a:pt x="4537" y="2306"/>
                    <a:pt x="1855" y="14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9"/>
            <p:cNvSpPr/>
            <p:nvPr/>
          </p:nvSpPr>
          <p:spPr>
            <a:xfrm>
              <a:off x="3152374" y="3107827"/>
              <a:ext cx="2942166" cy="556296"/>
            </a:xfrm>
            <a:custGeom>
              <a:rect b="b" l="l" r="r" t="t"/>
              <a:pathLst>
                <a:path extrusionOk="0" h="23860" w="126192">
                  <a:moveTo>
                    <a:pt x="19926" y="0"/>
                  </a:moveTo>
                  <a:lnTo>
                    <a:pt x="1" y="23860"/>
                  </a:lnTo>
                  <a:lnTo>
                    <a:pt x="1" y="23860"/>
                  </a:lnTo>
                  <a:lnTo>
                    <a:pt x="59124" y="17770"/>
                  </a:lnTo>
                  <a:lnTo>
                    <a:pt x="59124" y="17770"/>
                  </a:lnTo>
                  <a:cubicBezTo>
                    <a:pt x="59124" y="17770"/>
                    <a:pt x="59057" y="21542"/>
                    <a:pt x="62471" y="21542"/>
                  </a:cubicBezTo>
                  <a:cubicBezTo>
                    <a:pt x="62664" y="21542"/>
                    <a:pt x="62868" y="21530"/>
                    <a:pt x="63084" y="21504"/>
                  </a:cubicBezTo>
                  <a:cubicBezTo>
                    <a:pt x="67119" y="21053"/>
                    <a:pt x="67044" y="17770"/>
                    <a:pt x="67044" y="17770"/>
                  </a:cubicBezTo>
                  <a:lnTo>
                    <a:pt x="67044" y="17770"/>
                  </a:lnTo>
                  <a:lnTo>
                    <a:pt x="126192" y="23860"/>
                  </a:lnTo>
                  <a:lnTo>
                    <a:pt x="1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9"/>
            <p:cNvSpPr/>
            <p:nvPr/>
          </p:nvSpPr>
          <p:spPr>
            <a:xfrm>
              <a:off x="3227167" y="3179217"/>
              <a:ext cx="1396009" cy="234246"/>
            </a:xfrm>
            <a:custGeom>
              <a:rect b="b" l="l" r="r" t="t"/>
              <a:pathLst>
                <a:path extrusionOk="0" h="10047" w="59876">
                  <a:moveTo>
                    <a:pt x="30427" y="1"/>
                  </a:moveTo>
                  <a:cubicBezTo>
                    <a:pt x="16518" y="1"/>
                    <a:pt x="4136" y="3906"/>
                    <a:pt x="4136" y="3906"/>
                  </a:cubicBezTo>
                  <a:lnTo>
                    <a:pt x="1" y="8868"/>
                  </a:lnTo>
                  <a:cubicBezTo>
                    <a:pt x="11249" y="5952"/>
                    <a:pt x="21246" y="4943"/>
                    <a:pt x="29695" y="4943"/>
                  </a:cubicBezTo>
                  <a:cubicBezTo>
                    <a:pt x="48696" y="4943"/>
                    <a:pt x="59876" y="10046"/>
                    <a:pt x="59876" y="10046"/>
                  </a:cubicBezTo>
                  <a:cubicBezTo>
                    <a:pt x="52306" y="2228"/>
                    <a:pt x="40931" y="1"/>
                    <a:pt x="30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9"/>
            <p:cNvSpPr/>
            <p:nvPr/>
          </p:nvSpPr>
          <p:spPr>
            <a:xfrm>
              <a:off x="3157060" y="3358646"/>
              <a:ext cx="1622141" cy="192698"/>
            </a:xfrm>
            <a:custGeom>
              <a:rect b="b" l="l" r="r" t="t"/>
              <a:pathLst>
                <a:path extrusionOk="0" h="8265" w="69575">
                  <a:moveTo>
                    <a:pt x="35201" y="1"/>
                  </a:moveTo>
                  <a:cubicBezTo>
                    <a:pt x="19306" y="1"/>
                    <a:pt x="3008" y="3779"/>
                    <a:pt x="3008" y="3779"/>
                  </a:cubicBezTo>
                  <a:lnTo>
                    <a:pt x="0" y="7739"/>
                  </a:lnTo>
                  <a:lnTo>
                    <a:pt x="3835" y="8265"/>
                  </a:lnTo>
                  <a:cubicBezTo>
                    <a:pt x="3835" y="8265"/>
                    <a:pt x="69575" y="6736"/>
                    <a:pt x="51254" y="1774"/>
                  </a:cubicBezTo>
                  <a:cubicBezTo>
                    <a:pt x="46454" y="478"/>
                    <a:pt x="40853" y="1"/>
                    <a:pt x="35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9"/>
            <p:cNvSpPr/>
            <p:nvPr/>
          </p:nvSpPr>
          <p:spPr>
            <a:xfrm>
              <a:off x="4623129" y="3179217"/>
              <a:ext cx="1396592" cy="234246"/>
            </a:xfrm>
            <a:custGeom>
              <a:rect b="b" l="l" r="r" t="t"/>
              <a:pathLst>
                <a:path extrusionOk="0" h="10047" w="59901">
                  <a:moveTo>
                    <a:pt x="29460" y="1"/>
                  </a:moveTo>
                  <a:cubicBezTo>
                    <a:pt x="18958" y="1"/>
                    <a:pt x="7582" y="2228"/>
                    <a:pt x="1" y="10046"/>
                  </a:cubicBezTo>
                  <a:cubicBezTo>
                    <a:pt x="1" y="10046"/>
                    <a:pt x="11192" y="4943"/>
                    <a:pt x="30201" y="4943"/>
                  </a:cubicBezTo>
                  <a:cubicBezTo>
                    <a:pt x="38654" y="4943"/>
                    <a:pt x="48653" y="5952"/>
                    <a:pt x="59901" y="8868"/>
                  </a:cubicBezTo>
                  <a:lnTo>
                    <a:pt x="55741" y="3906"/>
                  </a:lnTo>
                  <a:cubicBezTo>
                    <a:pt x="55741" y="3906"/>
                    <a:pt x="43367" y="1"/>
                    <a:pt x="29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9"/>
            <p:cNvSpPr/>
            <p:nvPr/>
          </p:nvSpPr>
          <p:spPr>
            <a:xfrm>
              <a:off x="4467714" y="3358646"/>
              <a:ext cx="1622141" cy="192698"/>
            </a:xfrm>
            <a:custGeom>
              <a:rect b="b" l="l" r="r" t="t"/>
              <a:pathLst>
                <a:path extrusionOk="0" h="8265" w="69575">
                  <a:moveTo>
                    <a:pt x="34353" y="1"/>
                  </a:moveTo>
                  <a:cubicBezTo>
                    <a:pt x="28698" y="1"/>
                    <a:pt x="23095" y="478"/>
                    <a:pt x="18296" y="1774"/>
                  </a:cubicBezTo>
                  <a:cubicBezTo>
                    <a:pt x="0" y="6736"/>
                    <a:pt x="65715" y="8265"/>
                    <a:pt x="65715" y="8265"/>
                  </a:cubicBezTo>
                  <a:lnTo>
                    <a:pt x="69574" y="7739"/>
                  </a:lnTo>
                  <a:lnTo>
                    <a:pt x="66567" y="3779"/>
                  </a:lnTo>
                  <a:cubicBezTo>
                    <a:pt x="66567" y="3779"/>
                    <a:pt x="50255" y="1"/>
                    <a:pt x="34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9"/>
            <p:cNvSpPr/>
            <p:nvPr/>
          </p:nvSpPr>
          <p:spPr>
            <a:xfrm>
              <a:off x="4623129" y="3270097"/>
              <a:ext cx="1480736" cy="353712"/>
            </a:xfrm>
            <a:custGeom>
              <a:rect b="b" l="l" r="r" t="t"/>
              <a:pathLst>
                <a:path extrusionOk="0" h="15171" w="63510">
                  <a:moveTo>
                    <a:pt x="26082" y="0"/>
                  </a:moveTo>
                  <a:cubicBezTo>
                    <a:pt x="16651" y="0"/>
                    <a:pt x="7066" y="1500"/>
                    <a:pt x="1" y="6148"/>
                  </a:cubicBezTo>
                  <a:lnTo>
                    <a:pt x="3760" y="9732"/>
                  </a:lnTo>
                  <a:lnTo>
                    <a:pt x="63510" y="15171"/>
                  </a:lnTo>
                  <a:cubicBezTo>
                    <a:pt x="63510" y="15171"/>
                    <a:pt x="63485" y="13642"/>
                    <a:pt x="62908" y="11537"/>
                  </a:cubicBezTo>
                  <a:cubicBezTo>
                    <a:pt x="49099" y="7602"/>
                    <a:pt x="21981" y="4970"/>
                    <a:pt x="21981" y="4970"/>
                  </a:cubicBezTo>
                  <a:cubicBezTo>
                    <a:pt x="23079" y="4933"/>
                    <a:pt x="24179" y="4916"/>
                    <a:pt x="25279" y="4916"/>
                  </a:cubicBezTo>
                  <a:cubicBezTo>
                    <a:pt x="40634" y="4916"/>
                    <a:pt x="55927" y="8320"/>
                    <a:pt x="62382" y="9958"/>
                  </a:cubicBezTo>
                  <a:cubicBezTo>
                    <a:pt x="61931" y="8729"/>
                    <a:pt x="60803" y="6248"/>
                    <a:pt x="59901" y="4970"/>
                  </a:cubicBezTo>
                  <a:cubicBezTo>
                    <a:pt x="59901" y="4970"/>
                    <a:pt x="43248" y="0"/>
                    <a:pt x="26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9"/>
            <p:cNvSpPr/>
            <p:nvPr/>
          </p:nvSpPr>
          <p:spPr>
            <a:xfrm>
              <a:off x="4623129" y="3163456"/>
              <a:ext cx="1356863" cy="250007"/>
            </a:xfrm>
            <a:custGeom>
              <a:rect b="b" l="l" r="r" t="t"/>
              <a:pathLst>
                <a:path extrusionOk="0" h="10723" w="58197">
                  <a:moveTo>
                    <a:pt x="29555" y="0"/>
                  </a:moveTo>
                  <a:cubicBezTo>
                    <a:pt x="6488" y="0"/>
                    <a:pt x="1" y="10722"/>
                    <a:pt x="1" y="10722"/>
                  </a:cubicBezTo>
                  <a:cubicBezTo>
                    <a:pt x="7578" y="3774"/>
                    <a:pt x="18161" y="1662"/>
                    <a:pt x="28228" y="1662"/>
                  </a:cubicBezTo>
                  <a:cubicBezTo>
                    <a:pt x="43833" y="1662"/>
                    <a:pt x="58197" y="6737"/>
                    <a:pt x="58197" y="6737"/>
                  </a:cubicBezTo>
                  <a:lnTo>
                    <a:pt x="58197" y="4281"/>
                  </a:lnTo>
                  <a:cubicBezTo>
                    <a:pt x="46599" y="1170"/>
                    <a:pt x="37172" y="0"/>
                    <a:pt x="29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9"/>
            <p:cNvSpPr/>
            <p:nvPr/>
          </p:nvSpPr>
          <p:spPr>
            <a:xfrm>
              <a:off x="3142442" y="3270097"/>
              <a:ext cx="1480736" cy="353712"/>
            </a:xfrm>
            <a:custGeom>
              <a:rect b="b" l="l" r="r" t="t"/>
              <a:pathLst>
                <a:path extrusionOk="0" h="15171" w="63510">
                  <a:moveTo>
                    <a:pt x="37436" y="0"/>
                  </a:moveTo>
                  <a:cubicBezTo>
                    <a:pt x="20277" y="0"/>
                    <a:pt x="3635" y="4970"/>
                    <a:pt x="3635" y="4970"/>
                  </a:cubicBezTo>
                  <a:cubicBezTo>
                    <a:pt x="2708" y="6248"/>
                    <a:pt x="1605" y="8729"/>
                    <a:pt x="1129" y="9958"/>
                  </a:cubicBezTo>
                  <a:cubicBezTo>
                    <a:pt x="7583" y="8320"/>
                    <a:pt x="22877" y="4916"/>
                    <a:pt x="38231" y="4916"/>
                  </a:cubicBezTo>
                  <a:cubicBezTo>
                    <a:pt x="39332" y="4916"/>
                    <a:pt x="40432" y="4933"/>
                    <a:pt x="41530" y="4970"/>
                  </a:cubicBezTo>
                  <a:cubicBezTo>
                    <a:pt x="41530" y="4970"/>
                    <a:pt x="14412" y="7602"/>
                    <a:pt x="627" y="11537"/>
                  </a:cubicBezTo>
                  <a:cubicBezTo>
                    <a:pt x="51" y="13642"/>
                    <a:pt x="1" y="15171"/>
                    <a:pt x="1" y="15171"/>
                  </a:cubicBezTo>
                  <a:lnTo>
                    <a:pt x="59776" y="9732"/>
                  </a:lnTo>
                  <a:lnTo>
                    <a:pt x="63510" y="6148"/>
                  </a:lnTo>
                  <a:cubicBezTo>
                    <a:pt x="56445" y="1500"/>
                    <a:pt x="46862" y="0"/>
                    <a:pt x="37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9"/>
            <p:cNvSpPr/>
            <p:nvPr/>
          </p:nvSpPr>
          <p:spPr>
            <a:xfrm>
              <a:off x="3266336" y="3163456"/>
              <a:ext cx="1356840" cy="250007"/>
            </a:xfrm>
            <a:custGeom>
              <a:rect b="b" l="l" r="r" t="t"/>
              <a:pathLst>
                <a:path extrusionOk="0" h="10723" w="58196">
                  <a:moveTo>
                    <a:pt x="28642" y="0"/>
                  </a:moveTo>
                  <a:cubicBezTo>
                    <a:pt x="21024" y="0"/>
                    <a:pt x="11598" y="1170"/>
                    <a:pt x="0" y="4281"/>
                  </a:cubicBezTo>
                  <a:lnTo>
                    <a:pt x="0" y="6737"/>
                  </a:lnTo>
                  <a:cubicBezTo>
                    <a:pt x="0" y="6737"/>
                    <a:pt x="14364" y="1662"/>
                    <a:pt x="29969" y="1662"/>
                  </a:cubicBezTo>
                  <a:cubicBezTo>
                    <a:pt x="40036" y="1662"/>
                    <a:pt x="50619" y="3774"/>
                    <a:pt x="58196" y="10722"/>
                  </a:cubicBezTo>
                  <a:cubicBezTo>
                    <a:pt x="58196" y="10722"/>
                    <a:pt x="51709" y="0"/>
                    <a:pt x="28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9"/>
            <p:cNvSpPr/>
            <p:nvPr/>
          </p:nvSpPr>
          <p:spPr>
            <a:xfrm>
              <a:off x="3266336" y="2663521"/>
              <a:ext cx="2713679" cy="749950"/>
            </a:xfrm>
            <a:custGeom>
              <a:rect b="b" l="l" r="r" t="t"/>
              <a:pathLst>
                <a:path extrusionOk="0" h="32166" w="116392">
                  <a:moveTo>
                    <a:pt x="38985" y="0"/>
                  </a:moveTo>
                  <a:cubicBezTo>
                    <a:pt x="26331" y="0"/>
                    <a:pt x="15564" y="5473"/>
                    <a:pt x="15564" y="5473"/>
                  </a:cubicBezTo>
                  <a:lnTo>
                    <a:pt x="0" y="25724"/>
                  </a:lnTo>
                  <a:lnTo>
                    <a:pt x="0" y="25724"/>
                  </a:lnTo>
                  <a:cubicBezTo>
                    <a:pt x="11598" y="22613"/>
                    <a:pt x="21024" y="21443"/>
                    <a:pt x="28642" y="21443"/>
                  </a:cubicBezTo>
                  <a:cubicBezTo>
                    <a:pt x="51709" y="21443"/>
                    <a:pt x="58196" y="32165"/>
                    <a:pt x="58196" y="32165"/>
                  </a:cubicBezTo>
                  <a:cubicBezTo>
                    <a:pt x="58196" y="32165"/>
                    <a:pt x="64683" y="21443"/>
                    <a:pt x="87750" y="21443"/>
                  </a:cubicBezTo>
                  <a:cubicBezTo>
                    <a:pt x="95367" y="21443"/>
                    <a:pt x="104794" y="22613"/>
                    <a:pt x="116392" y="25724"/>
                  </a:cubicBezTo>
                  <a:lnTo>
                    <a:pt x="116392" y="25724"/>
                  </a:lnTo>
                  <a:lnTo>
                    <a:pt x="100828" y="5473"/>
                  </a:lnTo>
                  <a:cubicBezTo>
                    <a:pt x="100828" y="5473"/>
                    <a:pt x="90060" y="0"/>
                    <a:pt x="77406" y="0"/>
                  </a:cubicBezTo>
                  <a:cubicBezTo>
                    <a:pt x="71105" y="0"/>
                    <a:pt x="64336" y="1357"/>
                    <a:pt x="58196" y="5423"/>
                  </a:cubicBezTo>
                  <a:cubicBezTo>
                    <a:pt x="52056" y="1357"/>
                    <a:pt x="45287" y="0"/>
                    <a:pt x="38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4490492" y="3413435"/>
              <a:ext cx="260056" cy="172974"/>
            </a:xfrm>
            <a:custGeom>
              <a:rect b="b" l="l" r="r" t="t"/>
              <a:pathLst>
                <a:path extrusionOk="0" h="7419" w="11154">
                  <a:moveTo>
                    <a:pt x="5690" y="0"/>
                  </a:moveTo>
                  <a:lnTo>
                    <a:pt x="1" y="5464"/>
                  </a:lnTo>
                  <a:lnTo>
                    <a:pt x="1605" y="7419"/>
                  </a:lnTo>
                  <a:lnTo>
                    <a:pt x="5690" y="3133"/>
                  </a:lnTo>
                  <a:lnTo>
                    <a:pt x="9449" y="6792"/>
                  </a:lnTo>
                  <a:lnTo>
                    <a:pt x="11154" y="5188"/>
                  </a:lnTo>
                  <a:lnTo>
                    <a:pt x="5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3266336" y="3309335"/>
              <a:ext cx="1269782" cy="104125"/>
            </a:xfrm>
            <a:custGeom>
              <a:rect b="b" l="l" r="r" t="t"/>
              <a:pathLst>
                <a:path extrusionOk="0" h="4466" w="54462">
                  <a:moveTo>
                    <a:pt x="32373" y="1"/>
                  </a:moveTo>
                  <a:cubicBezTo>
                    <a:pt x="30718" y="1"/>
                    <a:pt x="29040" y="44"/>
                    <a:pt x="27369" y="129"/>
                  </a:cubicBezTo>
                  <a:cubicBezTo>
                    <a:pt x="23885" y="330"/>
                    <a:pt x="20451" y="681"/>
                    <a:pt x="17218" y="1132"/>
                  </a:cubicBezTo>
                  <a:cubicBezTo>
                    <a:pt x="13985" y="1558"/>
                    <a:pt x="11003" y="2109"/>
                    <a:pt x="8446" y="2585"/>
                  </a:cubicBezTo>
                  <a:cubicBezTo>
                    <a:pt x="5915" y="3087"/>
                    <a:pt x="3785" y="3563"/>
                    <a:pt x="2306" y="3914"/>
                  </a:cubicBezTo>
                  <a:cubicBezTo>
                    <a:pt x="827" y="4265"/>
                    <a:pt x="0" y="4465"/>
                    <a:pt x="0" y="4465"/>
                  </a:cubicBezTo>
                  <a:cubicBezTo>
                    <a:pt x="0" y="4465"/>
                    <a:pt x="852" y="4290"/>
                    <a:pt x="2331" y="3989"/>
                  </a:cubicBezTo>
                  <a:cubicBezTo>
                    <a:pt x="3083" y="3864"/>
                    <a:pt x="3985" y="3688"/>
                    <a:pt x="5013" y="3488"/>
                  </a:cubicBezTo>
                  <a:cubicBezTo>
                    <a:pt x="6065" y="3287"/>
                    <a:pt x="7218" y="3062"/>
                    <a:pt x="8496" y="2836"/>
                  </a:cubicBezTo>
                  <a:cubicBezTo>
                    <a:pt x="9775" y="2610"/>
                    <a:pt x="11178" y="2385"/>
                    <a:pt x="12632" y="2159"/>
                  </a:cubicBezTo>
                  <a:cubicBezTo>
                    <a:pt x="14110" y="1934"/>
                    <a:pt x="15664" y="1733"/>
                    <a:pt x="17268" y="1508"/>
                  </a:cubicBezTo>
                  <a:cubicBezTo>
                    <a:pt x="20501" y="1107"/>
                    <a:pt x="23935" y="756"/>
                    <a:pt x="27394" y="605"/>
                  </a:cubicBezTo>
                  <a:cubicBezTo>
                    <a:pt x="29282" y="495"/>
                    <a:pt x="31185" y="438"/>
                    <a:pt x="33053" y="438"/>
                  </a:cubicBezTo>
                  <a:cubicBezTo>
                    <a:pt x="34582" y="438"/>
                    <a:pt x="36089" y="476"/>
                    <a:pt x="37544" y="555"/>
                  </a:cubicBezTo>
                  <a:cubicBezTo>
                    <a:pt x="39148" y="655"/>
                    <a:pt x="40702" y="781"/>
                    <a:pt x="42181" y="956"/>
                  </a:cubicBezTo>
                  <a:cubicBezTo>
                    <a:pt x="43659" y="1157"/>
                    <a:pt x="45038" y="1382"/>
                    <a:pt x="46316" y="1658"/>
                  </a:cubicBezTo>
                  <a:cubicBezTo>
                    <a:pt x="46943" y="1783"/>
                    <a:pt x="47544" y="1959"/>
                    <a:pt x="48121" y="2084"/>
                  </a:cubicBezTo>
                  <a:cubicBezTo>
                    <a:pt x="48672" y="2260"/>
                    <a:pt x="49223" y="2385"/>
                    <a:pt x="49725" y="2560"/>
                  </a:cubicBezTo>
                  <a:cubicBezTo>
                    <a:pt x="50727" y="2861"/>
                    <a:pt x="51604" y="3187"/>
                    <a:pt x="52306" y="3488"/>
                  </a:cubicBezTo>
                  <a:cubicBezTo>
                    <a:pt x="52632" y="3638"/>
                    <a:pt x="52958" y="3763"/>
                    <a:pt x="53233" y="3864"/>
                  </a:cubicBezTo>
                  <a:cubicBezTo>
                    <a:pt x="53484" y="3989"/>
                    <a:pt x="53710" y="4114"/>
                    <a:pt x="53885" y="4189"/>
                  </a:cubicBezTo>
                  <a:cubicBezTo>
                    <a:pt x="54261" y="4365"/>
                    <a:pt x="54462" y="4465"/>
                    <a:pt x="54462" y="4465"/>
                  </a:cubicBezTo>
                  <a:cubicBezTo>
                    <a:pt x="54462" y="4465"/>
                    <a:pt x="54261" y="4365"/>
                    <a:pt x="53910" y="4164"/>
                  </a:cubicBezTo>
                  <a:cubicBezTo>
                    <a:pt x="53735" y="4089"/>
                    <a:pt x="53509" y="3964"/>
                    <a:pt x="53259" y="3813"/>
                  </a:cubicBezTo>
                  <a:cubicBezTo>
                    <a:pt x="52983" y="3688"/>
                    <a:pt x="52682" y="3563"/>
                    <a:pt x="52331" y="3387"/>
                  </a:cubicBezTo>
                  <a:cubicBezTo>
                    <a:pt x="51629" y="3087"/>
                    <a:pt x="50777" y="2736"/>
                    <a:pt x="49775" y="2385"/>
                  </a:cubicBezTo>
                  <a:cubicBezTo>
                    <a:pt x="49274" y="2209"/>
                    <a:pt x="48747" y="2059"/>
                    <a:pt x="48171" y="1884"/>
                  </a:cubicBezTo>
                  <a:cubicBezTo>
                    <a:pt x="47594" y="1733"/>
                    <a:pt x="46993" y="1558"/>
                    <a:pt x="46366" y="1407"/>
                  </a:cubicBezTo>
                  <a:cubicBezTo>
                    <a:pt x="45088" y="1107"/>
                    <a:pt x="43710" y="856"/>
                    <a:pt x="42231" y="630"/>
                  </a:cubicBezTo>
                  <a:cubicBezTo>
                    <a:pt x="40752" y="430"/>
                    <a:pt x="39173" y="254"/>
                    <a:pt x="37569" y="154"/>
                  </a:cubicBezTo>
                  <a:cubicBezTo>
                    <a:pt x="35886" y="51"/>
                    <a:pt x="34142" y="1"/>
                    <a:pt x="3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3468496" y="3347315"/>
              <a:ext cx="790635" cy="66145"/>
            </a:xfrm>
            <a:custGeom>
              <a:rect b="b" l="l" r="r" t="t"/>
              <a:pathLst>
                <a:path extrusionOk="0" h="2837" w="33911">
                  <a:moveTo>
                    <a:pt x="24840" y="0"/>
                  </a:moveTo>
                  <a:cubicBezTo>
                    <a:pt x="24283" y="0"/>
                    <a:pt x="23713" y="15"/>
                    <a:pt x="23134" y="29"/>
                  </a:cubicBezTo>
                  <a:cubicBezTo>
                    <a:pt x="22156" y="54"/>
                    <a:pt x="21104" y="54"/>
                    <a:pt x="20051" y="129"/>
                  </a:cubicBezTo>
                  <a:cubicBezTo>
                    <a:pt x="18998" y="179"/>
                    <a:pt x="17946" y="255"/>
                    <a:pt x="16868" y="305"/>
                  </a:cubicBezTo>
                  <a:cubicBezTo>
                    <a:pt x="15815" y="355"/>
                    <a:pt x="14738" y="480"/>
                    <a:pt x="13710" y="605"/>
                  </a:cubicBezTo>
                  <a:cubicBezTo>
                    <a:pt x="12658" y="706"/>
                    <a:pt x="11630" y="806"/>
                    <a:pt x="10627" y="931"/>
                  </a:cubicBezTo>
                  <a:cubicBezTo>
                    <a:pt x="9650" y="1082"/>
                    <a:pt x="8698" y="1207"/>
                    <a:pt x="7770" y="1357"/>
                  </a:cubicBezTo>
                  <a:cubicBezTo>
                    <a:pt x="6868" y="1483"/>
                    <a:pt x="6016" y="1608"/>
                    <a:pt x="5239" y="1758"/>
                  </a:cubicBezTo>
                  <a:cubicBezTo>
                    <a:pt x="3660" y="2059"/>
                    <a:pt x="2357" y="2335"/>
                    <a:pt x="1429" y="2535"/>
                  </a:cubicBezTo>
                  <a:cubicBezTo>
                    <a:pt x="527" y="2736"/>
                    <a:pt x="1" y="2836"/>
                    <a:pt x="1" y="2836"/>
                  </a:cubicBezTo>
                  <a:cubicBezTo>
                    <a:pt x="1" y="2836"/>
                    <a:pt x="527" y="2761"/>
                    <a:pt x="1454" y="2610"/>
                  </a:cubicBezTo>
                  <a:cubicBezTo>
                    <a:pt x="2382" y="2460"/>
                    <a:pt x="3685" y="2285"/>
                    <a:pt x="5264" y="2009"/>
                  </a:cubicBezTo>
                  <a:cubicBezTo>
                    <a:pt x="6843" y="1808"/>
                    <a:pt x="8698" y="1558"/>
                    <a:pt x="10678" y="1307"/>
                  </a:cubicBezTo>
                  <a:cubicBezTo>
                    <a:pt x="11680" y="1232"/>
                    <a:pt x="12708" y="1132"/>
                    <a:pt x="13735" y="1032"/>
                  </a:cubicBezTo>
                  <a:cubicBezTo>
                    <a:pt x="14788" y="931"/>
                    <a:pt x="15840" y="806"/>
                    <a:pt x="16918" y="756"/>
                  </a:cubicBezTo>
                  <a:cubicBezTo>
                    <a:pt x="17971" y="681"/>
                    <a:pt x="19023" y="631"/>
                    <a:pt x="20076" y="555"/>
                  </a:cubicBezTo>
                  <a:cubicBezTo>
                    <a:pt x="21129" y="480"/>
                    <a:pt x="22156" y="480"/>
                    <a:pt x="23159" y="430"/>
                  </a:cubicBezTo>
                  <a:cubicBezTo>
                    <a:pt x="24161" y="405"/>
                    <a:pt x="25114" y="355"/>
                    <a:pt x="26041" y="355"/>
                  </a:cubicBezTo>
                  <a:lnTo>
                    <a:pt x="28597" y="355"/>
                  </a:lnTo>
                  <a:cubicBezTo>
                    <a:pt x="29399" y="380"/>
                    <a:pt x="30126" y="405"/>
                    <a:pt x="30778" y="430"/>
                  </a:cubicBezTo>
                  <a:cubicBezTo>
                    <a:pt x="31104" y="455"/>
                    <a:pt x="31404" y="455"/>
                    <a:pt x="31680" y="480"/>
                  </a:cubicBezTo>
                  <a:cubicBezTo>
                    <a:pt x="31981" y="505"/>
                    <a:pt x="32232" y="530"/>
                    <a:pt x="32457" y="555"/>
                  </a:cubicBezTo>
                  <a:cubicBezTo>
                    <a:pt x="33384" y="656"/>
                    <a:pt x="33911" y="706"/>
                    <a:pt x="33911" y="706"/>
                  </a:cubicBezTo>
                  <a:cubicBezTo>
                    <a:pt x="33911" y="706"/>
                    <a:pt x="33384" y="631"/>
                    <a:pt x="32482" y="480"/>
                  </a:cubicBezTo>
                  <a:cubicBezTo>
                    <a:pt x="32232" y="430"/>
                    <a:pt x="31981" y="380"/>
                    <a:pt x="31705" y="355"/>
                  </a:cubicBezTo>
                  <a:cubicBezTo>
                    <a:pt x="31430" y="330"/>
                    <a:pt x="31129" y="305"/>
                    <a:pt x="30803" y="280"/>
                  </a:cubicBezTo>
                  <a:cubicBezTo>
                    <a:pt x="30151" y="230"/>
                    <a:pt x="29425" y="154"/>
                    <a:pt x="28623" y="104"/>
                  </a:cubicBezTo>
                  <a:cubicBezTo>
                    <a:pt x="27820" y="79"/>
                    <a:pt x="26943" y="54"/>
                    <a:pt x="26041" y="29"/>
                  </a:cubicBezTo>
                  <a:cubicBezTo>
                    <a:pt x="25649" y="8"/>
                    <a:pt x="25248" y="0"/>
                    <a:pt x="24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9"/>
            <p:cNvSpPr/>
            <p:nvPr/>
          </p:nvSpPr>
          <p:spPr>
            <a:xfrm>
              <a:off x="3277433" y="3431107"/>
              <a:ext cx="1228887" cy="116738"/>
            </a:xfrm>
            <a:custGeom>
              <a:rect b="b" l="l" r="r" t="t"/>
              <a:pathLst>
                <a:path extrusionOk="0" h="5007" w="52708">
                  <a:moveTo>
                    <a:pt x="37115" y="0"/>
                  </a:moveTo>
                  <a:cubicBezTo>
                    <a:pt x="36736" y="0"/>
                    <a:pt x="36354" y="6"/>
                    <a:pt x="35965" y="19"/>
                  </a:cubicBezTo>
                  <a:cubicBezTo>
                    <a:pt x="35188" y="44"/>
                    <a:pt x="34386" y="44"/>
                    <a:pt x="33584" y="69"/>
                  </a:cubicBezTo>
                  <a:cubicBezTo>
                    <a:pt x="33183" y="94"/>
                    <a:pt x="32782" y="94"/>
                    <a:pt x="32381" y="119"/>
                  </a:cubicBezTo>
                  <a:cubicBezTo>
                    <a:pt x="31955" y="144"/>
                    <a:pt x="31554" y="169"/>
                    <a:pt x="31153" y="194"/>
                  </a:cubicBezTo>
                  <a:cubicBezTo>
                    <a:pt x="29524" y="295"/>
                    <a:pt x="27845" y="370"/>
                    <a:pt x="26191" y="545"/>
                  </a:cubicBezTo>
                  <a:cubicBezTo>
                    <a:pt x="25364" y="620"/>
                    <a:pt x="24537" y="696"/>
                    <a:pt x="23710" y="771"/>
                  </a:cubicBezTo>
                  <a:cubicBezTo>
                    <a:pt x="22883" y="846"/>
                    <a:pt x="22081" y="971"/>
                    <a:pt x="21254" y="1072"/>
                  </a:cubicBezTo>
                  <a:cubicBezTo>
                    <a:pt x="19624" y="1272"/>
                    <a:pt x="18045" y="1473"/>
                    <a:pt x="16492" y="1723"/>
                  </a:cubicBezTo>
                  <a:cubicBezTo>
                    <a:pt x="14963" y="1974"/>
                    <a:pt x="13459" y="2199"/>
                    <a:pt x="12055" y="2450"/>
                  </a:cubicBezTo>
                  <a:cubicBezTo>
                    <a:pt x="10652" y="2701"/>
                    <a:pt x="9324" y="2976"/>
                    <a:pt x="8096" y="3202"/>
                  </a:cubicBezTo>
                  <a:cubicBezTo>
                    <a:pt x="7494" y="3327"/>
                    <a:pt x="6893" y="3428"/>
                    <a:pt x="6341" y="3553"/>
                  </a:cubicBezTo>
                  <a:cubicBezTo>
                    <a:pt x="5790" y="3678"/>
                    <a:pt x="5263" y="3778"/>
                    <a:pt x="4762" y="3904"/>
                  </a:cubicBezTo>
                  <a:cubicBezTo>
                    <a:pt x="3785" y="4129"/>
                    <a:pt x="2933" y="4330"/>
                    <a:pt x="2206" y="4480"/>
                  </a:cubicBezTo>
                  <a:cubicBezTo>
                    <a:pt x="802" y="4806"/>
                    <a:pt x="0" y="5006"/>
                    <a:pt x="0" y="5006"/>
                  </a:cubicBezTo>
                  <a:cubicBezTo>
                    <a:pt x="0" y="5006"/>
                    <a:pt x="802" y="4856"/>
                    <a:pt x="2231" y="4580"/>
                  </a:cubicBezTo>
                  <a:cubicBezTo>
                    <a:pt x="2958" y="4430"/>
                    <a:pt x="3810" y="4255"/>
                    <a:pt x="4812" y="4079"/>
                  </a:cubicBezTo>
                  <a:cubicBezTo>
                    <a:pt x="5314" y="3979"/>
                    <a:pt x="5840" y="3879"/>
                    <a:pt x="6391" y="3753"/>
                  </a:cubicBezTo>
                  <a:cubicBezTo>
                    <a:pt x="6943" y="3653"/>
                    <a:pt x="7544" y="3553"/>
                    <a:pt x="8146" y="3453"/>
                  </a:cubicBezTo>
                  <a:cubicBezTo>
                    <a:pt x="9374" y="3252"/>
                    <a:pt x="10702" y="3027"/>
                    <a:pt x="12106" y="2776"/>
                  </a:cubicBezTo>
                  <a:cubicBezTo>
                    <a:pt x="13534" y="2550"/>
                    <a:pt x="15013" y="2350"/>
                    <a:pt x="16567" y="2124"/>
                  </a:cubicBezTo>
                  <a:cubicBezTo>
                    <a:pt x="18096" y="1874"/>
                    <a:pt x="19700" y="1698"/>
                    <a:pt x="21304" y="1498"/>
                  </a:cubicBezTo>
                  <a:cubicBezTo>
                    <a:pt x="22131" y="1397"/>
                    <a:pt x="22933" y="1297"/>
                    <a:pt x="23760" y="1222"/>
                  </a:cubicBezTo>
                  <a:cubicBezTo>
                    <a:pt x="24587" y="1147"/>
                    <a:pt x="25414" y="1072"/>
                    <a:pt x="26241" y="996"/>
                  </a:cubicBezTo>
                  <a:cubicBezTo>
                    <a:pt x="27895" y="821"/>
                    <a:pt x="29549" y="721"/>
                    <a:pt x="31178" y="620"/>
                  </a:cubicBezTo>
                  <a:cubicBezTo>
                    <a:pt x="31579" y="595"/>
                    <a:pt x="31980" y="570"/>
                    <a:pt x="32381" y="545"/>
                  </a:cubicBezTo>
                  <a:cubicBezTo>
                    <a:pt x="32807" y="520"/>
                    <a:pt x="33208" y="495"/>
                    <a:pt x="33609" y="495"/>
                  </a:cubicBezTo>
                  <a:cubicBezTo>
                    <a:pt x="34386" y="470"/>
                    <a:pt x="35188" y="445"/>
                    <a:pt x="35965" y="420"/>
                  </a:cubicBezTo>
                  <a:cubicBezTo>
                    <a:pt x="36742" y="395"/>
                    <a:pt x="37494" y="395"/>
                    <a:pt x="38246" y="395"/>
                  </a:cubicBezTo>
                  <a:cubicBezTo>
                    <a:pt x="38747" y="395"/>
                    <a:pt x="39237" y="373"/>
                    <a:pt x="39724" y="373"/>
                  </a:cubicBezTo>
                  <a:cubicBezTo>
                    <a:pt x="39967" y="373"/>
                    <a:pt x="40209" y="378"/>
                    <a:pt x="40452" y="395"/>
                  </a:cubicBezTo>
                  <a:cubicBezTo>
                    <a:pt x="41153" y="395"/>
                    <a:pt x="41855" y="420"/>
                    <a:pt x="42532" y="420"/>
                  </a:cubicBezTo>
                  <a:cubicBezTo>
                    <a:pt x="43183" y="445"/>
                    <a:pt x="43835" y="495"/>
                    <a:pt x="44462" y="520"/>
                  </a:cubicBezTo>
                  <a:cubicBezTo>
                    <a:pt x="45088" y="545"/>
                    <a:pt x="45690" y="570"/>
                    <a:pt x="46241" y="620"/>
                  </a:cubicBezTo>
                  <a:cubicBezTo>
                    <a:pt x="46818" y="671"/>
                    <a:pt x="47344" y="721"/>
                    <a:pt x="47845" y="771"/>
                  </a:cubicBezTo>
                  <a:cubicBezTo>
                    <a:pt x="48848" y="871"/>
                    <a:pt x="49725" y="971"/>
                    <a:pt x="50452" y="1072"/>
                  </a:cubicBezTo>
                  <a:cubicBezTo>
                    <a:pt x="51178" y="1172"/>
                    <a:pt x="51730" y="1272"/>
                    <a:pt x="52106" y="1347"/>
                  </a:cubicBezTo>
                  <a:cubicBezTo>
                    <a:pt x="52507" y="1422"/>
                    <a:pt x="52707" y="1473"/>
                    <a:pt x="52707" y="1473"/>
                  </a:cubicBezTo>
                  <a:cubicBezTo>
                    <a:pt x="52707" y="1473"/>
                    <a:pt x="52507" y="1422"/>
                    <a:pt x="52131" y="1322"/>
                  </a:cubicBezTo>
                  <a:cubicBezTo>
                    <a:pt x="51730" y="1247"/>
                    <a:pt x="51178" y="1097"/>
                    <a:pt x="50477" y="996"/>
                  </a:cubicBezTo>
                  <a:cubicBezTo>
                    <a:pt x="49750" y="846"/>
                    <a:pt x="48873" y="721"/>
                    <a:pt x="47870" y="595"/>
                  </a:cubicBezTo>
                  <a:cubicBezTo>
                    <a:pt x="46868" y="470"/>
                    <a:pt x="45715" y="320"/>
                    <a:pt x="44487" y="270"/>
                  </a:cubicBezTo>
                  <a:cubicBezTo>
                    <a:pt x="43860" y="219"/>
                    <a:pt x="43209" y="169"/>
                    <a:pt x="42532" y="119"/>
                  </a:cubicBezTo>
                  <a:cubicBezTo>
                    <a:pt x="41855" y="94"/>
                    <a:pt x="41178" y="69"/>
                    <a:pt x="40452" y="44"/>
                  </a:cubicBezTo>
                  <a:cubicBezTo>
                    <a:pt x="39750" y="19"/>
                    <a:pt x="38998" y="19"/>
                    <a:pt x="38246" y="19"/>
                  </a:cubicBezTo>
                  <a:cubicBezTo>
                    <a:pt x="37870" y="6"/>
                    <a:pt x="37494" y="0"/>
                    <a:pt x="37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9"/>
            <p:cNvSpPr/>
            <p:nvPr/>
          </p:nvSpPr>
          <p:spPr>
            <a:xfrm>
              <a:off x="3412984" y="3478343"/>
              <a:ext cx="894643" cy="87035"/>
            </a:xfrm>
            <a:custGeom>
              <a:rect b="b" l="l" r="r" t="t"/>
              <a:pathLst>
                <a:path extrusionOk="0" h="3733" w="38372">
                  <a:moveTo>
                    <a:pt x="38237" y="134"/>
                  </a:moveTo>
                  <a:cubicBezTo>
                    <a:pt x="38326" y="143"/>
                    <a:pt x="38372" y="148"/>
                    <a:pt x="38372" y="148"/>
                  </a:cubicBezTo>
                  <a:cubicBezTo>
                    <a:pt x="38372" y="148"/>
                    <a:pt x="38326" y="141"/>
                    <a:pt x="38237" y="134"/>
                  </a:cubicBezTo>
                  <a:close/>
                  <a:moveTo>
                    <a:pt x="33209" y="1"/>
                  </a:moveTo>
                  <a:cubicBezTo>
                    <a:pt x="32925" y="1"/>
                    <a:pt x="32633" y="6"/>
                    <a:pt x="32332" y="23"/>
                  </a:cubicBezTo>
                  <a:cubicBezTo>
                    <a:pt x="31430" y="48"/>
                    <a:pt x="30452" y="73"/>
                    <a:pt x="29425" y="98"/>
                  </a:cubicBezTo>
                  <a:cubicBezTo>
                    <a:pt x="28372" y="148"/>
                    <a:pt x="27294" y="224"/>
                    <a:pt x="26166" y="299"/>
                  </a:cubicBezTo>
                  <a:cubicBezTo>
                    <a:pt x="25039" y="374"/>
                    <a:pt x="23861" y="424"/>
                    <a:pt x="22683" y="549"/>
                  </a:cubicBezTo>
                  <a:cubicBezTo>
                    <a:pt x="21505" y="650"/>
                    <a:pt x="20302" y="775"/>
                    <a:pt x="19099" y="875"/>
                  </a:cubicBezTo>
                  <a:cubicBezTo>
                    <a:pt x="17896" y="1001"/>
                    <a:pt x="16693" y="1126"/>
                    <a:pt x="15515" y="1301"/>
                  </a:cubicBezTo>
                  <a:cubicBezTo>
                    <a:pt x="14337" y="1452"/>
                    <a:pt x="13184" y="1602"/>
                    <a:pt x="12056" y="1752"/>
                  </a:cubicBezTo>
                  <a:cubicBezTo>
                    <a:pt x="10928" y="1903"/>
                    <a:pt x="9851" y="2053"/>
                    <a:pt x="8823" y="2204"/>
                  </a:cubicBezTo>
                  <a:cubicBezTo>
                    <a:pt x="7795" y="2379"/>
                    <a:pt x="6843" y="2529"/>
                    <a:pt x="5941" y="2680"/>
                  </a:cubicBezTo>
                  <a:cubicBezTo>
                    <a:pt x="4161" y="3006"/>
                    <a:pt x="2683" y="3256"/>
                    <a:pt x="1630" y="3432"/>
                  </a:cubicBezTo>
                  <a:cubicBezTo>
                    <a:pt x="602" y="3632"/>
                    <a:pt x="1" y="3732"/>
                    <a:pt x="1" y="3732"/>
                  </a:cubicBezTo>
                  <a:cubicBezTo>
                    <a:pt x="1" y="3732"/>
                    <a:pt x="602" y="3657"/>
                    <a:pt x="1655" y="3532"/>
                  </a:cubicBezTo>
                  <a:cubicBezTo>
                    <a:pt x="2708" y="3381"/>
                    <a:pt x="4186" y="3181"/>
                    <a:pt x="5991" y="2955"/>
                  </a:cubicBezTo>
                  <a:cubicBezTo>
                    <a:pt x="6868" y="2805"/>
                    <a:pt x="7845" y="2680"/>
                    <a:pt x="8873" y="2529"/>
                  </a:cubicBezTo>
                  <a:cubicBezTo>
                    <a:pt x="9901" y="2404"/>
                    <a:pt x="10978" y="2279"/>
                    <a:pt x="12106" y="2153"/>
                  </a:cubicBezTo>
                  <a:cubicBezTo>
                    <a:pt x="13234" y="2003"/>
                    <a:pt x="14387" y="1878"/>
                    <a:pt x="15565" y="1727"/>
                  </a:cubicBezTo>
                  <a:cubicBezTo>
                    <a:pt x="16743" y="1552"/>
                    <a:pt x="17946" y="1452"/>
                    <a:pt x="19149" y="1351"/>
                  </a:cubicBezTo>
                  <a:cubicBezTo>
                    <a:pt x="20327" y="1226"/>
                    <a:pt x="21530" y="1101"/>
                    <a:pt x="22708" y="975"/>
                  </a:cubicBezTo>
                  <a:cubicBezTo>
                    <a:pt x="23886" y="850"/>
                    <a:pt x="25064" y="775"/>
                    <a:pt x="26191" y="700"/>
                  </a:cubicBezTo>
                  <a:cubicBezTo>
                    <a:pt x="27319" y="625"/>
                    <a:pt x="28397" y="499"/>
                    <a:pt x="29425" y="449"/>
                  </a:cubicBezTo>
                  <a:cubicBezTo>
                    <a:pt x="30477" y="374"/>
                    <a:pt x="31455" y="324"/>
                    <a:pt x="32357" y="274"/>
                  </a:cubicBezTo>
                  <a:cubicBezTo>
                    <a:pt x="33259" y="224"/>
                    <a:pt x="34086" y="224"/>
                    <a:pt x="34813" y="173"/>
                  </a:cubicBezTo>
                  <a:cubicBezTo>
                    <a:pt x="35540" y="148"/>
                    <a:pt x="36192" y="148"/>
                    <a:pt x="36718" y="148"/>
                  </a:cubicBezTo>
                  <a:cubicBezTo>
                    <a:pt x="37244" y="123"/>
                    <a:pt x="37645" y="123"/>
                    <a:pt x="37946" y="123"/>
                  </a:cubicBezTo>
                  <a:cubicBezTo>
                    <a:pt x="38068" y="123"/>
                    <a:pt x="38166" y="128"/>
                    <a:pt x="38237" y="134"/>
                  </a:cubicBezTo>
                  <a:lnTo>
                    <a:pt x="38237" y="134"/>
                  </a:lnTo>
                  <a:cubicBezTo>
                    <a:pt x="38005" y="111"/>
                    <a:pt x="37479" y="66"/>
                    <a:pt x="36718" y="48"/>
                  </a:cubicBezTo>
                  <a:cubicBezTo>
                    <a:pt x="36192" y="23"/>
                    <a:pt x="35540" y="23"/>
                    <a:pt x="34813" y="23"/>
                  </a:cubicBezTo>
                  <a:cubicBezTo>
                    <a:pt x="34312" y="23"/>
                    <a:pt x="33777" y="1"/>
                    <a:pt x="3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9"/>
            <p:cNvSpPr/>
            <p:nvPr/>
          </p:nvSpPr>
          <p:spPr>
            <a:xfrm>
              <a:off x="4710792" y="3309335"/>
              <a:ext cx="1269199" cy="104125"/>
            </a:xfrm>
            <a:custGeom>
              <a:rect b="b" l="l" r="r" t="t"/>
              <a:pathLst>
                <a:path extrusionOk="0" h="4466" w="54437">
                  <a:moveTo>
                    <a:pt x="22079" y="1"/>
                  </a:moveTo>
                  <a:cubicBezTo>
                    <a:pt x="20313" y="1"/>
                    <a:pt x="18576" y="51"/>
                    <a:pt x="16893" y="154"/>
                  </a:cubicBezTo>
                  <a:cubicBezTo>
                    <a:pt x="15264" y="254"/>
                    <a:pt x="13685" y="430"/>
                    <a:pt x="12206" y="630"/>
                  </a:cubicBezTo>
                  <a:cubicBezTo>
                    <a:pt x="10752" y="856"/>
                    <a:pt x="9349" y="1107"/>
                    <a:pt x="8071" y="1407"/>
                  </a:cubicBezTo>
                  <a:cubicBezTo>
                    <a:pt x="7444" y="1558"/>
                    <a:pt x="6842" y="1733"/>
                    <a:pt x="6266" y="1884"/>
                  </a:cubicBezTo>
                  <a:cubicBezTo>
                    <a:pt x="5715" y="2059"/>
                    <a:pt x="5163" y="2209"/>
                    <a:pt x="4662" y="2385"/>
                  </a:cubicBezTo>
                  <a:cubicBezTo>
                    <a:pt x="3659" y="2736"/>
                    <a:pt x="2807" y="3087"/>
                    <a:pt x="2106" y="3387"/>
                  </a:cubicBezTo>
                  <a:cubicBezTo>
                    <a:pt x="1780" y="3563"/>
                    <a:pt x="1454" y="3688"/>
                    <a:pt x="1203" y="3813"/>
                  </a:cubicBezTo>
                  <a:cubicBezTo>
                    <a:pt x="928" y="3964"/>
                    <a:pt x="727" y="4089"/>
                    <a:pt x="527" y="4164"/>
                  </a:cubicBezTo>
                  <a:cubicBezTo>
                    <a:pt x="176" y="4365"/>
                    <a:pt x="0" y="4465"/>
                    <a:pt x="0" y="4465"/>
                  </a:cubicBezTo>
                  <a:cubicBezTo>
                    <a:pt x="0" y="4465"/>
                    <a:pt x="176" y="4365"/>
                    <a:pt x="552" y="4189"/>
                  </a:cubicBezTo>
                  <a:cubicBezTo>
                    <a:pt x="727" y="4114"/>
                    <a:pt x="953" y="3989"/>
                    <a:pt x="1228" y="3864"/>
                  </a:cubicBezTo>
                  <a:cubicBezTo>
                    <a:pt x="1504" y="3763"/>
                    <a:pt x="1805" y="3638"/>
                    <a:pt x="2156" y="3488"/>
                  </a:cubicBezTo>
                  <a:cubicBezTo>
                    <a:pt x="2857" y="3187"/>
                    <a:pt x="3710" y="2861"/>
                    <a:pt x="4712" y="2560"/>
                  </a:cubicBezTo>
                  <a:cubicBezTo>
                    <a:pt x="5213" y="2385"/>
                    <a:pt x="5765" y="2260"/>
                    <a:pt x="6341" y="2084"/>
                  </a:cubicBezTo>
                  <a:cubicBezTo>
                    <a:pt x="6918" y="1959"/>
                    <a:pt x="7494" y="1783"/>
                    <a:pt x="8146" y="1658"/>
                  </a:cubicBezTo>
                  <a:cubicBezTo>
                    <a:pt x="9399" y="1382"/>
                    <a:pt x="10802" y="1157"/>
                    <a:pt x="12256" y="956"/>
                  </a:cubicBezTo>
                  <a:cubicBezTo>
                    <a:pt x="13735" y="781"/>
                    <a:pt x="15289" y="655"/>
                    <a:pt x="16918" y="555"/>
                  </a:cubicBezTo>
                  <a:cubicBezTo>
                    <a:pt x="18373" y="476"/>
                    <a:pt x="19874" y="438"/>
                    <a:pt x="21401" y="438"/>
                  </a:cubicBezTo>
                  <a:cubicBezTo>
                    <a:pt x="23265" y="438"/>
                    <a:pt x="25166" y="495"/>
                    <a:pt x="27068" y="605"/>
                  </a:cubicBezTo>
                  <a:cubicBezTo>
                    <a:pt x="30502" y="756"/>
                    <a:pt x="33960" y="1107"/>
                    <a:pt x="37168" y="1508"/>
                  </a:cubicBezTo>
                  <a:cubicBezTo>
                    <a:pt x="38772" y="1733"/>
                    <a:pt x="40326" y="1934"/>
                    <a:pt x="41805" y="2159"/>
                  </a:cubicBezTo>
                  <a:cubicBezTo>
                    <a:pt x="43284" y="2385"/>
                    <a:pt x="44662" y="2610"/>
                    <a:pt x="45940" y="2836"/>
                  </a:cubicBezTo>
                  <a:cubicBezTo>
                    <a:pt x="47219" y="3062"/>
                    <a:pt x="48397" y="3287"/>
                    <a:pt x="49424" y="3488"/>
                  </a:cubicBezTo>
                  <a:cubicBezTo>
                    <a:pt x="50477" y="3688"/>
                    <a:pt x="51379" y="3864"/>
                    <a:pt x="52106" y="3989"/>
                  </a:cubicBezTo>
                  <a:cubicBezTo>
                    <a:pt x="53610" y="4290"/>
                    <a:pt x="54437" y="4465"/>
                    <a:pt x="54437" y="4465"/>
                  </a:cubicBezTo>
                  <a:cubicBezTo>
                    <a:pt x="54437" y="4465"/>
                    <a:pt x="53610" y="4265"/>
                    <a:pt x="52131" y="3914"/>
                  </a:cubicBezTo>
                  <a:cubicBezTo>
                    <a:pt x="50652" y="3563"/>
                    <a:pt x="48547" y="3087"/>
                    <a:pt x="45991" y="2585"/>
                  </a:cubicBezTo>
                  <a:cubicBezTo>
                    <a:pt x="43434" y="2109"/>
                    <a:pt x="40452" y="1558"/>
                    <a:pt x="37219" y="1132"/>
                  </a:cubicBezTo>
                  <a:cubicBezTo>
                    <a:pt x="34011" y="681"/>
                    <a:pt x="30552" y="330"/>
                    <a:pt x="27093" y="129"/>
                  </a:cubicBezTo>
                  <a:cubicBezTo>
                    <a:pt x="25409" y="44"/>
                    <a:pt x="23732" y="1"/>
                    <a:pt x="22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4987163" y="3347315"/>
              <a:ext cx="790635" cy="66145"/>
            </a:xfrm>
            <a:custGeom>
              <a:rect b="b" l="l" r="r" t="t"/>
              <a:pathLst>
                <a:path extrusionOk="0" h="2837" w="33911">
                  <a:moveTo>
                    <a:pt x="9076" y="0"/>
                  </a:moveTo>
                  <a:cubicBezTo>
                    <a:pt x="8672" y="0"/>
                    <a:pt x="8277" y="8"/>
                    <a:pt x="7896" y="29"/>
                  </a:cubicBezTo>
                  <a:cubicBezTo>
                    <a:pt x="6968" y="54"/>
                    <a:pt x="6116" y="79"/>
                    <a:pt x="5314" y="104"/>
                  </a:cubicBezTo>
                  <a:cubicBezTo>
                    <a:pt x="4512" y="154"/>
                    <a:pt x="3760" y="230"/>
                    <a:pt x="3109" y="280"/>
                  </a:cubicBezTo>
                  <a:cubicBezTo>
                    <a:pt x="2808" y="305"/>
                    <a:pt x="2482" y="330"/>
                    <a:pt x="2207" y="355"/>
                  </a:cubicBezTo>
                  <a:cubicBezTo>
                    <a:pt x="1931" y="380"/>
                    <a:pt x="1680" y="430"/>
                    <a:pt x="1455" y="480"/>
                  </a:cubicBezTo>
                  <a:cubicBezTo>
                    <a:pt x="527" y="631"/>
                    <a:pt x="1" y="706"/>
                    <a:pt x="1" y="706"/>
                  </a:cubicBezTo>
                  <a:cubicBezTo>
                    <a:pt x="1" y="706"/>
                    <a:pt x="527" y="656"/>
                    <a:pt x="1455" y="555"/>
                  </a:cubicBezTo>
                  <a:cubicBezTo>
                    <a:pt x="1705" y="530"/>
                    <a:pt x="1956" y="505"/>
                    <a:pt x="2232" y="480"/>
                  </a:cubicBezTo>
                  <a:cubicBezTo>
                    <a:pt x="2507" y="455"/>
                    <a:pt x="2808" y="455"/>
                    <a:pt x="3134" y="430"/>
                  </a:cubicBezTo>
                  <a:cubicBezTo>
                    <a:pt x="3785" y="405"/>
                    <a:pt x="4512" y="380"/>
                    <a:pt x="5314" y="355"/>
                  </a:cubicBezTo>
                  <a:lnTo>
                    <a:pt x="7896" y="355"/>
                  </a:lnTo>
                  <a:cubicBezTo>
                    <a:pt x="8798" y="355"/>
                    <a:pt x="9775" y="405"/>
                    <a:pt x="10778" y="430"/>
                  </a:cubicBezTo>
                  <a:cubicBezTo>
                    <a:pt x="11755" y="480"/>
                    <a:pt x="12808" y="480"/>
                    <a:pt x="13836" y="555"/>
                  </a:cubicBezTo>
                  <a:cubicBezTo>
                    <a:pt x="14888" y="631"/>
                    <a:pt x="15941" y="681"/>
                    <a:pt x="17019" y="756"/>
                  </a:cubicBezTo>
                  <a:cubicBezTo>
                    <a:pt x="18071" y="806"/>
                    <a:pt x="19124" y="931"/>
                    <a:pt x="20177" y="1032"/>
                  </a:cubicBezTo>
                  <a:cubicBezTo>
                    <a:pt x="21229" y="1132"/>
                    <a:pt x="22257" y="1232"/>
                    <a:pt x="23234" y="1307"/>
                  </a:cubicBezTo>
                  <a:cubicBezTo>
                    <a:pt x="25214" y="1558"/>
                    <a:pt x="27069" y="1808"/>
                    <a:pt x="28648" y="2009"/>
                  </a:cubicBezTo>
                  <a:cubicBezTo>
                    <a:pt x="30227" y="2285"/>
                    <a:pt x="31555" y="2460"/>
                    <a:pt x="32457" y="2610"/>
                  </a:cubicBezTo>
                  <a:cubicBezTo>
                    <a:pt x="33385" y="2761"/>
                    <a:pt x="33911" y="2836"/>
                    <a:pt x="33911" y="2836"/>
                  </a:cubicBezTo>
                  <a:cubicBezTo>
                    <a:pt x="33911" y="2836"/>
                    <a:pt x="33385" y="2736"/>
                    <a:pt x="32482" y="2535"/>
                  </a:cubicBezTo>
                  <a:cubicBezTo>
                    <a:pt x="31580" y="2335"/>
                    <a:pt x="30277" y="2059"/>
                    <a:pt x="28698" y="1758"/>
                  </a:cubicBezTo>
                  <a:cubicBezTo>
                    <a:pt x="27896" y="1608"/>
                    <a:pt x="27044" y="1483"/>
                    <a:pt x="26141" y="1357"/>
                  </a:cubicBezTo>
                  <a:cubicBezTo>
                    <a:pt x="25239" y="1207"/>
                    <a:pt x="24287" y="1082"/>
                    <a:pt x="23284" y="931"/>
                  </a:cubicBezTo>
                  <a:cubicBezTo>
                    <a:pt x="22282" y="806"/>
                    <a:pt x="21254" y="706"/>
                    <a:pt x="20227" y="605"/>
                  </a:cubicBezTo>
                  <a:cubicBezTo>
                    <a:pt x="19174" y="480"/>
                    <a:pt x="18121" y="355"/>
                    <a:pt x="17044" y="305"/>
                  </a:cubicBezTo>
                  <a:cubicBezTo>
                    <a:pt x="15966" y="255"/>
                    <a:pt x="14913" y="179"/>
                    <a:pt x="13861" y="129"/>
                  </a:cubicBezTo>
                  <a:cubicBezTo>
                    <a:pt x="12808" y="54"/>
                    <a:pt x="11781" y="54"/>
                    <a:pt x="10778" y="29"/>
                  </a:cubicBezTo>
                  <a:cubicBezTo>
                    <a:pt x="10199" y="15"/>
                    <a:pt x="9629" y="0"/>
                    <a:pt x="9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4740588" y="3431107"/>
              <a:ext cx="1228887" cy="116738"/>
            </a:xfrm>
            <a:custGeom>
              <a:rect b="b" l="l" r="r" t="t"/>
              <a:pathLst>
                <a:path extrusionOk="0" h="5007" w="52708">
                  <a:moveTo>
                    <a:pt x="15580" y="0"/>
                  </a:moveTo>
                  <a:cubicBezTo>
                    <a:pt x="15195" y="0"/>
                    <a:pt x="14813" y="6"/>
                    <a:pt x="14437" y="19"/>
                  </a:cubicBezTo>
                  <a:cubicBezTo>
                    <a:pt x="13685" y="19"/>
                    <a:pt x="12958" y="19"/>
                    <a:pt x="12231" y="44"/>
                  </a:cubicBezTo>
                  <a:cubicBezTo>
                    <a:pt x="11529" y="69"/>
                    <a:pt x="10828" y="94"/>
                    <a:pt x="10151" y="119"/>
                  </a:cubicBezTo>
                  <a:cubicBezTo>
                    <a:pt x="9474" y="169"/>
                    <a:pt x="8823" y="219"/>
                    <a:pt x="8221" y="270"/>
                  </a:cubicBezTo>
                  <a:cubicBezTo>
                    <a:pt x="6968" y="320"/>
                    <a:pt x="5840" y="470"/>
                    <a:pt x="4813" y="595"/>
                  </a:cubicBezTo>
                  <a:cubicBezTo>
                    <a:pt x="3810" y="721"/>
                    <a:pt x="2933" y="846"/>
                    <a:pt x="2231" y="996"/>
                  </a:cubicBezTo>
                  <a:cubicBezTo>
                    <a:pt x="1504" y="1097"/>
                    <a:pt x="953" y="1247"/>
                    <a:pt x="577" y="1322"/>
                  </a:cubicBezTo>
                  <a:cubicBezTo>
                    <a:pt x="201" y="1422"/>
                    <a:pt x="0" y="1473"/>
                    <a:pt x="0" y="1473"/>
                  </a:cubicBezTo>
                  <a:cubicBezTo>
                    <a:pt x="0" y="1473"/>
                    <a:pt x="201" y="1422"/>
                    <a:pt x="577" y="1347"/>
                  </a:cubicBezTo>
                  <a:cubicBezTo>
                    <a:pt x="953" y="1272"/>
                    <a:pt x="1529" y="1172"/>
                    <a:pt x="2231" y="1072"/>
                  </a:cubicBezTo>
                  <a:cubicBezTo>
                    <a:pt x="2958" y="971"/>
                    <a:pt x="3835" y="871"/>
                    <a:pt x="4838" y="771"/>
                  </a:cubicBezTo>
                  <a:cubicBezTo>
                    <a:pt x="5339" y="721"/>
                    <a:pt x="5890" y="671"/>
                    <a:pt x="6442" y="620"/>
                  </a:cubicBezTo>
                  <a:cubicBezTo>
                    <a:pt x="7018" y="570"/>
                    <a:pt x="7595" y="545"/>
                    <a:pt x="8221" y="520"/>
                  </a:cubicBezTo>
                  <a:cubicBezTo>
                    <a:pt x="8848" y="495"/>
                    <a:pt x="9499" y="445"/>
                    <a:pt x="10176" y="420"/>
                  </a:cubicBezTo>
                  <a:cubicBezTo>
                    <a:pt x="10828" y="420"/>
                    <a:pt x="11529" y="395"/>
                    <a:pt x="12256" y="395"/>
                  </a:cubicBezTo>
                  <a:cubicBezTo>
                    <a:pt x="12490" y="378"/>
                    <a:pt x="12727" y="373"/>
                    <a:pt x="12966" y="373"/>
                  </a:cubicBezTo>
                  <a:cubicBezTo>
                    <a:pt x="13445" y="373"/>
                    <a:pt x="13935" y="395"/>
                    <a:pt x="14437" y="395"/>
                  </a:cubicBezTo>
                  <a:cubicBezTo>
                    <a:pt x="15189" y="395"/>
                    <a:pt x="15940" y="395"/>
                    <a:pt x="16717" y="420"/>
                  </a:cubicBezTo>
                  <a:cubicBezTo>
                    <a:pt x="17494" y="445"/>
                    <a:pt x="18296" y="470"/>
                    <a:pt x="19098" y="495"/>
                  </a:cubicBezTo>
                  <a:cubicBezTo>
                    <a:pt x="19499" y="495"/>
                    <a:pt x="19900" y="520"/>
                    <a:pt x="20301" y="545"/>
                  </a:cubicBezTo>
                  <a:cubicBezTo>
                    <a:pt x="20702" y="570"/>
                    <a:pt x="21103" y="595"/>
                    <a:pt x="21529" y="620"/>
                  </a:cubicBezTo>
                  <a:cubicBezTo>
                    <a:pt x="23159" y="721"/>
                    <a:pt x="24813" y="821"/>
                    <a:pt x="26467" y="996"/>
                  </a:cubicBezTo>
                  <a:cubicBezTo>
                    <a:pt x="27269" y="1072"/>
                    <a:pt x="28096" y="1147"/>
                    <a:pt x="28923" y="1222"/>
                  </a:cubicBezTo>
                  <a:cubicBezTo>
                    <a:pt x="29750" y="1297"/>
                    <a:pt x="30577" y="1397"/>
                    <a:pt x="31379" y="1498"/>
                  </a:cubicBezTo>
                  <a:cubicBezTo>
                    <a:pt x="33008" y="1698"/>
                    <a:pt x="34612" y="1874"/>
                    <a:pt x="36141" y="2124"/>
                  </a:cubicBezTo>
                  <a:cubicBezTo>
                    <a:pt x="37670" y="2350"/>
                    <a:pt x="39174" y="2550"/>
                    <a:pt x="40577" y="2776"/>
                  </a:cubicBezTo>
                  <a:cubicBezTo>
                    <a:pt x="41981" y="3027"/>
                    <a:pt x="43309" y="3252"/>
                    <a:pt x="44537" y="3453"/>
                  </a:cubicBezTo>
                  <a:cubicBezTo>
                    <a:pt x="45164" y="3553"/>
                    <a:pt x="45740" y="3653"/>
                    <a:pt x="46291" y="3753"/>
                  </a:cubicBezTo>
                  <a:cubicBezTo>
                    <a:pt x="46868" y="3879"/>
                    <a:pt x="47394" y="3979"/>
                    <a:pt x="47895" y="4079"/>
                  </a:cubicBezTo>
                  <a:cubicBezTo>
                    <a:pt x="48873" y="4255"/>
                    <a:pt x="49750" y="4430"/>
                    <a:pt x="50452" y="4580"/>
                  </a:cubicBezTo>
                  <a:cubicBezTo>
                    <a:pt x="51880" y="4856"/>
                    <a:pt x="52708" y="5006"/>
                    <a:pt x="52708" y="5006"/>
                  </a:cubicBezTo>
                  <a:cubicBezTo>
                    <a:pt x="52708" y="5006"/>
                    <a:pt x="51880" y="4806"/>
                    <a:pt x="50477" y="4480"/>
                  </a:cubicBezTo>
                  <a:cubicBezTo>
                    <a:pt x="49775" y="4330"/>
                    <a:pt x="48898" y="4129"/>
                    <a:pt x="47921" y="3904"/>
                  </a:cubicBezTo>
                  <a:cubicBezTo>
                    <a:pt x="47419" y="3778"/>
                    <a:pt x="46893" y="3678"/>
                    <a:pt x="46342" y="3553"/>
                  </a:cubicBezTo>
                  <a:cubicBezTo>
                    <a:pt x="45790" y="3428"/>
                    <a:pt x="45189" y="3327"/>
                    <a:pt x="44587" y="3202"/>
                  </a:cubicBezTo>
                  <a:cubicBezTo>
                    <a:pt x="43359" y="2976"/>
                    <a:pt x="42031" y="2701"/>
                    <a:pt x="40627" y="2450"/>
                  </a:cubicBezTo>
                  <a:cubicBezTo>
                    <a:pt x="39224" y="2199"/>
                    <a:pt x="37745" y="1974"/>
                    <a:pt x="36191" y="1723"/>
                  </a:cubicBezTo>
                  <a:cubicBezTo>
                    <a:pt x="34662" y="1473"/>
                    <a:pt x="33058" y="1272"/>
                    <a:pt x="31429" y="1072"/>
                  </a:cubicBezTo>
                  <a:cubicBezTo>
                    <a:pt x="30627" y="971"/>
                    <a:pt x="29800" y="846"/>
                    <a:pt x="28973" y="771"/>
                  </a:cubicBezTo>
                  <a:cubicBezTo>
                    <a:pt x="28146" y="696"/>
                    <a:pt x="27319" y="620"/>
                    <a:pt x="26492" y="545"/>
                  </a:cubicBezTo>
                  <a:cubicBezTo>
                    <a:pt x="24838" y="370"/>
                    <a:pt x="23184" y="295"/>
                    <a:pt x="21554" y="194"/>
                  </a:cubicBezTo>
                  <a:cubicBezTo>
                    <a:pt x="21128" y="169"/>
                    <a:pt x="20727" y="144"/>
                    <a:pt x="20326" y="119"/>
                  </a:cubicBezTo>
                  <a:cubicBezTo>
                    <a:pt x="19925" y="94"/>
                    <a:pt x="19499" y="94"/>
                    <a:pt x="19098" y="69"/>
                  </a:cubicBezTo>
                  <a:cubicBezTo>
                    <a:pt x="18296" y="44"/>
                    <a:pt x="17519" y="44"/>
                    <a:pt x="16742" y="19"/>
                  </a:cubicBezTo>
                  <a:cubicBezTo>
                    <a:pt x="16354" y="6"/>
                    <a:pt x="15965" y="0"/>
                    <a:pt x="15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4939252" y="3478343"/>
              <a:ext cx="894060" cy="87035"/>
            </a:xfrm>
            <a:custGeom>
              <a:rect b="b" l="l" r="r" t="t"/>
              <a:pathLst>
                <a:path extrusionOk="0" h="3733" w="38347">
                  <a:moveTo>
                    <a:pt x="116" y="135"/>
                  </a:moveTo>
                  <a:lnTo>
                    <a:pt x="116" y="135"/>
                  </a:lnTo>
                  <a:cubicBezTo>
                    <a:pt x="40" y="142"/>
                    <a:pt x="1" y="148"/>
                    <a:pt x="1" y="148"/>
                  </a:cubicBezTo>
                  <a:cubicBezTo>
                    <a:pt x="1" y="148"/>
                    <a:pt x="40" y="143"/>
                    <a:pt x="116" y="135"/>
                  </a:cubicBezTo>
                  <a:close/>
                  <a:moveTo>
                    <a:pt x="5140" y="1"/>
                  </a:moveTo>
                  <a:cubicBezTo>
                    <a:pt x="4573" y="1"/>
                    <a:pt x="4044" y="23"/>
                    <a:pt x="3560" y="23"/>
                  </a:cubicBezTo>
                  <a:cubicBezTo>
                    <a:pt x="2808" y="23"/>
                    <a:pt x="2181" y="23"/>
                    <a:pt x="1655" y="48"/>
                  </a:cubicBezTo>
                  <a:cubicBezTo>
                    <a:pt x="857" y="67"/>
                    <a:pt x="334" y="113"/>
                    <a:pt x="116" y="135"/>
                  </a:cubicBezTo>
                  <a:lnTo>
                    <a:pt x="116" y="135"/>
                  </a:lnTo>
                  <a:cubicBezTo>
                    <a:pt x="188" y="129"/>
                    <a:pt x="293" y="123"/>
                    <a:pt x="427" y="123"/>
                  </a:cubicBezTo>
                  <a:cubicBezTo>
                    <a:pt x="703" y="123"/>
                    <a:pt x="1129" y="123"/>
                    <a:pt x="1655" y="148"/>
                  </a:cubicBezTo>
                  <a:cubicBezTo>
                    <a:pt x="2181" y="148"/>
                    <a:pt x="2808" y="148"/>
                    <a:pt x="3560" y="173"/>
                  </a:cubicBezTo>
                  <a:cubicBezTo>
                    <a:pt x="4287" y="224"/>
                    <a:pt x="5114" y="224"/>
                    <a:pt x="6016" y="274"/>
                  </a:cubicBezTo>
                  <a:cubicBezTo>
                    <a:pt x="6918" y="324"/>
                    <a:pt x="7896" y="374"/>
                    <a:pt x="8923" y="449"/>
                  </a:cubicBezTo>
                  <a:cubicBezTo>
                    <a:pt x="9951" y="499"/>
                    <a:pt x="11054" y="625"/>
                    <a:pt x="12181" y="700"/>
                  </a:cubicBezTo>
                  <a:cubicBezTo>
                    <a:pt x="13284" y="775"/>
                    <a:pt x="14462" y="850"/>
                    <a:pt x="15640" y="975"/>
                  </a:cubicBezTo>
                  <a:cubicBezTo>
                    <a:pt x="16818" y="1101"/>
                    <a:pt x="18021" y="1226"/>
                    <a:pt x="19224" y="1351"/>
                  </a:cubicBezTo>
                  <a:cubicBezTo>
                    <a:pt x="20427" y="1452"/>
                    <a:pt x="21605" y="1552"/>
                    <a:pt x="22783" y="1727"/>
                  </a:cubicBezTo>
                  <a:cubicBezTo>
                    <a:pt x="23961" y="1878"/>
                    <a:pt x="25139" y="2003"/>
                    <a:pt x="26242" y="2153"/>
                  </a:cubicBezTo>
                  <a:cubicBezTo>
                    <a:pt x="27369" y="2279"/>
                    <a:pt x="28447" y="2404"/>
                    <a:pt x="29475" y="2529"/>
                  </a:cubicBezTo>
                  <a:cubicBezTo>
                    <a:pt x="30502" y="2680"/>
                    <a:pt x="31480" y="2805"/>
                    <a:pt x="32382" y="2955"/>
                  </a:cubicBezTo>
                  <a:cubicBezTo>
                    <a:pt x="34161" y="3181"/>
                    <a:pt x="35665" y="3381"/>
                    <a:pt x="36693" y="3532"/>
                  </a:cubicBezTo>
                  <a:cubicBezTo>
                    <a:pt x="37745" y="3657"/>
                    <a:pt x="38347" y="3732"/>
                    <a:pt x="38347" y="3732"/>
                  </a:cubicBezTo>
                  <a:cubicBezTo>
                    <a:pt x="38347" y="3732"/>
                    <a:pt x="37745" y="3632"/>
                    <a:pt x="36718" y="3432"/>
                  </a:cubicBezTo>
                  <a:cubicBezTo>
                    <a:pt x="35690" y="3256"/>
                    <a:pt x="34186" y="3006"/>
                    <a:pt x="32407" y="2680"/>
                  </a:cubicBezTo>
                  <a:cubicBezTo>
                    <a:pt x="31530" y="2529"/>
                    <a:pt x="30552" y="2379"/>
                    <a:pt x="29525" y="2204"/>
                  </a:cubicBezTo>
                  <a:cubicBezTo>
                    <a:pt x="28497" y="2053"/>
                    <a:pt x="27420" y="1903"/>
                    <a:pt x="26292" y="1752"/>
                  </a:cubicBezTo>
                  <a:cubicBezTo>
                    <a:pt x="25189" y="1602"/>
                    <a:pt x="24011" y="1452"/>
                    <a:pt x="22833" y="1301"/>
                  </a:cubicBezTo>
                  <a:cubicBezTo>
                    <a:pt x="21655" y="1126"/>
                    <a:pt x="20477" y="1001"/>
                    <a:pt x="19274" y="875"/>
                  </a:cubicBezTo>
                  <a:cubicBezTo>
                    <a:pt x="18071" y="775"/>
                    <a:pt x="16868" y="650"/>
                    <a:pt x="15690" y="549"/>
                  </a:cubicBezTo>
                  <a:cubicBezTo>
                    <a:pt x="14487" y="424"/>
                    <a:pt x="13334" y="374"/>
                    <a:pt x="12206" y="299"/>
                  </a:cubicBezTo>
                  <a:cubicBezTo>
                    <a:pt x="11079" y="224"/>
                    <a:pt x="9976" y="148"/>
                    <a:pt x="8948" y="98"/>
                  </a:cubicBezTo>
                  <a:cubicBezTo>
                    <a:pt x="7896" y="73"/>
                    <a:pt x="6918" y="48"/>
                    <a:pt x="6016" y="23"/>
                  </a:cubicBezTo>
                  <a:cubicBezTo>
                    <a:pt x="5715" y="6"/>
                    <a:pt x="5423" y="1"/>
                    <a:pt x="5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3152374" y="3522104"/>
              <a:ext cx="2942166" cy="203377"/>
            </a:xfrm>
            <a:custGeom>
              <a:rect b="b" l="l" r="r" t="t"/>
              <a:pathLst>
                <a:path extrusionOk="0" h="8723" w="126192">
                  <a:moveTo>
                    <a:pt x="59124" y="1"/>
                  </a:moveTo>
                  <a:lnTo>
                    <a:pt x="57996" y="101"/>
                  </a:lnTo>
                  <a:lnTo>
                    <a:pt x="1" y="6091"/>
                  </a:lnTo>
                  <a:lnTo>
                    <a:pt x="1530" y="8723"/>
                  </a:lnTo>
                  <a:lnTo>
                    <a:pt x="57294" y="2958"/>
                  </a:lnTo>
                  <a:cubicBezTo>
                    <a:pt x="58147" y="4387"/>
                    <a:pt x="59951" y="5214"/>
                    <a:pt x="63084" y="5214"/>
                  </a:cubicBezTo>
                  <a:cubicBezTo>
                    <a:pt x="66217" y="5214"/>
                    <a:pt x="68046" y="4387"/>
                    <a:pt x="68873" y="2958"/>
                  </a:cubicBezTo>
                  <a:lnTo>
                    <a:pt x="124638" y="8723"/>
                  </a:lnTo>
                  <a:lnTo>
                    <a:pt x="126192" y="6091"/>
                  </a:lnTo>
                  <a:lnTo>
                    <a:pt x="68172" y="101"/>
                  </a:lnTo>
                  <a:lnTo>
                    <a:pt x="67044" y="1"/>
                  </a:lnTo>
                  <a:lnTo>
                    <a:pt x="66718" y="1078"/>
                  </a:lnTo>
                  <a:cubicBezTo>
                    <a:pt x="66643" y="1304"/>
                    <a:pt x="65916" y="2432"/>
                    <a:pt x="63084" y="2432"/>
                  </a:cubicBezTo>
                  <a:cubicBezTo>
                    <a:pt x="60252" y="2432"/>
                    <a:pt x="59525" y="1304"/>
                    <a:pt x="59475" y="1078"/>
                  </a:cubicBezTo>
                  <a:lnTo>
                    <a:pt x="59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4623129" y="2673663"/>
              <a:ext cx="324335" cy="739808"/>
            </a:xfrm>
            <a:custGeom>
              <a:rect b="b" l="l" r="r" t="t"/>
              <a:pathLst>
                <a:path extrusionOk="0" h="31731" w="13911">
                  <a:moveTo>
                    <a:pt x="13184" y="1"/>
                  </a:moveTo>
                  <a:lnTo>
                    <a:pt x="13184" y="1"/>
                  </a:lnTo>
                  <a:cubicBezTo>
                    <a:pt x="8723" y="677"/>
                    <a:pt x="4211" y="2181"/>
                    <a:pt x="1" y="4988"/>
                  </a:cubicBezTo>
                  <a:lnTo>
                    <a:pt x="1" y="31730"/>
                  </a:lnTo>
                  <a:cubicBezTo>
                    <a:pt x="1" y="31730"/>
                    <a:pt x="3384" y="26166"/>
                    <a:pt x="13911" y="23058"/>
                  </a:cubicBezTo>
                  <a:cubicBezTo>
                    <a:pt x="12457" y="16793"/>
                    <a:pt x="11580" y="8672"/>
                    <a:pt x="1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4281313" y="2963440"/>
              <a:ext cx="291601" cy="161340"/>
            </a:xfrm>
            <a:custGeom>
              <a:rect b="b" l="l" r="r" t="t"/>
              <a:pathLst>
                <a:path extrusionOk="0" h="6920" w="12507">
                  <a:moveTo>
                    <a:pt x="9298" y="1"/>
                  </a:moveTo>
                  <a:cubicBezTo>
                    <a:pt x="8450" y="1"/>
                    <a:pt x="7614" y="99"/>
                    <a:pt x="6817" y="354"/>
                  </a:cubicBezTo>
                  <a:cubicBezTo>
                    <a:pt x="5238" y="830"/>
                    <a:pt x="3935" y="1907"/>
                    <a:pt x="2882" y="3110"/>
                  </a:cubicBezTo>
                  <a:cubicBezTo>
                    <a:pt x="1830" y="4313"/>
                    <a:pt x="978" y="5642"/>
                    <a:pt x="0" y="6920"/>
                  </a:cubicBezTo>
                  <a:cubicBezTo>
                    <a:pt x="534" y="6807"/>
                    <a:pt x="1076" y="6770"/>
                    <a:pt x="1621" y="6770"/>
                  </a:cubicBezTo>
                  <a:cubicBezTo>
                    <a:pt x="2659" y="6770"/>
                    <a:pt x="3709" y="6904"/>
                    <a:pt x="4737" y="6904"/>
                  </a:cubicBezTo>
                  <a:cubicBezTo>
                    <a:pt x="5453" y="6904"/>
                    <a:pt x="6159" y="6839"/>
                    <a:pt x="6842" y="6619"/>
                  </a:cubicBezTo>
                  <a:cubicBezTo>
                    <a:pt x="7594" y="6369"/>
                    <a:pt x="8296" y="5968"/>
                    <a:pt x="8948" y="5516"/>
                  </a:cubicBezTo>
                  <a:cubicBezTo>
                    <a:pt x="9800" y="4940"/>
                    <a:pt x="10577" y="4288"/>
                    <a:pt x="11178" y="3486"/>
                  </a:cubicBezTo>
                  <a:cubicBezTo>
                    <a:pt x="11855" y="2534"/>
                    <a:pt x="12156" y="1456"/>
                    <a:pt x="12506" y="354"/>
                  </a:cubicBezTo>
                  <a:cubicBezTo>
                    <a:pt x="11457" y="158"/>
                    <a:pt x="10368" y="1"/>
                    <a:pt x="9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9"/>
            <p:cNvSpPr/>
            <p:nvPr/>
          </p:nvSpPr>
          <p:spPr>
            <a:xfrm>
              <a:off x="4278376" y="2964302"/>
              <a:ext cx="302722" cy="162832"/>
            </a:xfrm>
            <a:custGeom>
              <a:rect b="b" l="l" r="r" t="t"/>
              <a:pathLst>
                <a:path extrusionOk="0" h="6984" w="12984">
                  <a:moveTo>
                    <a:pt x="12639" y="1"/>
                  </a:moveTo>
                  <a:cubicBezTo>
                    <a:pt x="12604" y="1"/>
                    <a:pt x="12568" y="6"/>
                    <a:pt x="12532" y="16"/>
                  </a:cubicBezTo>
                  <a:cubicBezTo>
                    <a:pt x="8221" y="1444"/>
                    <a:pt x="4537" y="3675"/>
                    <a:pt x="176" y="6407"/>
                  </a:cubicBezTo>
                  <a:cubicBezTo>
                    <a:pt x="51" y="6507"/>
                    <a:pt x="1" y="6708"/>
                    <a:pt x="101" y="6858"/>
                  </a:cubicBezTo>
                  <a:cubicBezTo>
                    <a:pt x="151" y="6933"/>
                    <a:pt x="251" y="6983"/>
                    <a:pt x="352" y="6983"/>
                  </a:cubicBezTo>
                  <a:cubicBezTo>
                    <a:pt x="402" y="6983"/>
                    <a:pt x="477" y="6983"/>
                    <a:pt x="527" y="6958"/>
                  </a:cubicBezTo>
                  <a:cubicBezTo>
                    <a:pt x="4838" y="4226"/>
                    <a:pt x="8497" y="2021"/>
                    <a:pt x="12733" y="592"/>
                  </a:cubicBezTo>
                  <a:cubicBezTo>
                    <a:pt x="12908" y="542"/>
                    <a:pt x="12983" y="367"/>
                    <a:pt x="12933" y="216"/>
                  </a:cubicBezTo>
                  <a:cubicBezTo>
                    <a:pt x="12893" y="77"/>
                    <a:pt x="12774" y="1"/>
                    <a:pt x="12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9"/>
            <p:cNvSpPr/>
            <p:nvPr/>
          </p:nvSpPr>
          <p:spPr>
            <a:xfrm>
              <a:off x="4444329" y="2696441"/>
              <a:ext cx="168311" cy="282858"/>
            </a:xfrm>
            <a:custGeom>
              <a:rect b="b" l="l" r="r" t="t"/>
              <a:pathLst>
                <a:path extrusionOk="0" h="12132" w="7219">
                  <a:moveTo>
                    <a:pt x="1" y="1"/>
                  </a:moveTo>
                  <a:lnTo>
                    <a:pt x="1" y="1"/>
                  </a:lnTo>
                  <a:cubicBezTo>
                    <a:pt x="151" y="1455"/>
                    <a:pt x="276" y="2833"/>
                    <a:pt x="627" y="4237"/>
                  </a:cubicBezTo>
                  <a:cubicBezTo>
                    <a:pt x="978" y="5640"/>
                    <a:pt x="1529" y="7019"/>
                    <a:pt x="2382" y="8171"/>
                  </a:cubicBezTo>
                  <a:cubicBezTo>
                    <a:pt x="3535" y="9801"/>
                    <a:pt x="4813" y="11179"/>
                    <a:pt x="6291" y="12131"/>
                  </a:cubicBezTo>
                  <a:cubicBezTo>
                    <a:pt x="6843" y="10377"/>
                    <a:pt x="7219" y="9024"/>
                    <a:pt x="6918" y="7219"/>
                  </a:cubicBezTo>
                  <a:cubicBezTo>
                    <a:pt x="6642" y="5515"/>
                    <a:pt x="5615" y="3986"/>
                    <a:pt x="4337" y="2833"/>
                  </a:cubicBezTo>
                  <a:cubicBezTo>
                    <a:pt x="3058" y="1655"/>
                    <a:pt x="1529" y="80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4437894" y="2691615"/>
              <a:ext cx="153716" cy="287101"/>
            </a:xfrm>
            <a:custGeom>
              <a:rect b="b" l="l" r="r" t="t"/>
              <a:pathLst>
                <a:path extrusionOk="0" h="12314" w="6593">
                  <a:moveTo>
                    <a:pt x="350" y="0"/>
                  </a:moveTo>
                  <a:cubicBezTo>
                    <a:pt x="280" y="0"/>
                    <a:pt x="208" y="26"/>
                    <a:pt x="151" y="83"/>
                  </a:cubicBezTo>
                  <a:cubicBezTo>
                    <a:pt x="1" y="183"/>
                    <a:pt x="1" y="383"/>
                    <a:pt x="101" y="509"/>
                  </a:cubicBezTo>
                  <a:cubicBezTo>
                    <a:pt x="2933" y="3992"/>
                    <a:pt x="4888" y="7877"/>
                    <a:pt x="5941" y="12088"/>
                  </a:cubicBezTo>
                  <a:cubicBezTo>
                    <a:pt x="5966" y="12213"/>
                    <a:pt x="6091" y="12313"/>
                    <a:pt x="6242" y="12313"/>
                  </a:cubicBezTo>
                  <a:lnTo>
                    <a:pt x="6317" y="12313"/>
                  </a:lnTo>
                  <a:cubicBezTo>
                    <a:pt x="6467" y="12263"/>
                    <a:pt x="6592" y="12088"/>
                    <a:pt x="6542" y="11937"/>
                  </a:cubicBezTo>
                  <a:cubicBezTo>
                    <a:pt x="5490" y="7627"/>
                    <a:pt x="3485" y="3667"/>
                    <a:pt x="577" y="108"/>
                  </a:cubicBezTo>
                  <a:cubicBezTo>
                    <a:pt x="522" y="39"/>
                    <a:pt x="437" y="0"/>
                    <a:pt x="3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9"/>
            <p:cNvSpPr/>
            <p:nvPr/>
          </p:nvSpPr>
          <p:spPr>
            <a:xfrm>
              <a:off x="4335520" y="2888740"/>
              <a:ext cx="792570" cy="126787"/>
            </a:xfrm>
            <a:custGeom>
              <a:rect b="b" l="l" r="r" t="t"/>
              <a:pathLst>
                <a:path extrusionOk="0" h="5438" w="33994">
                  <a:moveTo>
                    <a:pt x="486" y="1"/>
                  </a:moveTo>
                  <a:cubicBezTo>
                    <a:pt x="161" y="1"/>
                    <a:pt x="1" y="516"/>
                    <a:pt x="382" y="650"/>
                  </a:cubicBezTo>
                  <a:cubicBezTo>
                    <a:pt x="7983" y="3808"/>
                    <a:pt x="16195" y="5437"/>
                    <a:pt x="24428" y="5437"/>
                  </a:cubicBezTo>
                  <a:cubicBezTo>
                    <a:pt x="25018" y="5437"/>
                    <a:pt x="25607" y="5429"/>
                    <a:pt x="26197" y="5412"/>
                  </a:cubicBezTo>
                  <a:cubicBezTo>
                    <a:pt x="28678" y="5362"/>
                    <a:pt x="31134" y="5162"/>
                    <a:pt x="33590" y="4786"/>
                  </a:cubicBezTo>
                  <a:cubicBezTo>
                    <a:pt x="33994" y="4738"/>
                    <a:pt x="33925" y="4128"/>
                    <a:pt x="33554" y="4128"/>
                  </a:cubicBezTo>
                  <a:cubicBezTo>
                    <a:pt x="33534" y="4128"/>
                    <a:pt x="33512" y="4130"/>
                    <a:pt x="33490" y="4134"/>
                  </a:cubicBezTo>
                  <a:cubicBezTo>
                    <a:pt x="30542" y="4554"/>
                    <a:pt x="27565" y="4763"/>
                    <a:pt x="24588" y="4763"/>
                  </a:cubicBezTo>
                  <a:cubicBezTo>
                    <a:pt x="18857" y="4763"/>
                    <a:pt x="13125" y="3989"/>
                    <a:pt x="7600" y="2455"/>
                  </a:cubicBezTo>
                  <a:cubicBezTo>
                    <a:pt x="5244" y="1778"/>
                    <a:pt x="2888" y="976"/>
                    <a:pt x="607" y="24"/>
                  </a:cubicBezTo>
                  <a:cubicBezTo>
                    <a:pt x="565" y="8"/>
                    <a:pt x="524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9"/>
            <p:cNvSpPr/>
            <p:nvPr/>
          </p:nvSpPr>
          <p:spPr>
            <a:xfrm>
              <a:off x="3912010" y="2614071"/>
              <a:ext cx="442355" cy="365276"/>
            </a:xfrm>
            <a:custGeom>
              <a:rect b="b" l="l" r="r" t="t"/>
              <a:pathLst>
                <a:path extrusionOk="0" h="15667" w="18973">
                  <a:moveTo>
                    <a:pt x="6843" y="0"/>
                  </a:moveTo>
                  <a:cubicBezTo>
                    <a:pt x="2532" y="1704"/>
                    <a:pt x="0" y="12105"/>
                    <a:pt x="0" y="12105"/>
                  </a:cubicBezTo>
                  <a:cubicBezTo>
                    <a:pt x="7269" y="13584"/>
                    <a:pt x="8221" y="14837"/>
                    <a:pt x="12206" y="15589"/>
                  </a:cubicBezTo>
                  <a:cubicBezTo>
                    <a:pt x="12487" y="15642"/>
                    <a:pt x="12754" y="15666"/>
                    <a:pt x="13006" y="15666"/>
                  </a:cubicBezTo>
                  <a:cubicBezTo>
                    <a:pt x="16355" y="15666"/>
                    <a:pt x="17244" y="11354"/>
                    <a:pt x="17244" y="11354"/>
                  </a:cubicBezTo>
                  <a:cubicBezTo>
                    <a:pt x="18973" y="7043"/>
                    <a:pt x="17469" y="5013"/>
                    <a:pt x="14286" y="3860"/>
                  </a:cubicBezTo>
                  <a:cubicBezTo>
                    <a:pt x="10677" y="2557"/>
                    <a:pt x="6843" y="0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3944721" y="2650814"/>
              <a:ext cx="143784" cy="219254"/>
            </a:xfrm>
            <a:custGeom>
              <a:rect b="b" l="l" r="r" t="t"/>
              <a:pathLst>
                <a:path extrusionOk="0" h="9404" w="6167">
                  <a:moveTo>
                    <a:pt x="5168" y="1"/>
                  </a:moveTo>
                  <a:cubicBezTo>
                    <a:pt x="4445" y="1"/>
                    <a:pt x="2877" y="2438"/>
                    <a:pt x="2357" y="3336"/>
                  </a:cubicBezTo>
                  <a:cubicBezTo>
                    <a:pt x="1029" y="5592"/>
                    <a:pt x="1" y="8625"/>
                    <a:pt x="602" y="9276"/>
                  </a:cubicBezTo>
                  <a:cubicBezTo>
                    <a:pt x="666" y="9340"/>
                    <a:pt x="769" y="9403"/>
                    <a:pt x="926" y="9403"/>
                  </a:cubicBezTo>
                  <a:cubicBezTo>
                    <a:pt x="1016" y="9403"/>
                    <a:pt x="1125" y="9382"/>
                    <a:pt x="1254" y="9326"/>
                  </a:cubicBezTo>
                  <a:cubicBezTo>
                    <a:pt x="3034" y="8499"/>
                    <a:pt x="4337" y="6169"/>
                    <a:pt x="5139" y="4239"/>
                  </a:cubicBezTo>
                  <a:cubicBezTo>
                    <a:pt x="5790" y="2735"/>
                    <a:pt x="6116" y="1457"/>
                    <a:pt x="6141" y="1331"/>
                  </a:cubicBezTo>
                  <a:cubicBezTo>
                    <a:pt x="6166" y="1256"/>
                    <a:pt x="6116" y="1156"/>
                    <a:pt x="6041" y="1131"/>
                  </a:cubicBezTo>
                  <a:cubicBezTo>
                    <a:pt x="6028" y="1128"/>
                    <a:pt x="6014" y="1126"/>
                    <a:pt x="6001" y="1126"/>
                  </a:cubicBezTo>
                  <a:cubicBezTo>
                    <a:pt x="5916" y="1126"/>
                    <a:pt x="5841" y="1191"/>
                    <a:pt x="5841" y="1256"/>
                  </a:cubicBezTo>
                  <a:cubicBezTo>
                    <a:pt x="5816" y="1306"/>
                    <a:pt x="4161" y="7597"/>
                    <a:pt x="1104" y="9026"/>
                  </a:cubicBezTo>
                  <a:cubicBezTo>
                    <a:pt x="1013" y="9071"/>
                    <a:pt x="953" y="9086"/>
                    <a:pt x="914" y="9086"/>
                  </a:cubicBezTo>
                  <a:cubicBezTo>
                    <a:pt x="868" y="9086"/>
                    <a:pt x="853" y="9064"/>
                    <a:pt x="853" y="9051"/>
                  </a:cubicBezTo>
                  <a:cubicBezTo>
                    <a:pt x="452" y="8625"/>
                    <a:pt x="1204" y="5943"/>
                    <a:pt x="2633" y="3512"/>
                  </a:cubicBezTo>
                  <a:cubicBezTo>
                    <a:pt x="3735" y="1557"/>
                    <a:pt x="4888" y="304"/>
                    <a:pt x="5139" y="304"/>
                  </a:cubicBezTo>
                  <a:cubicBezTo>
                    <a:pt x="5139" y="304"/>
                    <a:pt x="5239" y="479"/>
                    <a:pt x="4838" y="1532"/>
                  </a:cubicBezTo>
                  <a:cubicBezTo>
                    <a:pt x="3134" y="6068"/>
                    <a:pt x="2181" y="7346"/>
                    <a:pt x="1906" y="7497"/>
                  </a:cubicBezTo>
                  <a:cubicBezTo>
                    <a:pt x="1906" y="7472"/>
                    <a:pt x="1906" y="7422"/>
                    <a:pt x="1906" y="7321"/>
                  </a:cubicBezTo>
                  <a:cubicBezTo>
                    <a:pt x="2006" y="6068"/>
                    <a:pt x="3836" y="2785"/>
                    <a:pt x="3836" y="2735"/>
                  </a:cubicBezTo>
                  <a:cubicBezTo>
                    <a:pt x="3886" y="2660"/>
                    <a:pt x="3861" y="2559"/>
                    <a:pt x="3785" y="2534"/>
                  </a:cubicBezTo>
                  <a:cubicBezTo>
                    <a:pt x="3759" y="2517"/>
                    <a:pt x="3729" y="2508"/>
                    <a:pt x="3699" y="2508"/>
                  </a:cubicBezTo>
                  <a:cubicBezTo>
                    <a:pt x="3646" y="2508"/>
                    <a:pt x="3592" y="2536"/>
                    <a:pt x="3560" y="2585"/>
                  </a:cubicBezTo>
                  <a:cubicBezTo>
                    <a:pt x="3485" y="2735"/>
                    <a:pt x="1705" y="5968"/>
                    <a:pt x="1580" y="7296"/>
                  </a:cubicBezTo>
                  <a:cubicBezTo>
                    <a:pt x="1555" y="7672"/>
                    <a:pt x="1680" y="7798"/>
                    <a:pt x="1805" y="7823"/>
                  </a:cubicBezTo>
                  <a:cubicBezTo>
                    <a:pt x="1823" y="7827"/>
                    <a:pt x="1841" y="7829"/>
                    <a:pt x="1859" y="7829"/>
                  </a:cubicBezTo>
                  <a:cubicBezTo>
                    <a:pt x="2758" y="7829"/>
                    <a:pt x="4599" y="3106"/>
                    <a:pt x="5139" y="1632"/>
                  </a:cubicBezTo>
                  <a:cubicBezTo>
                    <a:pt x="5515" y="630"/>
                    <a:pt x="5565" y="153"/>
                    <a:pt x="5289" y="28"/>
                  </a:cubicBezTo>
                  <a:cubicBezTo>
                    <a:pt x="5252" y="10"/>
                    <a:pt x="5212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3907930" y="2750787"/>
              <a:ext cx="468072" cy="149146"/>
            </a:xfrm>
            <a:custGeom>
              <a:rect b="b" l="l" r="r" t="t"/>
              <a:pathLst>
                <a:path extrusionOk="0" h="6397" w="20076">
                  <a:moveTo>
                    <a:pt x="12361" y="0"/>
                  </a:moveTo>
                  <a:cubicBezTo>
                    <a:pt x="10494" y="0"/>
                    <a:pt x="8797" y="728"/>
                    <a:pt x="7318" y="2206"/>
                  </a:cubicBezTo>
                  <a:cubicBezTo>
                    <a:pt x="3634" y="5840"/>
                    <a:pt x="201" y="6091"/>
                    <a:pt x="175" y="6091"/>
                  </a:cubicBezTo>
                  <a:cubicBezTo>
                    <a:pt x="75" y="6091"/>
                    <a:pt x="0" y="6166"/>
                    <a:pt x="25" y="6241"/>
                  </a:cubicBezTo>
                  <a:cubicBezTo>
                    <a:pt x="25" y="6329"/>
                    <a:pt x="82" y="6397"/>
                    <a:pt x="146" y="6397"/>
                  </a:cubicBezTo>
                  <a:cubicBezTo>
                    <a:pt x="156" y="6397"/>
                    <a:pt x="166" y="6395"/>
                    <a:pt x="175" y="6392"/>
                  </a:cubicBezTo>
                  <a:cubicBezTo>
                    <a:pt x="326" y="6392"/>
                    <a:pt x="3759" y="6166"/>
                    <a:pt x="7544" y="2432"/>
                  </a:cubicBezTo>
                  <a:cubicBezTo>
                    <a:pt x="8973" y="1027"/>
                    <a:pt x="10597" y="301"/>
                    <a:pt x="12366" y="301"/>
                  </a:cubicBezTo>
                  <a:cubicBezTo>
                    <a:pt x="12396" y="301"/>
                    <a:pt x="12426" y="301"/>
                    <a:pt x="12456" y="302"/>
                  </a:cubicBezTo>
                  <a:cubicBezTo>
                    <a:pt x="16341" y="352"/>
                    <a:pt x="19749" y="3860"/>
                    <a:pt x="19775" y="3886"/>
                  </a:cubicBezTo>
                  <a:cubicBezTo>
                    <a:pt x="19816" y="3913"/>
                    <a:pt x="19865" y="3933"/>
                    <a:pt x="19909" y="3933"/>
                  </a:cubicBezTo>
                  <a:cubicBezTo>
                    <a:pt x="19945" y="3933"/>
                    <a:pt x="19977" y="3919"/>
                    <a:pt x="20000" y="3886"/>
                  </a:cubicBezTo>
                  <a:lnTo>
                    <a:pt x="20050" y="3835"/>
                  </a:lnTo>
                  <a:cubicBezTo>
                    <a:pt x="20075" y="3785"/>
                    <a:pt x="20050" y="3710"/>
                    <a:pt x="20000" y="3660"/>
                  </a:cubicBezTo>
                  <a:cubicBezTo>
                    <a:pt x="19875" y="3510"/>
                    <a:pt x="16491" y="51"/>
                    <a:pt x="12456" y="1"/>
                  </a:cubicBezTo>
                  <a:cubicBezTo>
                    <a:pt x="12424" y="0"/>
                    <a:pt x="12393" y="0"/>
                    <a:pt x="12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4067449" y="2610317"/>
              <a:ext cx="53764" cy="190320"/>
            </a:xfrm>
            <a:custGeom>
              <a:rect b="b" l="l" r="r" t="t"/>
              <a:pathLst>
                <a:path extrusionOk="0" h="8163" w="2306">
                  <a:moveTo>
                    <a:pt x="185" y="1"/>
                  </a:moveTo>
                  <a:cubicBezTo>
                    <a:pt x="141" y="1"/>
                    <a:pt x="92" y="19"/>
                    <a:pt x="50" y="61"/>
                  </a:cubicBezTo>
                  <a:cubicBezTo>
                    <a:pt x="0" y="136"/>
                    <a:pt x="0" y="236"/>
                    <a:pt x="75" y="286"/>
                  </a:cubicBezTo>
                  <a:cubicBezTo>
                    <a:pt x="100" y="312"/>
                    <a:pt x="1955" y="1966"/>
                    <a:pt x="802" y="7956"/>
                  </a:cubicBezTo>
                  <a:cubicBezTo>
                    <a:pt x="777" y="8056"/>
                    <a:pt x="827" y="8131"/>
                    <a:pt x="927" y="8156"/>
                  </a:cubicBezTo>
                  <a:cubicBezTo>
                    <a:pt x="941" y="8161"/>
                    <a:pt x="954" y="8163"/>
                    <a:pt x="967" y="8163"/>
                  </a:cubicBezTo>
                  <a:cubicBezTo>
                    <a:pt x="1028" y="8163"/>
                    <a:pt x="1082" y="8118"/>
                    <a:pt x="1103" y="8056"/>
                  </a:cubicBezTo>
                  <a:lnTo>
                    <a:pt x="1103" y="8031"/>
                  </a:lnTo>
                  <a:cubicBezTo>
                    <a:pt x="2306" y="1840"/>
                    <a:pt x="376" y="111"/>
                    <a:pt x="276" y="36"/>
                  </a:cubicBezTo>
                  <a:cubicBezTo>
                    <a:pt x="253" y="13"/>
                    <a:pt x="221" y="1"/>
                    <a:pt x="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4038818" y="2578422"/>
              <a:ext cx="417222" cy="342451"/>
            </a:xfrm>
            <a:custGeom>
              <a:rect b="b" l="l" r="r" t="t"/>
              <a:pathLst>
                <a:path extrusionOk="0" h="14688" w="17895">
                  <a:moveTo>
                    <a:pt x="2707" y="0"/>
                  </a:moveTo>
                  <a:cubicBezTo>
                    <a:pt x="2707" y="1"/>
                    <a:pt x="0" y="10351"/>
                    <a:pt x="13033" y="14687"/>
                  </a:cubicBezTo>
                  <a:cubicBezTo>
                    <a:pt x="13033" y="14687"/>
                    <a:pt x="17895" y="8747"/>
                    <a:pt x="10953" y="5314"/>
                  </a:cubicBezTo>
                  <a:cubicBezTo>
                    <a:pt x="3985" y="1880"/>
                    <a:pt x="2707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3227165" y="3822419"/>
              <a:ext cx="380996" cy="380986"/>
            </a:xfrm>
            <a:custGeom>
              <a:rect b="b" l="l" r="r" t="t"/>
              <a:pathLst>
                <a:path extrusionOk="0" h="4207" w="4207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5474737" y="1450963"/>
              <a:ext cx="468071" cy="468071"/>
            </a:xfrm>
            <a:custGeom>
              <a:rect b="b" l="l" r="r" t="t"/>
              <a:pathLst>
                <a:path extrusionOk="0" h="4207" w="4207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49">
            <a:hlinkClick/>
          </p:cNvPr>
          <p:cNvSpPr/>
          <p:nvPr/>
        </p:nvSpPr>
        <p:spPr>
          <a:xfrm>
            <a:off x="8265975" y="1192975"/>
            <a:ext cx="324600" cy="3246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75" lIns="640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49">
            <a:hlinkClick/>
          </p:cNvPr>
          <p:cNvSpPr/>
          <p:nvPr/>
        </p:nvSpPr>
        <p:spPr>
          <a:xfrm>
            <a:off x="8428325" y="3178975"/>
            <a:ext cx="324600" cy="3246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75" lIns="640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49">
            <a:hlinkClick/>
          </p:cNvPr>
          <p:cNvSpPr/>
          <p:nvPr/>
        </p:nvSpPr>
        <p:spPr>
          <a:xfrm flipH="1">
            <a:off x="391175" y="3040225"/>
            <a:ext cx="324600" cy="3246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75" lIns="73150" spcFirstLastPara="1" rIns="822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49">
            <a:hlinkClick/>
          </p:cNvPr>
          <p:cNvSpPr/>
          <p:nvPr/>
        </p:nvSpPr>
        <p:spPr>
          <a:xfrm>
            <a:off x="8428225" y="3178975"/>
            <a:ext cx="324600" cy="3246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75" lIns="640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49">
            <a:hlinkClick/>
          </p:cNvPr>
          <p:cNvSpPr/>
          <p:nvPr/>
        </p:nvSpPr>
        <p:spPr>
          <a:xfrm rot="5400000">
            <a:off x="4408905" y="4532207"/>
            <a:ext cx="324600" cy="3246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75" lIns="640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49"/>
          <p:cNvSpPr txBox="1"/>
          <p:nvPr>
            <p:ph idx="16" type="subTitle"/>
          </p:nvPr>
        </p:nvSpPr>
        <p:spPr>
          <a:xfrm>
            <a:off x="3401175" y="4105463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Creation</a:t>
            </a:r>
            <a:br>
              <a:rPr lang="en"/>
            </a:br>
            <a:r>
              <a:rPr lang="en"/>
              <a:t>User Features</a:t>
            </a:r>
            <a:endParaRPr/>
          </a:p>
        </p:txBody>
      </p:sp>
      <p:sp>
        <p:nvSpPr>
          <p:cNvPr id="693" name="Google Shape;693;p49"/>
          <p:cNvSpPr txBox="1"/>
          <p:nvPr>
            <p:ph idx="17" type="title"/>
          </p:nvPr>
        </p:nvSpPr>
        <p:spPr>
          <a:xfrm>
            <a:off x="3401187" y="3529250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Development</a:t>
            </a:r>
            <a:endParaRPr/>
          </a:p>
        </p:txBody>
      </p:sp>
      <p:sp>
        <p:nvSpPr>
          <p:cNvPr id="694" name="Google Shape;694;p49">
            <a:hlinkClick/>
          </p:cNvPr>
          <p:cNvSpPr txBox="1"/>
          <p:nvPr>
            <p:ph idx="18" type="title"/>
          </p:nvPr>
        </p:nvSpPr>
        <p:spPr>
          <a:xfrm>
            <a:off x="4113975" y="303123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0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700" name="Google Shape;700;p50"/>
          <p:cNvSpPr txBox="1"/>
          <p:nvPr>
            <p:ph idx="3" type="subTitle"/>
          </p:nvPr>
        </p:nvSpPr>
        <p:spPr>
          <a:xfrm>
            <a:off x="3268150" y="3269750"/>
            <a:ext cx="36357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Nano 33 BLE 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Oled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Potentiometer sensor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01" name="Google Shape;701;p50"/>
          <p:cNvSpPr txBox="1"/>
          <p:nvPr>
            <p:ph idx="5" type="title"/>
          </p:nvPr>
        </p:nvSpPr>
        <p:spPr>
          <a:xfrm>
            <a:off x="3192600" y="2472425"/>
            <a:ext cx="2758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Stacks</a:t>
            </a:r>
            <a:endParaRPr/>
          </a:p>
        </p:txBody>
      </p:sp>
      <p:sp>
        <p:nvSpPr>
          <p:cNvPr id="702" name="Google Shape;702;p50"/>
          <p:cNvSpPr txBox="1"/>
          <p:nvPr>
            <p:ph idx="1" type="subTitle"/>
          </p:nvPr>
        </p:nvSpPr>
        <p:spPr>
          <a:xfrm>
            <a:off x="624550" y="3269750"/>
            <a:ext cx="26436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Impulse Stu</a:t>
            </a:r>
            <a:r>
              <a:rPr lang="en"/>
              <a:t>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Aurdino Idle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 studio 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0"/>
          <p:cNvSpPr txBox="1"/>
          <p:nvPr>
            <p:ph idx="2" type="subTitle"/>
          </p:nvPr>
        </p:nvSpPr>
        <p:spPr>
          <a:xfrm>
            <a:off x="6141950" y="3055100"/>
            <a:ext cx="26436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js(server.js)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tml,css(web designing)</a:t>
            </a:r>
            <a:endParaRPr/>
          </a:p>
        </p:txBody>
      </p:sp>
      <p:sp>
        <p:nvSpPr>
          <p:cNvPr id="704" name="Google Shape;704;p50"/>
          <p:cNvSpPr txBox="1"/>
          <p:nvPr>
            <p:ph type="title"/>
          </p:nvPr>
        </p:nvSpPr>
        <p:spPr>
          <a:xfrm>
            <a:off x="709475" y="2472425"/>
            <a:ext cx="2377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Stacks</a:t>
            </a:r>
            <a:endParaRPr/>
          </a:p>
        </p:txBody>
      </p:sp>
      <p:sp>
        <p:nvSpPr>
          <p:cNvPr id="705" name="Google Shape;705;p50"/>
          <p:cNvSpPr txBox="1"/>
          <p:nvPr>
            <p:ph idx="4" type="title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base</a:t>
            </a:r>
            <a:endParaRPr/>
          </a:p>
        </p:txBody>
      </p:sp>
      <p:grpSp>
        <p:nvGrpSpPr>
          <p:cNvPr id="706" name="Google Shape;706;p50"/>
          <p:cNvGrpSpPr/>
          <p:nvPr/>
        </p:nvGrpSpPr>
        <p:grpSpPr>
          <a:xfrm>
            <a:off x="1456371" y="1578391"/>
            <a:ext cx="713908" cy="714617"/>
            <a:chOff x="3508282" y="3810341"/>
            <a:chExt cx="351644" cy="351959"/>
          </a:xfrm>
        </p:grpSpPr>
        <p:sp>
          <p:nvSpPr>
            <p:cNvPr id="707" name="Google Shape;707;p50"/>
            <p:cNvSpPr/>
            <p:nvPr/>
          </p:nvSpPr>
          <p:spPr>
            <a:xfrm>
              <a:off x="3508282" y="3810341"/>
              <a:ext cx="133180" cy="64232"/>
            </a:xfrm>
            <a:custGeom>
              <a:rect b="b" l="l" r="r" t="t"/>
              <a:pathLst>
                <a:path extrusionOk="0" h="4290" w="8895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3535053" y="3847802"/>
              <a:ext cx="58872" cy="26771"/>
            </a:xfrm>
            <a:custGeom>
              <a:rect b="b" l="l" r="r" t="t"/>
              <a:pathLst>
                <a:path extrusionOk="0" h="1788" w="3932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3545743" y="3810341"/>
              <a:ext cx="239261" cy="351959"/>
            </a:xfrm>
            <a:custGeom>
              <a:rect b="b" l="l" r="r" t="t"/>
              <a:pathLst>
                <a:path extrusionOk="0" h="23507" w="1598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3583205" y="4082317"/>
              <a:ext cx="201799" cy="79983"/>
            </a:xfrm>
            <a:custGeom>
              <a:rect b="b" l="l" r="r" t="t"/>
              <a:pathLst>
                <a:path extrusionOk="0" h="5342" w="13478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3545429" y="3810341"/>
              <a:ext cx="232328" cy="15437"/>
            </a:xfrm>
            <a:custGeom>
              <a:rect b="b" l="l" r="r" t="t"/>
              <a:pathLst>
                <a:path extrusionOk="0" h="1031" w="15517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3620666" y="4097753"/>
              <a:ext cx="239261" cy="64546"/>
            </a:xfrm>
            <a:custGeom>
              <a:rect b="b" l="l" r="r" t="t"/>
              <a:pathLst>
                <a:path extrusionOk="0" h="4311" w="1598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3620666" y="4147791"/>
              <a:ext cx="231385" cy="14508"/>
            </a:xfrm>
            <a:custGeom>
              <a:rect b="b" l="l" r="r" t="t"/>
              <a:pathLst>
                <a:path extrusionOk="0" h="969" w="15454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3604301" y="4097753"/>
              <a:ext cx="53841" cy="27085"/>
            </a:xfrm>
            <a:custGeom>
              <a:rect b="b" l="l" r="r" t="t"/>
              <a:pathLst>
                <a:path extrusionOk="0" h="1809" w="3596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3606187" y="3867401"/>
              <a:ext cx="159292" cy="25124"/>
            </a:xfrm>
            <a:custGeom>
              <a:rect b="b" l="l" r="r" t="t"/>
              <a:pathLst>
                <a:path extrusionOk="0" h="1678" w="10639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3606187" y="3904159"/>
              <a:ext cx="159292" cy="25184"/>
            </a:xfrm>
            <a:custGeom>
              <a:rect b="b" l="l" r="r" t="t"/>
              <a:pathLst>
                <a:path extrusionOk="0" h="1682" w="10639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3606187" y="3940976"/>
              <a:ext cx="159292" cy="25199"/>
            </a:xfrm>
            <a:custGeom>
              <a:rect b="b" l="l" r="r" t="t"/>
              <a:pathLst>
                <a:path extrusionOk="0" h="1683" w="10639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3711639" y="3882434"/>
              <a:ext cx="147030" cy="147015"/>
            </a:xfrm>
            <a:custGeom>
              <a:rect b="b" l="l" r="r" t="t"/>
              <a:pathLst>
                <a:path extrusionOk="0" h="9819" w="982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3682996" y="3930915"/>
              <a:ext cx="127191" cy="127176"/>
            </a:xfrm>
            <a:custGeom>
              <a:rect b="b" l="l" r="r" t="t"/>
              <a:pathLst>
                <a:path extrusionOk="0" h="8494" w="8495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50"/>
          <p:cNvGrpSpPr/>
          <p:nvPr/>
        </p:nvGrpSpPr>
        <p:grpSpPr>
          <a:xfrm>
            <a:off x="4339516" y="1578390"/>
            <a:ext cx="464967" cy="714618"/>
            <a:chOff x="3131170" y="3816884"/>
            <a:chExt cx="220051" cy="338169"/>
          </a:xfrm>
        </p:grpSpPr>
        <p:sp>
          <p:nvSpPr>
            <p:cNvPr id="721" name="Google Shape;721;p50"/>
            <p:cNvSpPr/>
            <p:nvPr/>
          </p:nvSpPr>
          <p:spPr>
            <a:xfrm>
              <a:off x="3131170" y="3816884"/>
              <a:ext cx="220051" cy="258530"/>
            </a:xfrm>
            <a:custGeom>
              <a:rect b="b" l="l" r="r" t="t"/>
              <a:pathLst>
                <a:path extrusionOk="0" h="17267" w="14697">
                  <a:moveTo>
                    <a:pt x="7357" y="0"/>
                  </a:moveTo>
                  <a:cubicBezTo>
                    <a:pt x="7233" y="0"/>
                    <a:pt x="7107" y="58"/>
                    <a:pt x="7023" y="173"/>
                  </a:cubicBezTo>
                  <a:lnTo>
                    <a:pt x="295" y="10055"/>
                  </a:lnTo>
                  <a:cubicBezTo>
                    <a:pt x="1" y="10496"/>
                    <a:pt x="43" y="11085"/>
                    <a:pt x="421" y="11464"/>
                  </a:cubicBezTo>
                  <a:lnTo>
                    <a:pt x="3638" y="14701"/>
                  </a:lnTo>
                  <a:cubicBezTo>
                    <a:pt x="3827" y="14912"/>
                    <a:pt x="3932" y="15164"/>
                    <a:pt x="3932" y="15437"/>
                  </a:cubicBezTo>
                  <a:lnTo>
                    <a:pt x="3932" y="17266"/>
                  </a:lnTo>
                  <a:lnTo>
                    <a:pt x="10765" y="17266"/>
                  </a:lnTo>
                  <a:lnTo>
                    <a:pt x="10765" y="15437"/>
                  </a:lnTo>
                  <a:cubicBezTo>
                    <a:pt x="10765" y="15164"/>
                    <a:pt x="10870" y="14912"/>
                    <a:pt x="11060" y="14701"/>
                  </a:cubicBezTo>
                  <a:lnTo>
                    <a:pt x="14276" y="11464"/>
                  </a:lnTo>
                  <a:cubicBezTo>
                    <a:pt x="14655" y="11085"/>
                    <a:pt x="14697" y="10496"/>
                    <a:pt x="14402" y="10055"/>
                  </a:cubicBezTo>
                  <a:lnTo>
                    <a:pt x="7675" y="173"/>
                  </a:lnTo>
                  <a:cubicBezTo>
                    <a:pt x="7601" y="58"/>
                    <a:pt x="7480" y="0"/>
                    <a:pt x="7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3131170" y="3816884"/>
              <a:ext cx="118373" cy="258530"/>
            </a:xfrm>
            <a:custGeom>
              <a:rect b="b" l="l" r="r" t="t"/>
              <a:pathLst>
                <a:path extrusionOk="0" h="17267" w="7906">
                  <a:moveTo>
                    <a:pt x="7357" y="0"/>
                  </a:moveTo>
                  <a:cubicBezTo>
                    <a:pt x="7233" y="0"/>
                    <a:pt x="7107" y="58"/>
                    <a:pt x="7023" y="173"/>
                  </a:cubicBezTo>
                  <a:lnTo>
                    <a:pt x="295" y="10055"/>
                  </a:lnTo>
                  <a:cubicBezTo>
                    <a:pt x="1" y="10496"/>
                    <a:pt x="43" y="11085"/>
                    <a:pt x="421" y="11464"/>
                  </a:cubicBezTo>
                  <a:lnTo>
                    <a:pt x="3638" y="14701"/>
                  </a:lnTo>
                  <a:cubicBezTo>
                    <a:pt x="3827" y="14912"/>
                    <a:pt x="3932" y="15164"/>
                    <a:pt x="3932" y="15437"/>
                  </a:cubicBezTo>
                  <a:lnTo>
                    <a:pt x="3932" y="17266"/>
                  </a:lnTo>
                  <a:lnTo>
                    <a:pt x="5026" y="17266"/>
                  </a:lnTo>
                  <a:lnTo>
                    <a:pt x="5026" y="15437"/>
                  </a:lnTo>
                  <a:cubicBezTo>
                    <a:pt x="5026" y="15164"/>
                    <a:pt x="4921" y="14912"/>
                    <a:pt x="4731" y="14701"/>
                  </a:cubicBezTo>
                  <a:lnTo>
                    <a:pt x="1515" y="11464"/>
                  </a:lnTo>
                  <a:cubicBezTo>
                    <a:pt x="1157" y="11085"/>
                    <a:pt x="1094" y="10496"/>
                    <a:pt x="1388" y="10055"/>
                  </a:cubicBezTo>
                  <a:lnTo>
                    <a:pt x="7906" y="510"/>
                  </a:lnTo>
                  <a:lnTo>
                    <a:pt x="7675" y="173"/>
                  </a:lnTo>
                  <a:cubicBezTo>
                    <a:pt x="7601" y="58"/>
                    <a:pt x="7480" y="0"/>
                    <a:pt x="7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3235049" y="3816884"/>
              <a:ext cx="12292" cy="179041"/>
            </a:xfrm>
            <a:custGeom>
              <a:rect b="b" l="l" r="r" t="t"/>
              <a:pathLst>
                <a:path extrusionOk="0" h="11958" w="821">
                  <a:moveTo>
                    <a:pt x="419" y="0"/>
                  </a:moveTo>
                  <a:cubicBezTo>
                    <a:pt x="295" y="0"/>
                    <a:pt x="169" y="58"/>
                    <a:pt x="85" y="173"/>
                  </a:cubicBezTo>
                  <a:lnTo>
                    <a:pt x="1" y="321"/>
                  </a:lnTo>
                  <a:lnTo>
                    <a:pt x="1" y="11548"/>
                  </a:lnTo>
                  <a:cubicBezTo>
                    <a:pt x="1" y="11821"/>
                    <a:pt x="206" y="11958"/>
                    <a:pt x="411" y="11958"/>
                  </a:cubicBezTo>
                  <a:cubicBezTo>
                    <a:pt x="616" y="11958"/>
                    <a:pt x="821" y="11821"/>
                    <a:pt x="821" y="11548"/>
                  </a:cubicBezTo>
                  <a:lnTo>
                    <a:pt x="821" y="321"/>
                  </a:lnTo>
                  <a:lnTo>
                    <a:pt x="737" y="173"/>
                  </a:lnTo>
                  <a:cubicBezTo>
                    <a:pt x="663" y="58"/>
                    <a:pt x="542" y="0"/>
                    <a:pt x="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3212396" y="3974350"/>
              <a:ext cx="57929" cy="30858"/>
            </a:xfrm>
            <a:custGeom>
              <a:rect b="b" l="l" r="r" t="t"/>
              <a:pathLst>
                <a:path extrusionOk="0" h="2061" w="3869">
                  <a:moveTo>
                    <a:pt x="1367" y="0"/>
                  </a:moveTo>
                  <a:cubicBezTo>
                    <a:pt x="0" y="0"/>
                    <a:pt x="0" y="2061"/>
                    <a:pt x="1367" y="2061"/>
                  </a:cubicBezTo>
                  <a:lnTo>
                    <a:pt x="2502" y="2061"/>
                  </a:lnTo>
                  <a:cubicBezTo>
                    <a:pt x="3869" y="2061"/>
                    <a:pt x="3869" y="0"/>
                    <a:pt x="2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3213339" y="3981597"/>
              <a:ext cx="56042" cy="23612"/>
            </a:xfrm>
            <a:custGeom>
              <a:rect b="b" l="l" r="r" t="t"/>
              <a:pathLst>
                <a:path extrusionOk="0" h="1577" w="3743">
                  <a:moveTo>
                    <a:pt x="442" y="0"/>
                  </a:moveTo>
                  <a:lnTo>
                    <a:pt x="442" y="0"/>
                  </a:lnTo>
                  <a:cubicBezTo>
                    <a:pt x="0" y="694"/>
                    <a:pt x="484" y="1577"/>
                    <a:pt x="1304" y="1577"/>
                  </a:cubicBezTo>
                  <a:lnTo>
                    <a:pt x="2439" y="1577"/>
                  </a:lnTo>
                  <a:cubicBezTo>
                    <a:pt x="3238" y="1577"/>
                    <a:pt x="3742" y="694"/>
                    <a:pt x="3301" y="0"/>
                  </a:cubicBezTo>
                  <a:lnTo>
                    <a:pt x="3301" y="0"/>
                  </a:lnTo>
                  <a:cubicBezTo>
                    <a:pt x="3112" y="294"/>
                    <a:pt x="2775" y="484"/>
                    <a:pt x="2439" y="484"/>
                  </a:cubicBezTo>
                  <a:lnTo>
                    <a:pt x="1304" y="484"/>
                  </a:lnTo>
                  <a:cubicBezTo>
                    <a:pt x="946" y="484"/>
                    <a:pt x="610" y="294"/>
                    <a:pt x="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3199804" y="4118834"/>
              <a:ext cx="83112" cy="36218"/>
            </a:xfrm>
            <a:custGeom>
              <a:rect b="b" l="l" r="r" t="t"/>
              <a:pathLst>
                <a:path extrusionOk="0" h="2419" w="5551">
                  <a:moveTo>
                    <a:pt x="0" y="1"/>
                  </a:moveTo>
                  <a:lnTo>
                    <a:pt x="0" y="1830"/>
                  </a:lnTo>
                  <a:cubicBezTo>
                    <a:pt x="0" y="2145"/>
                    <a:pt x="252" y="2418"/>
                    <a:pt x="589" y="2418"/>
                  </a:cubicBezTo>
                  <a:lnTo>
                    <a:pt x="4962" y="2418"/>
                  </a:lnTo>
                  <a:cubicBezTo>
                    <a:pt x="5277" y="2418"/>
                    <a:pt x="5551" y="2145"/>
                    <a:pt x="5551" y="1830"/>
                  </a:cubicBezTo>
                  <a:lnTo>
                    <a:pt x="5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3199804" y="4118834"/>
              <a:ext cx="25199" cy="36218"/>
            </a:xfrm>
            <a:custGeom>
              <a:rect b="b" l="l" r="r" t="t"/>
              <a:pathLst>
                <a:path extrusionOk="0" h="2419" w="1683">
                  <a:moveTo>
                    <a:pt x="0" y="1"/>
                  </a:moveTo>
                  <a:lnTo>
                    <a:pt x="0" y="1830"/>
                  </a:lnTo>
                  <a:cubicBezTo>
                    <a:pt x="0" y="2145"/>
                    <a:pt x="252" y="2418"/>
                    <a:pt x="589" y="2418"/>
                  </a:cubicBezTo>
                  <a:lnTo>
                    <a:pt x="1682" y="2418"/>
                  </a:lnTo>
                  <a:cubicBezTo>
                    <a:pt x="1346" y="2418"/>
                    <a:pt x="1072" y="2145"/>
                    <a:pt x="1093" y="1830"/>
                  </a:cubicBezTo>
                  <a:lnTo>
                    <a:pt x="1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3176192" y="4074770"/>
              <a:ext cx="130021" cy="44708"/>
            </a:xfrm>
            <a:custGeom>
              <a:rect b="b" l="l" r="r" t="t"/>
              <a:pathLst>
                <a:path extrusionOk="0" h="2986" w="8684">
                  <a:moveTo>
                    <a:pt x="652" y="0"/>
                  </a:moveTo>
                  <a:cubicBezTo>
                    <a:pt x="295" y="0"/>
                    <a:pt x="0" y="295"/>
                    <a:pt x="0" y="652"/>
                  </a:cubicBezTo>
                  <a:lnTo>
                    <a:pt x="0" y="2334"/>
                  </a:lnTo>
                  <a:cubicBezTo>
                    <a:pt x="0" y="2691"/>
                    <a:pt x="295" y="2986"/>
                    <a:pt x="652" y="2986"/>
                  </a:cubicBezTo>
                  <a:lnTo>
                    <a:pt x="8011" y="2986"/>
                  </a:lnTo>
                  <a:cubicBezTo>
                    <a:pt x="8389" y="2986"/>
                    <a:pt x="8683" y="2691"/>
                    <a:pt x="8683" y="2334"/>
                  </a:cubicBezTo>
                  <a:lnTo>
                    <a:pt x="8683" y="673"/>
                  </a:lnTo>
                  <a:cubicBezTo>
                    <a:pt x="8683" y="295"/>
                    <a:pt x="8389" y="0"/>
                    <a:pt x="8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3176192" y="4093336"/>
              <a:ext cx="130021" cy="26142"/>
            </a:xfrm>
            <a:custGeom>
              <a:rect b="b" l="l" r="r" t="t"/>
              <a:pathLst>
                <a:path extrusionOk="0" h="1746" w="8684">
                  <a:moveTo>
                    <a:pt x="0" y="1"/>
                  </a:moveTo>
                  <a:lnTo>
                    <a:pt x="0" y="1094"/>
                  </a:lnTo>
                  <a:cubicBezTo>
                    <a:pt x="0" y="1451"/>
                    <a:pt x="295" y="1746"/>
                    <a:pt x="652" y="1746"/>
                  </a:cubicBezTo>
                  <a:lnTo>
                    <a:pt x="8011" y="1746"/>
                  </a:lnTo>
                  <a:cubicBezTo>
                    <a:pt x="8389" y="1746"/>
                    <a:pt x="8683" y="1451"/>
                    <a:pt x="8683" y="1094"/>
                  </a:cubicBezTo>
                  <a:lnTo>
                    <a:pt x="8683" y="1"/>
                  </a:lnTo>
                  <a:cubicBezTo>
                    <a:pt x="8683" y="358"/>
                    <a:pt x="8389" y="652"/>
                    <a:pt x="8011" y="652"/>
                  </a:cubicBezTo>
                  <a:lnTo>
                    <a:pt x="652" y="652"/>
                  </a:lnTo>
                  <a:cubicBezTo>
                    <a:pt x="295" y="652"/>
                    <a:pt x="0" y="35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0"/>
          <p:cNvGrpSpPr/>
          <p:nvPr/>
        </p:nvGrpSpPr>
        <p:grpSpPr>
          <a:xfrm>
            <a:off x="6936368" y="1615960"/>
            <a:ext cx="788664" cy="639477"/>
            <a:chOff x="3952456" y="1524280"/>
            <a:chExt cx="370195" cy="300154"/>
          </a:xfrm>
        </p:grpSpPr>
        <p:sp>
          <p:nvSpPr>
            <p:cNvPr id="731" name="Google Shape;731;p50"/>
            <p:cNvSpPr/>
            <p:nvPr/>
          </p:nvSpPr>
          <p:spPr>
            <a:xfrm>
              <a:off x="3952456" y="1550482"/>
              <a:ext cx="370195" cy="248064"/>
            </a:xfrm>
            <a:custGeom>
              <a:rect b="b" l="l" r="r" t="t"/>
              <a:pathLst>
                <a:path extrusionOk="0" h="16568" w="24725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3977955" y="1550482"/>
              <a:ext cx="344697" cy="226669"/>
            </a:xfrm>
            <a:custGeom>
              <a:rect b="b" l="l" r="r" t="t"/>
              <a:pathLst>
                <a:path extrusionOk="0" h="15139" w="23022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3990232" y="1524280"/>
              <a:ext cx="294644" cy="251613"/>
            </a:xfrm>
            <a:custGeom>
              <a:rect b="b" l="l" r="r" t="t"/>
              <a:pathLst>
                <a:path extrusionOk="0" h="16805" w="19679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4003138" y="1524430"/>
              <a:ext cx="281738" cy="230367"/>
            </a:xfrm>
            <a:custGeom>
              <a:rect b="b" l="l" r="r" t="t"/>
              <a:pathLst>
                <a:path extrusionOk="0" h="15386" w="18817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4137547" y="1524280"/>
              <a:ext cx="147329" cy="230517"/>
            </a:xfrm>
            <a:custGeom>
              <a:rect b="b" l="l" r="r" t="t"/>
              <a:pathLst>
                <a:path extrusionOk="0" h="15396" w="984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4137547" y="1766430"/>
              <a:ext cx="25828" cy="58003"/>
            </a:xfrm>
            <a:custGeom>
              <a:rect b="b" l="l" r="r" t="t"/>
              <a:pathLst>
                <a:path extrusionOk="0" h="3874" w="1725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1"/>
          <p:cNvSpPr txBox="1"/>
          <p:nvPr>
            <p:ph idx="1" type="subTitle"/>
          </p:nvPr>
        </p:nvSpPr>
        <p:spPr>
          <a:xfrm flipH="1">
            <a:off x="5853500" y="1153325"/>
            <a:ext cx="30795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742" name="Google Shape;742;p51"/>
          <p:cNvSpPr txBox="1"/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 &amp; </a:t>
            </a:r>
            <a:r>
              <a:rPr lang="en"/>
              <a:t>Feasibility</a:t>
            </a:r>
            <a:endParaRPr/>
          </a:p>
        </p:txBody>
      </p:sp>
      <p:sp>
        <p:nvSpPr>
          <p:cNvPr id="743" name="Google Shape;743;p51"/>
          <p:cNvSpPr txBox="1"/>
          <p:nvPr>
            <p:ph idx="2" type="subTitle"/>
          </p:nvPr>
        </p:nvSpPr>
        <p:spPr>
          <a:xfrm flipH="1">
            <a:off x="720025" y="2496350"/>
            <a:ext cx="2298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Feasibility</a:t>
            </a:r>
            <a:endParaRPr/>
          </a:p>
        </p:txBody>
      </p:sp>
      <p:sp>
        <p:nvSpPr>
          <p:cNvPr id="744" name="Google Shape;744;p51"/>
          <p:cNvSpPr txBox="1"/>
          <p:nvPr>
            <p:ph idx="3" type="subTitle"/>
          </p:nvPr>
        </p:nvSpPr>
        <p:spPr>
          <a:xfrm flipH="1">
            <a:off x="6646550" y="2072150"/>
            <a:ext cx="1884600" cy="8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Book lovers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Students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Researchers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Collectors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Bibliophiles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1"/>
          <p:cNvSpPr txBox="1"/>
          <p:nvPr>
            <p:ph idx="4" type="subTitle"/>
          </p:nvPr>
        </p:nvSpPr>
        <p:spPr>
          <a:xfrm flipH="1">
            <a:off x="720025" y="3570725"/>
            <a:ext cx="3852000" cy="8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Market</a:t>
            </a:r>
            <a:r>
              <a:rPr lang="en" sz="1500"/>
              <a:t>: Strong demand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Competition</a:t>
            </a:r>
            <a:r>
              <a:rPr lang="en" sz="1500"/>
              <a:t>: Moderate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Technology</a:t>
            </a:r>
            <a:r>
              <a:rPr lang="en" sz="1500"/>
              <a:t>: Available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Resources</a:t>
            </a:r>
            <a:r>
              <a:rPr lang="en" sz="1500"/>
              <a:t>: requires little to no investment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Scalability</a:t>
            </a:r>
            <a:r>
              <a:rPr lang="en" sz="1500"/>
              <a:t>: Possible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Legal</a:t>
            </a:r>
            <a:r>
              <a:rPr lang="en" sz="1500"/>
              <a:t>: Clear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Business</a:t>
            </a:r>
            <a:r>
              <a:rPr lang="en" sz="1500"/>
              <a:t>: Viable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6" name="Google Shape;746;p51"/>
          <p:cNvGrpSpPr/>
          <p:nvPr/>
        </p:nvGrpSpPr>
        <p:grpSpPr>
          <a:xfrm>
            <a:off x="698860" y="590214"/>
            <a:ext cx="3554756" cy="2167657"/>
            <a:chOff x="698860" y="590214"/>
            <a:chExt cx="3554756" cy="2167657"/>
          </a:xfrm>
        </p:grpSpPr>
        <p:grpSp>
          <p:nvGrpSpPr>
            <p:cNvPr id="747" name="Google Shape;747;p51"/>
            <p:cNvGrpSpPr/>
            <p:nvPr/>
          </p:nvGrpSpPr>
          <p:grpSpPr>
            <a:xfrm>
              <a:off x="2752527" y="1425483"/>
              <a:ext cx="1501089" cy="1332387"/>
              <a:chOff x="9143997" y="717540"/>
              <a:chExt cx="2210734" cy="1962279"/>
            </a:xfrm>
          </p:grpSpPr>
          <p:sp>
            <p:nvSpPr>
              <p:cNvPr id="748" name="Google Shape;748;p51"/>
              <p:cNvSpPr/>
              <p:nvPr/>
            </p:nvSpPr>
            <p:spPr>
              <a:xfrm>
                <a:off x="9839647" y="1845764"/>
                <a:ext cx="192588" cy="251615"/>
              </a:xfrm>
              <a:custGeom>
                <a:rect b="b" l="l" r="r" t="t"/>
                <a:pathLst>
                  <a:path extrusionOk="0" h="5972" w="4571">
                    <a:moveTo>
                      <a:pt x="2369" y="0"/>
                    </a:moveTo>
                    <a:cubicBezTo>
                      <a:pt x="2336" y="167"/>
                      <a:pt x="2369" y="367"/>
                      <a:pt x="2136" y="467"/>
                    </a:cubicBezTo>
                    <a:cubicBezTo>
                      <a:pt x="2169" y="968"/>
                      <a:pt x="2102" y="1435"/>
                      <a:pt x="1669" y="1768"/>
                    </a:cubicBezTo>
                    <a:cubicBezTo>
                      <a:pt x="1635" y="2202"/>
                      <a:pt x="1435" y="2469"/>
                      <a:pt x="968" y="2469"/>
                    </a:cubicBezTo>
                    <a:cubicBezTo>
                      <a:pt x="901" y="2535"/>
                      <a:pt x="835" y="2602"/>
                      <a:pt x="768" y="2669"/>
                    </a:cubicBezTo>
                    <a:cubicBezTo>
                      <a:pt x="601" y="2969"/>
                      <a:pt x="268" y="2936"/>
                      <a:pt x="1" y="2969"/>
                    </a:cubicBezTo>
                    <a:cubicBezTo>
                      <a:pt x="34" y="3069"/>
                      <a:pt x="34" y="3169"/>
                      <a:pt x="34" y="3236"/>
                    </a:cubicBezTo>
                    <a:cubicBezTo>
                      <a:pt x="1635" y="3369"/>
                      <a:pt x="2002" y="4637"/>
                      <a:pt x="2369" y="5971"/>
                    </a:cubicBezTo>
                    <a:cubicBezTo>
                      <a:pt x="2603" y="5438"/>
                      <a:pt x="2603" y="4971"/>
                      <a:pt x="2903" y="4637"/>
                    </a:cubicBezTo>
                    <a:cubicBezTo>
                      <a:pt x="3070" y="4137"/>
                      <a:pt x="3403" y="3803"/>
                      <a:pt x="3870" y="3570"/>
                    </a:cubicBezTo>
                    <a:cubicBezTo>
                      <a:pt x="4070" y="3303"/>
                      <a:pt x="4537" y="3369"/>
                      <a:pt x="4571" y="2969"/>
                    </a:cubicBezTo>
                    <a:cubicBezTo>
                      <a:pt x="3170" y="2469"/>
                      <a:pt x="2603" y="1335"/>
                      <a:pt x="2369" y="0"/>
                    </a:cubicBezTo>
                    <a:close/>
                  </a:path>
                </a:pathLst>
              </a:custGeom>
              <a:solidFill>
                <a:srgbClr val="ECEC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51"/>
              <p:cNvSpPr/>
              <p:nvPr/>
            </p:nvSpPr>
            <p:spPr>
              <a:xfrm>
                <a:off x="9956312" y="717540"/>
                <a:ext cx="1323930" cy="1516138"/>
              </a:xfrm>
              <a:custGeom>
                <a:rect b="b" l="l" r="r" t="t"/>
                <a:pathLst>
                  <a:path extrusionOk="0" h="35985" w="31423">
                    <a:moveTo>
                      <a:pt x="17275" y="1"/>
                    </a:moveTo>
                    <a:cubicBezTo>
                      <a:pt x="17127" y="1"/>
                      <a:pt x="16954" y="68"/>
                      <a:pt x="16746" y="193"/>
                    </a:cubicBezTo>
                    <a:cubicBezTo>
                      <a:pt x="11709" y="3061"/>
                      <a:pt x="6639" y="5930"/>
                      <a:pt x="1568" y="8765"/>
                    </a:cubicBezTo>
                    <a:cubicBezTo>
                      <a:pt x="834" y="9166"/>
                      <a:pt x="401" y="9766"/>
                      <a:pt x="167" y="10533"/>
                    </a:cubicBezTo>
                    <a:cubicBezTo>
                      <a:pt x="0" y="10900"/>
                      <a:pt x="0" y="11267"/>
                      <a:pt x="134" y="11634"/>
                    </a:cubicBezTo>
                    <a:cubicBezTo>
                      <a:pt x="267" y="12235"/>
                      <a:pt x="601" y="12802"/>
                      <a:pt x="901" y="13335"/>
                    </a:cubicBezTo>
                    <a:cubicBezTo>
                      <a:pt x="2335" y="15904"/>
                      <a:pt x="3770" y="18472"/>
                      <a:pt x="5238" y="21008"/>
                    </a:cubicBezTo>
                    <a:cubicBezTo>
                      <a:pt x="7906" y="25644"/>
                      <a:pt x="10475" y="30314"/>
                      <a:pt x="13143" y="34918"/>
                    </a:cubicBezTo>
                    <a:cubicBezTo>
                      <a:pt x="13377" y="35351"/>
                      <a:pt x="13510" y="35885"/>
                      <a:pt x="14077" y="35985"/>
                    </a:cubicBezTo>
                    <a:cubicBezTo>
                      <a:pt x="14211" y="35918"/>
                      <a:pt x="14311" y="35818"/>
                      <a:pt x="14311" y="35718"/>
                    </a:cubicBezTo>
                    <a:cubicBezTo>
                      <a:pt x="14477" y="34350"/>
                      <a:pt x="15478" y="33783"/>
                      <a:pt x="16546" y="33183"/>
                    </a:cubicBezTo>
                    <a:cubicBezTo>
                      <a:pt x="21149" y="30581"/>
                      <a:pt x="25752" y="28013"/>
                      <a:pt x="30322" y="25377"/>
                    </a:cubicBezTo>
                    <a:cubicBezTo>
                      <a:pt x="30722" y="25177"/>
                      <a:pt x="31189" y="24977"/>
                      <a:pt x="31356" y="24477"/>
                    </a:cubicBezTo>
                    <a:cubicBezTo>
                      <a:pt x="31423" y="23876"/>
                      <a:pt x="31056" y="23409"/>
                      <a:pt x="30789" y="22942"/>
                    </a:cubicBezTo>
                    <a:cubicBezTo>
                      <a:pt x="26786" y="15871"/>
                      <a:pt x="22783" y="8799"/>
                      <a:pt x="18814" y="1727"/>
                    </a:cubicBezTo>
                    <a:cubicBezTo>
                      <a:pt x="18547" y="1260"/>
                      <a:pt x="18247" y="793"/>
                      <a:pt x="17780" y="426"/>
                    </a:cubicBezTo>
                    <a:cubicBezTo>
                      <a:pt x="17643" y="134"/>
                      <a:pt x="17484" y="1"/>
                      <a:pt x="17275" y="1"/>
                    </a:cubicBezTo>
                    <a:close/>
                  </a:path>
                </a:pathLst>
              </a:custGeom>
              <a:solidFill>
                <a:srgbClr val="FFF9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51"/>
              <p:cNvSpPr/>
              <p:nvPr/>
            </p:nvSpPr>
            <p:spPr>
              <a:xfrm>
                <a:off x="9165063" y="1185211"/>
                <a:ext cx="1271938" cy="1424036"/>
              </a:xfrm>
              <a:custGeom>
                <a:rect b="b" l="l" r="r" t="t"/>
                <a:pathLst>
                  <a:path extrusionOk="0" h="33799" w="30189">
                    <a:moveTo>
                      <a:pt x="15647" y="11206"/>
                    </a:moveTo>
                    <a:lnTo>
                      <a:pt x="15647" y="11206"/>
                    </a:lnTo>
                    <a:cubicBezTo>
                      <a:pt x="15514" y="11285"/>
                      <a:pt x="15380" y="11365"/>
                      <a:pt x="15245" y="11442"/>
                    </a:cubicBezTo>
                    <a:cubicBezTo>
                      <a:pt x="13039" y="12711"/>
                      <a:pt x="10805" y="13953"/>
                      <a:pt x="8569" y="15167"/>
                    </a:cubicBezTo>
                    <a:lnTo>
                      <a:pt x="8569" y="15167"/>
                    </a:lnTo>
                    <a:cubicBezTo>
                      <a:pt x="10694" y="14003"/>
                      <a:pt x="12775" y="12748"/>
                      <a:pt x="14911" y="11575"/>
                    </a:cubicBezTo>
                    <a:cubicBezTo>
                      <a:pt x="15150" y="11446"/>
                      <a:pt x="15400" y="11329"/>
                      <a:pt x="15647" y="11206"/>
                    </a:cubicBezTo>
                    <a:close/>
                    <a:moveTo>
                      <a:pt x="16345" y="0"/>
                    </a:moveTo>
                    <a:cubicBezTo>
                      <a:pt x="15812" y="167"/>
                      <a:pt x="15345" y="434"/>
                      <a:pt x="14944" y="768"/>
                    </a:cubicBezTo>
                    <a:cubicBezTo>
                      <a:pt x="14778" y="1301"/>
                      <a:pt x="15111" y="1668"/>
                      <a:pt x="15311" y="2069"/>
                    </a:cubicBezTo>
                    <a:cubicBezTo>
                      <a:pt x="17279" y="5504"/>
                      <a:pt x="19214" y="8974"/>
                      <a:pt x="21182" y="12409"/>
                    </a:cubicBezTo>
                    <a:cubicBezTo>
                      <a:pt x="22316" y="14444"/>
                      <a:pt x="23417" y="16479"/>
                      <a:pt x="24618" y="18480"/>
                    </a:cubicBezTo>
                    <a:cubicBezTo>
                      <a:pt x="24485" y="18464"/>
                      <a:pt x="24351" y="18447"/>
                      <a:pt x="24218" y="18447"/>
                    </a:cubicBezTo>
                    <a:cubicBezTo>
                      <a:pt x="24084" y="18447"/>
                      <a:pt x="23951" y="18464"/>
                      <a:pt x="23817" y="18514"/>
                    </a:cubicBezTo>
                    <a:cubicBezTo>
                      <a:pt x="20215" y="20415"/>
                      <a:pt x="16646" y="22483"/>
                      <a:pt x="13076" y="24451"/>
                    </a:cubicBezTo>
                    <a:cubicBezTo>
                      <a:pt x="16012" y="22717"/>
                      <a:pt x="19014" y="21082"/>
                      <a:pt x="21983" y="19414"/>
                    </a:cubicBezTo>
                    <a:cubicBezTo>
                      <a:pt x="22283" y="19248"/>
                      <a:pt x="22583" y="19081"/>
                      <a:pt x="22717" y="18747"/>
                    </a:cubicBezTo>
                    <a:cubicBezTo>
                      <a:pt x="22483" y="18180"/>
                      <a:pt x="21916" y="17980"/>
                      <a:pt x="21482" y="17646"/>
                    </a:cubicBezTo>
                    <a:cubicBezTo>
                      <a:pt x="20715" y="17646"/>
                      <a:pt x="20181" y="18147"/>
                      <a:pt x="19548" y="18480"/>
                    </a:cubicBezTo>
                    <a:cubicBezTo>
                      <a:pt x="17013" y="19915"/>
                      <a:pt x="14477" y="21382"/>
                      <a:pt x="11876" y="22750"/>
                    </a:cubicBezTo>
                    <a:cubicBezTo>
                      <a:pt x="14678" y="21082"/>
                      <a:pt x="17546" y="19548"/>
                      <a:pt x="20348" y="17913"/>
                    </a:cubicBezTo>
                    <a:cubicBezTo>
                      <a:pt x="20715" y="17746"/>
                      <a:pt x="21082" y="17546"/>
                      <a:pt x="21216" y="17146"/>
                    </a:cubicBezTo>
                    <a:cubicBezTo>
                      <a:pt x="21249" y="16512"/>
                      <a:pt x="20982" y="16112"/>
                      <a:pt x="20482" y="15812"/>
                    </a:cubicBezTo>
                    <a:cubicBezTo>
                      <a:pt x="20432" y="15805"/>
                      <a:pt x="20384" y="15801"/>
                      <a:pt x="20337" y="15801"/>
                    </a:cubicBezTo>
                    <a:cubicBezTo>
                      <a:pt x="19950" y="15801"/>
                      <a:pt x="19675" y="16033"/>
                      <a:pt x="19348" y="16212"/>
                    </a:cubicBezTo>
                    <a:cubicBezTo>
                      <a:pt x="16546" y="17780"/>
                      <a:pt x="13777" y="19414"/>
                      <a:pt x="10942" y="20949"/>
                    </a:cubicBezTo>
                    <a:cubicBezTo>
                      <a:pt x="13543" y="19414"/>
                      <a:pt x="16179" y="17947"/>
                      <a:pt x="18814" y="16446"/>
                    </a:cubicBezTo>
                    <a:cubicBezTo>
                      <a:pt x="19314" y="16145"/>
                      <a:pt x="19915" y="15945"/>
                      <a:pt x="20181" y="15378"/>
                    </a:cubicBezTo>
                    <a:cubicBezTo>
                      <a:pt x="20248" y="14778"/>
                      <a:pt x="20015" y="14344"/>
                      <a:pt x="19481" y="14044"/>
                    </a:cubicBezTo>
                    <a:cubicBezTo>
                      <a:pt x="19456" y="14042"/>
                      <a:pt x="19431" y="14042"/>
                      <a:pt x="19407" y="14042"/>
                    </a:cubicBezTo>
                    <a:cubicBezTo>
                      <a:pt x="18913" y="14042"/>
                      <a:pt x="18562" y="14353"/>
                      <a:pt x="18180" y="14544"/>
                    </a:cubicBezTo>
                    <a:cubicBezTo>
                      <a:pt x="15445" y="16045"/>
                      <a:pt x="12743" y="17613"/>
                      <a:pt x="9907" y="19214"/>
                    </a:cubicBezTo>
                    <a:cubicBezTo>
                      <a:pt x="10174" y="18914"/>
                      <a:pt x="10374" y="18814"/>
                      <a:pt x="10608" y="18714"/>
                    </a:cubicBezTo>
                    <a:cubicBezTo>
                      <a:pt x="12976" y="17446"/>
                      <a:pt x="15311" y="16045"/>
                      <a:pt x="17646" y="14744"/>
                    </a:cubicBezTo>
                    <a:cubicBezTo>
                      <a:pt x="18213" y="14444"/>
                      <a:pt x="18847" y="14211"/>
                      <a:pt x="19214" y="13644"/>
                    </a:cubicBezTo>
                    <a:cubicBezTo>
                      <a:pt x="19247" y="13043"/>
                      <a:pt x="18981" y="12609"/>
                      <a:pt x="18514" y="12276"/>
                    </a:cubicBezTo>
                    <a:cubicBezTo>
                      <a:pt x="18466" y="12271"/>
                      <a:pt x="18420" y="12269"/>
                      <a:pt x="18374" y="12269"/>
                    </a:cubicBezTo>
                    <a:cubicBezTo>
                      <a:pt x="17815" y="12269"/>
                      <a:pt x="17411" y="12630"/>
                      <a:pt x="16979" y="12876"/>
                    </a:cubicBezTo>
                    <a:cubicBezTo>
                      <a:pt x="14311" y="14344"/>
                      <a:pt x="11675" y="15845"/>
                      <a:pt x="8973" y="17380"/>
                    </a:cubicBezTo>
                    <a:cubicBezTo>
                      <a:pt x="9074" y="17213"/>
                      <a:pt x="9174" y="17146"/>
                      <a:pt x="9274" y="17079"/>
                    </a:cubicBezTo>
                    <a:cubicBezTo>
                      <a:pt x="11842" y="15678"/>
                      <a:pt x="14377" y="14244"/>
                      <a:pt x="16912" y="12776"/>
                    </a:cubicBezTo>
                    <a:cubicBezTo>
                      <a:pt x="17379" y="12509"/>
                      <a:pt x="17947" y="12309"/>
                      <a:pt x="18180" y="11742"/>
                    </a:cubicBezTo>
                    <a:cubicBezTo>
                      <a:pt x="18180" y="11142"/>
                      <a:pt x="17980" y="10675"/>
                      <a:pt x="17413" y="10408"/>
                    </a:cubicBezTo>
                    <a:cubicBezTo>
                      <a:pt x="17045" y="10485"/>
                      <a:pt x="16705" y="10625"/>
                      <a:pt x="16377" y="10793"/>
                    </a:cubicBezTo>
                    <a:lnTo>
                      <a:pt x="16377" y="10793"/>
                    </a:lnTo>
                    <a:cubicBezTo>
                      <a:pt x="16678" y="10588"/>
                      <a:pt x="16946" y="10340"/>
                      <a:pt x="17146" y="10008"/>
                    </a:cubicBezTo>
                    <a:cubicBezTo>
                      <a:pt x="17179" y="9407"/>
                      <a:pt x="16946" y="8940"/>
                      <a:pt x="16412" y="8640"/>
                    </a:cubicBezTo>
                    <a:cubicBezTo>
                      <a:pt x="15845" y="8640"/>
                      <a:pt x="15445" y="8974"/>
                      <a:pt x="14978" y="9240"/>
                    </a:cubicBezTo>
                    <a:cubicBezTo>
                      <a:pt x="12276" y="10775"/>
                      <a:pt x="9574" y="12309"/>
                      <a:pt x="6872" y="13810"/>
                    </a:cubicBezTo>
                    <a:cubicBezTo>
                      <a:pt x="9641" y="12176"/>
                      <a:pt x="12443" y="10641"/>
                      <a:pt x="15211" y="9040"/>
                    </a:cubicBezTo>
                    <a:cubicBezTo>
                      <a:pt x="15578" y="8840"/>
                      <a:pt x="16012" y="8673"/>
                      <a:pt x="16179" y="8206"/>
                    </a:cubicBezTo>
                    <a:cubicBezTo>
                      <a:pt x="16245" y="7873"/>
                      <a:pt x="16112" y="7539"/>
                      <a:pt x="15945" y="7239"/>
                    </a:cubicBezTo>
                    <a:cubicBezTo>
                      <a:pt x="15044" y="5705"/>
                      <a:pt x="14177" y="4137"/>
                      <a:pt x="13277" y="2602"/>
                    </a:cubicBezTo>
                    <a:cubicBezTo>
                      <a:pt x="13143" y="2369"/>
                      <a:pt x="13010" y="2102"/>
                      <a:pt x="12676" y="2035"/>
                    </a:cubicBezTo>
                    <a:cubicBezTo>
                      <a:pt x="8640" y="4304"/>
                      <a:pt x="4604" y="6605"/>
                      <a:pt x="534" y="8840"/>
                    </a:cubicBezTo>
                    <a:cubicBezTo>
                      <a:pt x="0" y="9140"/>
                      <a:pt x="367" y="9374"/>
                      <a:pt x="434" y="9674"/>
                    </a:cubicBezTo>
                    <a:cubicBezTo>
                      <a:pt x="401" y="10208"/>
                      <a:pt x="701" y="10675"/>
                      <a:pt x="968" y="11142"/>
                    </a:cubicBezTo>
                    <a:cubicBezTo>
                      <a:pt x="4737" y="17847"/>
                      <a:pt x="8540" y="24551"/>
                      <a:pt x="12309" y="31256"/>
                    </a:cubicBezTo>
                    <a:cubicBezTo>
                      <a:pt x="12776" y="32090"/>
                      <a:pt x="13143" y="33024"/>
                      <a:pt x="13844" y="33691"/>
                    </a:cubicBezTo>
                    <a:cubicBezTo>
                      <a:pt x="14003" y="33767"/>
                      <a:pt x="14153" y="33798"/>
                      <a:pt x="14294" y="33798"/>
                    </a:cubicBezTo>
                    <a:cubicBezTo>
                      <a:pt x="14713" y="33798"/>
                      <a:pt x="15062" y="33524"/>
                      <a:pt x="15411" y="33324"/>
                    </a:cubicBezTo>
                    <a:cubicBezTo>
                      <a:pt x="19948" y="30756"/>
                      <a:pt x="24518" y="28221"/>
                      <a:pt x="29054" y="25652"/>
                    </a:cubicBezTo>
                    <a:cubicBezTo>
                      <a:pt x="29421" y="25452"/>
                      <a:pt x="29788" y="25252"/>
                      <a:pt x="29955" y="24852"/>
                    </a:cubicBezTo>
                    <a:cubicBezTo>
                      <a:pt x="30189" y="24351"/>
                      <a:pt x="29955" y="23918"/>
                      <a:pt x="29722" y="23451"/>
                    </a:cubicBezTo>
                    <a:cubicBezTo>
                      <a:pt x="28087" y="20482"/>
                      <a:pt x="26386" y="17546"/>
                      <a:pt x="24718" y="14611"/>
                    </a:cubicBezTo>
                    <a:cubicBezTo>
                      <a:pt x="22083" y="9874"/>
                      <a:pt x="19348" y="5204"/>
                      <a:pt x="16779" y="467"/>
                    </a:cubicBezTo>
                    <a:cubicBezTo>
                      <a:pt x="16679" y="267"/>
                      <a:pt x="16579" y="67"/>
                      <a:pt x="16345" y="0"/>
                    </a:cubicBezTo>
                    <a:close/>
                  </a:path>
                </a:pathLst>
              </a:custGeom>
              <a:solidFill>
                <a:srgbClr val="F6F7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51"/>
              <p:cNvSpPr/>
              <p:nvPr/>
            </p:nvSpPr>
            <p:spPr>
              <a:xfrm>
                <a:off x="9143997" y="722006"/>
                <a:ext cx="2210734" cy="1957813"/>
              </a:xfrm>
              <a:custGeom>
                <a:rect b="b" l="l" r="r" t="t"/>
                <a:pathLst>
                  <a:path extrusionOk="0" h="46468" w="52471">
                    <a:moveTo>
                      <a:pt x="37844" y="1"/>
                    </a:moveTo>
                    <a:cubicBezTo>
                      <a:pt x="37619" y="1"/>
                      <a:pt x="37363" y="105"/>
                      <a:pt x="37060" y="320"/>
                    </a:cubicBezTo>
                    <a:cubicBezTo>
                      <a:pt x="37960" y="1921"/>
                      <a:pt x="38828" y="3522"/>
                      <a:pt x="39728" y="5124"/>
                    </a:cubicBezTo>
                    <a:cubicBezTo>
                      <a:pt x="43298" y="11528"/>
                      <a:pt x="46934" y="17933"/>
                      <a:pt x="50536" y="24337"/>
                    </a:cubicBezTo>
                    <a:cubicBezTo>
                      <a:pt x="50603" y="25105"/>
                      <a:pt x="49969" y="25305"/>
                      <a:pt x="49469" y="25572"/>
                    </a:cubicBezTo>
                    <a:cubicBezTo>
                      <a:pt x="45032" y="28140"/>
                      <a:pt x="40529" y="30642"/>
                      <a:pt x="36092" y="33144"/>
                    </a:cubicBezTo>
                    <a:cubicBezTo>
                      <a:pt x="35259" y="33644"/>
                      <a:pt x="34691" y="34244"/>
                      <a:pt x="34458" y="35178"/>
                    </a:cubicBezTo>
                    <a:cubicBezTo>
                      <a:pt x="34288" y="35971"/>
                      <a:pt x="33469" y="36572"/>
                      <a:pt x="32654" y="36572"/>
                    </a:cubicBezTo>
                    <a:cubicBezTo>
                      <a:pt x="32509" y="36572"/>
                      <a:pt x="32364" y="36553"/>
                      <a:pt x="32223" y="36513"/>
                    </a:cubicBezTo>
                    <a:cubicBezTo>
                      <a:pt x="31905" y="36433"/>
                      <a:pt x="31598" y="36395"/>
                      <a:pt x="31299" y="36395"/>
                    </a:cubicBezTo>
                    <a:cubicBezTo>
                      <a:pt x="30598" y="36395"/>
                      <a:pt x="29943" y="36605"/>
                      <a:pt x="29288" y="36980"/>
                    </a:cubicBezTo>
                    <a:cubicBezTo>
                      <a:pt x="26352" y="38648"/>
                      <a:pt x="23450" y="40282"/>
                      <a:pt x="20515" y="41950"/>
                    </a:cubicBezTo>
                    <a:cubicBezTo>
                      <a:pt x="18947" y="42817"/>
                      <a:pt x="17412" y="43751"/>
                      <a:pt x="15811" y="44585"/>
                    </a:cubicBezTo>
                    <a:cubicBezTo>
                      <a:pt x="15547" y="44717"/>
                      <a:pt x="15284" y="44870"/>
                      <a:pt x="15026" y="44870"/>
                    </a:cubicBezTo>
                    <a:cubicBezTo>
                      <a:pt x="14827" y="44870"/>
                      <a:pt x="14632" y="44780"/>
                      <a:pt x="14444" y="44518"/>
                    </a:cubicBezTo>
                    <a:cubicBezTo>
                      <a:pt x="12843" y="41716"/>
                      <a:pt x="11275" y="38914"/>
                      <a:pt x="9674" y="36112"/>
                    </a:cubicBezTo>
                    <a:cubicBezTo>
                      <a:pt x="6772" y="30942"/>
                      <a:pt x="3836" y="25805"/>
                      <a:pt x="934" y="20668"/>
                    </a:cubicBezTo>
                    <a:cubicBezTo>
                      <a:pt x="0" y="21135"/>
                      <a:pt x="33" y="21735"/>
                      <a:pt x="534" y="22603"/>
                    </a:cubicBezTo>
                    <a:cubicBezTo>
                      <a:pt x="3202" y="27273"/>
                      <a:pt x="5838" y="31976"/>
                      <a:pt x="8506" y="36680"/>
                    </a:cubicBezTo>
                    <a:cubicBezTo>
                      <a:pt x="10207" y="39682"/>
                      <a:pt x="11942" y="42684"/>
                      <a:pt x="13610" y="45686"/>
                    </a:cubicBezTo>
                    <a:cubicBezTo>
                      <a:pt x="13881" y="46207"/>
                      <a:pt x="14139" y="46468"/>
                      <a:pt x="14498" y="46468"/>
                    </a:cubicBezTo>
                    <a:cubicBezTo>
                      <a:pt x="14713" y="46468"/>
                      <a:pt x="14965" y="46374"/>
                      <a:pt x="15278" y="46186"/>
                    </a:cubicBezTo>
                    <a:cubicBezTo>
                      <a:pt x="17279" y="44985"/>
                      <a:pt x="19314" y="43918"/>
                      <a:pt x="21349" y="42751"/>
                    </a:cubicBezTo>
                    <a:cubicBezTo>
                      <a:pt x="24151" y="41183"/>
                      <a:pt x="26919" y="39615"/>
                      <a:pt x="29688" y="38047"/>
                    </a:cubicBezTo>
                    <a:cubicBezTo>
                      <a:pt x="29883" y="37933"/>
                      <a:pt x="30047" y="37851"/>
                      <a:pt x="30202" y="37851"/>
                    </a:cubicBezTo>
                    <a:cubicBezTo>
                      <a:pt x="30365" y="37851"/>
                      <a:pt x="30518" y="37941"/>
                      <a:pt x="30689" y="38181"/>
                    </a:cubicBezTo>
                    <a:cubicBezTo>
                      <a:pt x="31037" y="38616"/>
                      <a:pt x="31669" y="38838"/>
                      <a:pt x="32280" y="38838"/>
                    </a:cubicBezTo>
                    <a:cubicBezTo>
                      <a:pt x="32605" y="38838"/>
                      <a:pt x="32924" y="38775"/>
                      <a:pt x="33190" y="38648"/>
                    </a:cubicBezTo>
                    <a:cubicBezTo>
                      <a:pt x="34024" y="38214"/>
                      <a:pt x="34792" y="37714"/>
                      <a:pt x="35625" y="37247"/>
                    </a:cubicBezTo>
                    <a:cubicBezTo>
                      <a:pt x="36426" y="36813"/>
                      <a:pt x="36793" y="36079"/>
                      <a:pt x="36626" y="35212"/>
                    </a:cubicBezTo>
                    <a:cubicBezTo>
                      <a:pt x="36493" y="34311"/>
                      <a:pt x="36893" y="33978"/>
                      <a:pt x="37560" y="33577"/>
                    </a:cubicBezTo>
                    <a:cubicBezTo>
                      <a:pt x="42197" y="31009"/>
                      <a:pt x="46800" y="28440"/>
                      <a:pt x="51370" y="25838"/>
                    </a:cubicBezTo>
                    <a:cubicBezTo>
                      <a:pt x="52437" y="25238"/>
                      <a:pt x="52471" y="25138"/>
                      <a:pt x="51904" y="24104"/>
                    </a:cubicBezTo>
                    <a:cubicBezTo>
                      <a:pt x="47534" y="16365"/>
                      <a:pt x="43131" y="8593"/>
                      <a:pt x="38794" y="821"/>
                    </a:cubicBezTo>
                    <a:cubicBezTo>
                      <a:pt x="38504" y="282"/>
                      <a:pt x="38214" y="1"/>
                      <a:pt x="37844" y="1"/>
                    </a:cubicBezTo>
                    <a:close/>
                  </a:path>
                </a:pathLst>
              </a:custGeom>
              <a:solidFill>
                <a:srgbClr val="6349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51"/>
              <p:cNvSpPr/>
              <p:nvPr/>
            </p:nvSpPr>
            <p:spPr>
              <a:xfrm>
                <a:off x="9853719" y="1173961"/>
                <a:ext cx="699821" cy="1070797"/>
              </a:xfrm>
              <a:custGeom>
                <a:rect b="b" l="l" r="r" t="t"/>
                <a:pathLst>
                  <a:path extrusionOk="0" h="25415" w="16610">
                    <a:moveTo>
                      <a:pt x="889" y="1"/>
                    </a:moveTo>
                    <a:cubicBezTo>
                      <a:pt x="584" y="1"/>
                      <a:pt x="284" y="67"/>
                      <a:pt x="0" y="267"/>
                    </a:cubicBezTo>
                    <a:cubicBezTo>
                      <a:pt x="134" y="901"/>
                      <a:pt x="401" y="1502"/>
                      <a:pt x="734" y="2069"/>
                    </a:cubicBezTo>
                    <a:cubicBezTo>
                      <a:pt x="2702" y="5471"/>
                      <a:pt x="4737" y="8840"/>
                      <a:pt x="6605" y="12309"/>
                    </a:cubicBezTo>
                    <a:cubicBezTo>
                      <a:pt x="8740" y="16246"/>
                      <a:pt x="11008" y="20115"/>
                      <a:pt x="13210" y="24018"/>
                    </a:cubicBezTo>
                    <a:cubicBezTo>
                      <a:pt x="13410" y="24385"/>
                      <a:pt x="13543" y="24685"/>
                      <a:pt x="13443" y="25085"/>
                    </a:cubicBezTo>
                    <a:cubicBezTo>
                      <a:pt x="13498" y="25140"/>
                      <a:pt x="13575" y="25194"/>
                      <a:pt x="13637" y="25194"/>
                    </a:cubicBezTo>
                    <a:cubicBezTo>
                      <a:pt x="13651" y="25194"/>
                      <a:pt x="13665" y="25191"/>
                      <a:pt x="13677" y="25185"/>
                    </a:cubicBezTo>
                    <a:cubicBezTo>
                      <a:pt x="14066" y="25099"/>
                      <a:pt x="14443" y="25043"/>
                      <a:pt x="14812" y="25043"/>
                    </a:cubicBezTo>
                    <a:cubicBezTo>
                      <a:pt x="15298" y="25043"/>
                      <a:pt x="15772" y="25139"/>
                      <a:pt x="16245" y="25385"/>
                    </a:cubicBezTo>
                    <a:cubicBezTo>
                      <a:pt x="16282" y="25398"/>
                      <a:pt x="16345" y="25414"/>
                      <a:pt x="16406" y="25414"/>
                    </a:cubicBezTo>
                    <a:cubicBezTo>
                      <a:pt x="16511" y="25414"/>
                      <a:pt x="16609" y="25364"/>
                      <a:pt x="16546" y="25152"/>
                    </a:cubicBezTo>
                    <a:cubicBezTo>
                      <a:pt x="16345" y="24852"/>
                      <a:pt x="16145" y="24518"/>
                      <a:pt x="15978" y="24218"/>
                    </a:cubicBezTo>
                    <a:cubicBezTo>
                      <a:pt x="14144" y="21016"/>
                      <a:pt x="12309" y="17847"/>
                      <a:pt x="10541" y="14611"/>
                    </a:cubicBezTo>
                    <a:cubicBezTo>
                      <a:pt x="9207" y="12176"/>
                      <a:pt x="7806" y="9774"/>
                      <a:pt x="6472" y="7339"/>
                    </a:cubicBezTo>
                    <a:cubicBezTo>
                      <a:pt x="5204" y="5104"/>
                      <a:pt x="3903" y="2903"/>
                      <a:pt x="2736" y="601"/>
                    </a:cubicBezTo>
                    <a:cubicBezTo>
                      <a:pt x="2514" y="435"/>
                      <a:pt x="2362" y="85"/>
                      <a:pt x="2030" y="85"/>
                    </a:cubicBezTo>
                    <a:cubicBezTo>
                      <a:pt x="1962" y="85"/>
                      <a:pt x="1887" y="100"/>
                      <a:pt x="1802" y="134"/>
                    </a:cubicBezTo>
                    <a:cubicBezTo>
                      <a:pt x="1501" y="67"/>
                      <a:pt x="1193" y="1"/>
                      <a:pt x="8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51"/>
              <p:cNvSpPr/>
              <p:nvPr/>
            </p:nvSpPr>
            <p:spPr>
              <a:xfrm>
                <a:off x="9929600" y="1161322"/>
                <a:ext cx="39394" cy="38256"/>
              </a:xfrm>
              <a:custGeom>
                <a:rect b="b" l="l" r="r" t="t"/>
                <a:pathLst>
                  <a:path extrusionOk="0" h="908" w="935">
                    <a:moveTo>
                      <a:pt x="801" y="0"/>
                    </a:moveTo>
                    <a:cubicBezTo>
                      <a:pt x="534" y="134"/>
                      <a:pt x="167" y="100"/>
                      <a:pt x="1" y="434"/>
                    </a:cubicBezTo>
                    <a:cubicBezTo>
                      <a:pt x="311" y="527"/>
                      <a:pt x="477" y="908"/>
                      <a:pt x="846" y="908"/>
                    </a:cubicBezTo>
                    <a:cubicBezTo>
                      <a:pt x="875" y="908"/>
                      <a:pt x="904" y="906"/>
                      <a:pt x="935" y="901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51"/>
              <p:cNvSpPr/>
              <p:nvPr/>
            </p:nvSpPr>
            <p:spPr>
              <a:xfrm>
                <a:off x="9751126" y="1747385"/>
                <a:ext cx="1547400" cy="880190"/>
              </a:xfrm>
              <a:custGeom>
                <a:rect b="b" l="l" r="r" t="t"/>
                <a:pathLst>
                  <a:path extrusionOk="0" h="20891" w="36727">
                    <a:moveTo>
                      <a:pt x="36126" y="0"/>
                    </a:moveTo>
                    <a:cubicBezTo>
                      <a:pt x="35893" y="167"/>
                      <a:pt x="35659" y="334"/>
                      <a:pt x="35426" y="467"/>
                    </a:cubicBezTo>
                    <a:cubicBezTo>
                      <a:pt x="30522" y="3269"/>
                      <a:pt x="25619" y="6071"/>
                      <a:pt x="20648" y="8807"/>
                    </a:cubicBezTo>
                    <a:cubicBezTo>
                      <a:pt x="19514" y="9440"/>
                      <a:pt x="18914" y="10241"/>
                      <a:pt x="18981" y="11542"/>
                    </a:cubicBezTo>
                    <a:cubicBezTo>
                      <a:pt x="18981" y="11575"/>
                      <a:pt x="18981" y="11609"/>
                      <a:pt x="18947" y="11642"/>
                    </a:cubicBezTo>
                    <a:lnTo>
                      <a:pt x="18880" y="11642"/>
                    </a:lnTo>
                    <a:cubicBezTo>
                      <a:pt x="18371" y="11256"/>
                      <a:pt x="17853" y="11082"/>
                      <a:pt x="17325" y="11082"/>
                    </a:cubicBezTo>
                    <a:cubicBezTo>
                      <a:pt x="16850" y="11082"/>
                      <a:pt x="16368" y="11222"/>
                      <a:pt x="15878" y="11475"/>
                    </a:cubicBezTo>
                    <a:cubicBezTo>
                      <a:pt x="15812" y="11542"/>
                      <a:pt x="15745" y="11609"/>
                      <a:pt x="15645" y="11642"/>
                    </a:cubicBezTo>
                    <a:cubicBezTo>
                      <a:pt x="10708" y="14444"/>
                      <a:pt x="5738" y="17246"/>
                      <a:pt x="768" y="20048"/>
                    </a:cubicBezTo>
                    <a:cubicBezTo>
                      <a:pt x="606" y="20140"/>
                      <a:pt x="444" y="20281"/>
                      <a:pt x="260" y="20281"/>
                    </a:cubicBezTo>
                    <a:cubicBezTo>
                      <a:pt x="179" y="20281"/>
                      <a:pt x="93" y="20253"/>
                      <a:pt x="0" y="20181"/>
                    </a:cubicBezTo>
                    <a:lnTo>
                      <a:pt x="0" y="20181"/>
                    </a:lnTo>
                    <a:cubicBezTo>
                      <a:pt x="159" y="20677"/>
                      <a:pt x="353" y="20890"/>
                      <a:pt x="645" y="20890"/>
                    </a:cubicBezTo>
                    <a:cubicBezTo>
                      <a:pt x="845" y="20890"/>
                      <a:pt x="1090" y="20791"/>
                      <a:pt x="1401" y="20615"/>
                    </a:cubicBezTo>
                    <a:cubicBezTo>
                      <a:pt x="6071" y="17947"/>
                      <a:pt x="10741" y="15345"/>
                      <a:pt x="15445" y="12676"/>
                    </a:cubicBezTo>
                    <a:cubicBezTo>
                      <a:pt x="15867" y="12426"/>
                      <a:pt x="16301" y="12298"/>
                      <a:pt x="16746" y="12298"/>
                    </a:cubicBezTo>
                    <a:cubicBezTo>
                      <a:pt x="17073" y="12298"/>
                      <a:pt x="17407" y="12368"/>
                      <a:pt x="17746" y="12509"/>
                    </a:cubicBezTo>
                    <a:cubicBezTo>
                      <a:pt x="17881" y="12559"/>
                      <a:pt x="18029" y="12582"/>
                      <a:pt x="18185" y="12582"/>
                    </a:cubicBezTo>
                    <a:cubicBezTo>
                      <a:pt x="19073" y="12582"/>
                      <a:pt x="20201" y="11831"/>
                      <a:pt x="20315" y="11008"/>
                    </a:cubicBezTo>
                    <a:cubicBezTo>
                      <a:pt x="20448" y="10174"/>
                      <a:pt x="20882" y="9607"/>
                      <a:pt x="21616" y="9207"/>
                    </a:cubicBezTo>
                    <a:cubicBezTo>
                      <a:pt x="26319" y="6572"/>
                      <a:pt x="31022" y="3870"/>
                      <a:pt x="35726" y="1235"/>
                    </a:cubicBezTo>
                    <a:cubicBezTo>
                      <a:pt x="36293" y="934"/>
                      <a:pt x="36727" y="634"/>
                      <a:pt x="361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51"/>
              <p:cNvSpPr/>
              <p:nvPr/>
            </p:nvSpPr>
            <p:spPr>
              <a:xfrm>
                <a:off x="9326684" y="1387152"/>
                <a:ext cx="431521" cy="255197"/>
              </a:xfrm>
              <a:custGeom>
                <a:rect b="b" l="l" r="r" t="t"/>
                <a:pathLst>
                  <a:path extrusionOk="0" h="6057" w="10242">
                    <a:moveTo>
                      <a:pt x="9377" y="0"/>
                    </a:moveTo>
                    <a:cubicBezTo>
                      <a:pt x="9226" y="0"/>
                      <a:pt x="9094" y="84"/>
                      <a:pt x="8974" y="144"/>
                    </a:cubicBezTo>
                    <a:cubicBezTo>
                      <a:pt x="6138" y="1745"/>
                      <a:pt x="3336" y="3313"/>
                      <a:pt x="534" y="4914"/>
                    </a:cubicBezTo>
                    <a:cubicBezTo>
                      <a:pt x="201" y="5115"/>
                      <a:pt x="0" y="5281"/>
                      <a:pt x="234" y="5715"/>
                    </a:cubicBezTo>
                    <a:cubicBezTo>
                      <a:pt x="367" y="5961"/>
                      <a:pt x="499" y="6057"/>
                      <a:pt x="656" y="6057"/>
                    </a:cubicBezTo>
                    <a:cubicBezTo>
                      <a:pt x="776" y="6057"/>
                      <a:pt x="909" y="6002"/>
                      <a:pt x="1068" y="5915"/>
                    </a:cubicBezTo>
                    <a:cubicBezTo>
                      <a:pt x="3903" y="4314"/>
                      <a:pt x="6739" y="2713"/>
                      <a:pt x="9607" y="1145"/>
                    </a:cubicBezTo>
                    <a:cubicBezTo>
                      <a:pt x="10241" y="778"/>
                      <a:pt x="9908" y="445"/>
                      <a:pt x="9707" y="144"/>
                    </a:cubicBezTo>
                    <a:cubicBezTo>
                      <a:pt x="9587" y="38"/>
                      <a:pt x="9478" y="0"/>
                      <a:pt x="9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51"/>
              <p:cNvSpPr/>
              <p:nvPr/>
            </p:nvSpPr>
            <p:spPr>
              <a:xfrm>
                <a:off x="9758162" y="2067255"/>
                <a:ext cx="572033" cy="327496"/>
              </a:xfrm>
              <a:custGeom>
                <a:rect b="b" l="l" r="r" t="t"/>
                <a:pathLst>
                  <a:path extrusionOk="0" h="7773" w="13577">
                    <a:moveTo>
                      <a:pt x="13176" y="1"/>
                    </a:moveTo>
                    <a:cubicBezTo>
                      <a:pt x="12903" y="1"/>
                      <a:pt x="12673" y="165"/>
                      <a:pt x="12442" y="281"/>
                    </a:cubicBezTo>
                    <a:cubicBezTo>
                      <a:pt x="8540" y="2482"/>
                      <a:pt x="4603" y="4717"/>
                      <a:pt x="701" y="6919"/>
                    </a:cubicBezTo>
                    <a:cubicBezTo>
                      <a:pt x="500" y="7052"/>
                      <a:pt x="0" y="7119"/>
                      <a:pt x="234" y="7553"/>
                    </a:cubicBezTo>
                    <a:cubicBezTo>
                      <a:pt x="327" y="7715"/>
                      <a:pt x="420" y="7773"/>
                      <a:pt x="511" y="7773"/>
                    </a:cubicBezTo>
                    <a:cubicBezTo>
                      <a:pt x="683" y="7773"/>
                      <a:pt x="849" y="7573"/>
                      <a:pt x="1001" y="7486"/>
                    </a:cubicBezTo>
                    <a:cubicBezTo>
                      <a:pt x="3302" y="6218"/>
                      <a:pt x="5604" y="4917"/>
                      <a:pt x="7906" y="3616"/>
                    </a:cubicBezTo>
                    <a:cubicBezTo>
                      <a:pt x="9574" y="2682"/>
                      <a:pt x="11241" y="1715"/>
                      <a:pt x="12909" y="781"/>
                    </a:cubicBezTo>
                    <a:cubicBezTo>
                      <a:pt x="13210" y="614"/>
                      <a:pt x="13576" y="514"/>
                      <a:pt x="13310" y="14"/>
                    </a:cubicBezTo>
                    <a:cubicBezTo>
                      <a:pt x="13264" y="5"/>
                      <a:pt x="13220" y="1"/>
                      <a:pt x="131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51"/>
              <p:cNvSpPr/>
              <p:nvPr/>
            </p:nvSpPr>
            <p:spPr>
              <a:xfrm>
                <a:off x="9721591" y="1990447"/>
                <a:ext cx="566429" cy="327538"/>
              </a:xfrm>
              <a:custGeom>
                <a:rect b="b" l="l" r="r" t="t"/>
                <a:pathLst>
                  <a:path extrusionOk="0" h="7774" w="13444">
                    <a:moveTo>
                      <a:pt x="12951" y="1"/>
                    </a:moveTo>
                    <a:cubicBezTo>
                      <a:pt x="12789" y="1"/>
                      <a:pt x="12642" y="169"/>
                      <a:pt x="12510" y="236"/>
                    </a:cubicBezTo>
                    <a:cubicBezTo>
                      <a:pt x="9374" y="2004"/>
                      <a:pt x="6205" y="3738"/>
                      <a:pt x="3103" y="5506"/>
                    </a:cubicBezTo>
                    <a:cubicBezTo>
                      <a:pt x="2102" y="6040"/>
                      <a:pt x="1168" y="6607"/>
                      <a:pt x="134" y="7207"/>
                    </a:cubicBezTo>
                    <a:cubicBezTo>
                      <a:pt x="34" y="7307"/>
                      <a:pt x="1" y="7474"/>
                      <a:pt x="134" y="7641"/>
                    </a:cubicBezTo>
                    <a:cubicBezTo>
                      <a:pt x="191" y="7740"/>
                      <a:pt x="260" y="7773"/>
                      <a:pt x="333" y="7773"/>
                    </a:cubicBezTo>
                    <a:cubicBezTo>
                      <a:pt x="432" y="7773"/>
                      <a:pt x="539" y="7713"/>
                      <a:pt x="635" y="7674"/>
                    </a:cubicBezTo>
                    <a:cubicBezTo>
                      <a:pt x="1202" y="7341"/>
                      <a:pt x="1769" y="7041"/>
                      <a:pt x="2336" y="6707"/>
                    </a:cubicBezTo>
                    <a:cubicBezTo>
                      <a:pt x="5838" y="4739"/>
                      <a:pt x="9341" y="2771"/>
                      <a:pt x="12843" y="769"/>
                    </a:cubicBezTo>
                    <a:cubicBezTo>
                      <a:pt x="13043" y="669"/>
                      <a:pt x="13444" y="569"/>
                      <a:pt x="13210" y="169"/>
                    </a:cubicBezTo>
                    <a:cubicBezTo>
                      <a:pt x="13120" y="45"/>
                      <a:pt x="13034" y="1"/>
                      <a:pt x="129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51"/>
              <p:cNvSpPr/>
              <p:nvPr/>
            </p:nvSpPr>
            <p:spPr>
              <a:xfrm>
                <a:off x="9804508" y="2140860"/>
                <a:ext cx="570643" cy="327201"/>
              </a:xfrm>
              <a:custGeom>
                <a:rect b="b" l="l" r="r" t="t"/>
                <a:pathLst>
                  <a:path extrusionOk="0" h="7766" w="13544">
                    <a:moveTo>
                      <a:pt x="13017" y="0"/>
                    </a:moveTo>
                    <a:cubicBezTo>
                      <a:pt x="12834" y="0"/>
                      <a:pt x="12688" y="196"/>
                      <a:pt x="12543" y="268"/>
                    </a:cubicBezTo>
                    <a:cubicBezTo>
                      <a:pt x="8607" y="2470"/>
                      <a:pt x="4671" y="4671"/>
                      <a:pt x="768" y="6906"/>
                    </a:cubicBezTo>
                    <a:cubicBezTo>
                      <a:pt x="501" y="7040"/>
                      <a:pt x="1" y="7173"/>
                      <a:pt x="234" y="7607"/>
                    </a:cubicBezTo>
                    <a:cubicBezTo>
                      <a:pt x="308" y="7723"/>
                      <a:pt x="392" y="7765"/>
                      <a:pt x="479" y="7765"/>
                    </a:cubicBezTo>
                    <a:cubicBezTo>
                      <a:pt x="669" y="7765"/>
                      <a:pt x="875" y="7565"/>
                      <a:pt x="1035" y="7473"/>
                    </a:cubicBezTo>
                    <a:cubicBezTo>
                      <a:pt x="3403" y="6139"/>
                      <a:pt x="5772" y="4838"/>
                      <a:pt x="8107" y="3504"/>
                    </a:cubicBezTo>
                    <a:cubicBezTo>
                      <a:pt x="9674" y="2603"/>
                      <a:pt x="11276" y="1736"/>
                      <a:pt x="12810" y="835"/>
                    </a:cubicBezTo>
                    <a:cubicBezTo>
                      <a:pt x="13077" y="702"/>
                      <a:pt x="13544" y="635"/>
                      <a:pt x="13244" y="101"/>
                    </a:cubicBezTo>
                    <a:cubicBezTo>
                      <a:pt x="13161" y="28"/>
                      <a:pt x="13086" y="0"/>
                      <a:pt x="130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51"/>
              <p:cNvSpPr/>
              <p:nvPr/>
            </p:nvSpPr>
            <p:spPr>
              <a:xfrm>
                <a:off x="9676636" y="1968749"/>
                <a:ext cx="493329" cy="271755"/>
              </a:xfrm>
              <a:custGeom>
                <a:rect b="b" l="l" r="r" t="t"/>
                <a:pathLst>
                  <a:path extrusionOk="0" h="6450" w="11709">
                    <a:moveTo>
                      <a:pt x="10968" y="1"/>
                    </a:moveTo>
                    <a:cubicBezTo>
                      <a:pt x="10835" y="1"/>
                      <a:pt x="10703" y="15"/>
                      <a:pt x="10575" y="50"/>
                    </a:cubicBezTo>
                    <a:cubicBezTo>
                      <a:pt x="7272" y="1918"/>
                      <a:pt x="3970" y="3786"/>
                      <a:pt x="668" y="5654"/>
                    </a:cubicBezTo>
                    <a:cubicBezTo>
                      <a:pt x="434" y="5788"/>
                      <a:pt x="0" y="5888"/>
                      <a:pt x="234" y="6288"/>
                    </a:cubicBezTo>
                    <a:cubicBezTo>
                      <a:pt x="293" y="6406"/>
                      <a:pt x="373" y="6449"/>
                      <a:pt x="461" y="6449"/>
                    </a:cubicBezTo>
                    <a:cubicBezTo>
                      <a:pt x="621" y="6449"/>
                      <a:pt x="805" y="6307"/>
                      <a:pt x="934" y="6221"/>
                    </a:cubicBezTo>
                    <a:cubicBezTo>
                      <a:pt x="4537" y="4186"/>
                      <a:pt x="8140" y="2152"/>
                      <a:pt x="11709" y="117"/>
                    </a:cubicBezTo>
                    <a:cubicBezTo>
                      <a:pt x="11470" y="52"/>
                      <a:pt x="11217" y="1"/>
                      <a:pt x="10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51"/>
              <p:cNvSpPr/>
              <p:nvPr/>
            </p:nvSpPr>
            <p:spPr>
              <a:xfrm>
                <a:off x="9631639" y="1907615"/>
                <a:ext cx="438557" cy="259831"/>
              </a:xfrm>
              <a:custGeom>
                <a:rect b="b" l="l" r="r" t="t"/>
                <a:pathLst>
                  <a:path extrusionOk="0" h="6167" w="10409">
                    <a:moveTo>
                      <a:pt x="10041" y="0"/>
                    </a:moveTo>
                    <a:cubicBezTo>
                      <a:pt x="8107" y="1101"/>
                      <a:pt x="6205" y="2202"/>
                      <a:pt x="4304" y="3302"/>
                    </a:cubicBezTo>
                    <a:cubicBezTo>
                      <a:pt x="3036" y="4003"/>
                      <a:pt x="1769" y="4737"/>
                      <a:pt x="501" y="5437"/>
                    </a:cubicBezTo>
                    <a:cubicBezTo>
                      <a:pt x="268" y="5571"/>
                      <a:pt x="1" y="5671"/>
                      <a:pt x="201" y="6004"/>
                    </a:cubicBezTo>
                    <a:cubicBezTo>
                      <a:pt x="273" y="6125"/>
                      <a:pt x="346" y="6167"/>
                      <a:pt x="419" y="6167"/>
                    </a:cubicBezTo>
                    <a:cubicBezTo>
                      <a:pt x="550" y="6167"/>
                      <a:pt x="686" y="6035"/>
                      <a:pt x="835" y="5971"/>
                    </a:cubicBezTo>
                    <a:cubicBezTo>
                      <a:pt x="1068" y="5838"/>
                      <a:pt x="1302" y="5704"/>
                      <a:pt x="1569" y="5571"/>
                    </a:cubicBezTo>
                    <a:lnTo>
                      <a:pt x="10408" y="634"/>
                    </a:lnTo>
                    <a:cubicBezTo>
                      <a:pt x="10275" y="434"/>
                      <a:pt x="10142" y="234"/>
                      <a:pt x="100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51"/>
              <p:cNvSpPr/>
              <p:nvPr/>
            </p:nvSpPr>
            <p:spPr>
              <a:xfrm>
                <a:off x="9418027" y="1532341"/>
                <a:ext cx="437125" cy="258651"/>
              </a:xfrm>
              <a:custGeom>
                <a:rect b="b" l="l" r="r" t="t"/>
                <a:pathLst>
                  <a:path extrusionOk="0" h="6139" w="10375">
                    <a:moveTo>
                      <a:pt x="10075" y="1"/>
                    </a:moveTo>
                    <a:cubicBezTo>
                      <a:pt x="6906" y="1769"/>
                      <a:pt x="3737" y="3570"/>
                      <a:pt x="601" y="5338"/>
                    </a:cubicBezTo>
                    <a:cubicBezTo>
                      <a:pt x="368" y="5471"/>
                      <a:pt x="1" y="5571"/>
                      <a:pt x="234" y="5938"/>
                    </a:cubicBezTo>
                    <a:cubicBezTo>
                      <a:pt x="321" y="6087"/>
                      <a:pt x="407" y="6139"/>
                      <a:pt x="494" y="6139"/>
                    </a:cubicBezTo>
                    <a:cubicBezTo>
                      <a:pt x="641" y="6139"/>
                      <a:pt x="788" y="5989"/>
                      <a:pt x="935" y="5905"/>
                    </a:cubicBezTo>
                    <a:cubicBezTo>
                      <a:pt x="4070" y="4104"/>
                      <a:pt x="7239" y="2336"/>
                      <a:pt x="10375" y="534"/>
                    </a:cubicBezTo>
                    <a:cubicBezTo>
                      <a:pt x="10275" y="368"/>
                      <a:pt x="10175" y="167"/>
                      <a:pt x="100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51"/>
              <p:cNvSpPr/>
              <p:nvPr/>
            </p:nvSpPr>
            <p:spPr>
              <a:xfrm>
                <a:off x="9547331" y="1758634"/>
                <a:ext cx="437125" cy="255997"/>
              </a:xfrm>
              <a:custGeom>
                <a:rect b="b" l="l" r="r" t="t"/>
                <a:pathLst>
                  <a:path extrusionOk="0" h="6076" w="10375">
                    <a:moveTo>
                      <a:pt x="10041" y="0"/>
                    </a:moveTo>
                    <a:cubicBezTo>
                      <a:pt x="6905" y="1768"/>
                      <a:pt x="3770" y="3536"/>
                      <a:pt x="634" y="5304"/>
                    </a:cubicBezTo>
                    <a:cubicBezTo>
                      <a:pt x="401" y="5437"/>
                      <a:pt x="1" y="5538"/>
                      <a:pt x="234" y="5904"/>
                    </a:cubicBezTo>
                    <a:cubicBezTo>
                      <a:pt x="310" y="6031"/>
                      <a:pt x="400" y="6076"/>
                      <a:pt x="495" y="6076"/>
                    </a:cubicBezTo>
                    <a:cubicBezTo>
                      <a:pt x="652" y="6076"/>
                      <a:pt x="823" y="5954"/>
                      <a:pt x="968" y="5871"/>
                    </a:cubicBezTo>
                    <a:cubicBezTo>
                      <a:pt x="4103" y="4070"/>
                      <a:pt x="7239" y="2335"/>
                      <a:pt x="10375" y="567"/>
                    </a:cubicBezTo>
                    <a:lnTo>
                      <a:pt x="100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51"/>
              <p:cNvSpPr/>
              <p:nvPr/>
            </p:nvSpPr>
            <p:spPr>
              <a:xfrm>
                <a:off x="9460201" y="1606831"/>
                <a:ext cx="437125" cy="258314"/>
              </a:xfrm>
              <a:custGeom>
                <a:rect b="b" l="l" r="r" t="t"/>
                <a:pathLst>
                  <a:path extrusionOk="0" h="6131" w="10375">
                    <a:moveTo>
                      <a:pt x="10041" y="1"/>
                    </a:moveTo>
                    <a:cubicBezTo>
                      <a:pt x="8807" y="701"/>
                      <a:pt x="7572" y="1402"/>
                      <a:pt x="6338" y="2102"/>
                    </a:cubicBezTo>
                    <a:cubicBezTo>
                      <a:pt x="4437" y="3170"/>
                      <a:pt x="2502" y="4270"/>
                      <a:pt x="601" y="5338"/>
                    </a:cubicBezTo>
                    <a:cubicBezTo>
                      <a:pt x="401" y="5471"/>
                      <a:pt x="0" y="5571"/>
                      <a:pt x="234" y="5938"/>
                    </a:cubicBezTo>
                    <a:cubicBezTo>
                      <a:pt x="317" y="6081"/>
                      <a:pt x="400" y="6130"/>
                      <a:pt x="484" y="6130"/>
                    </a:cubicBezTo>
                    <a:cubicBezTo>
                      <a:pt x="634" y="6130"/>
                      <a:pt x="784" y="5969"/>
                      <a:pt x="934" y="5905"/>
                    </a:cubicBezTo>
                    <a:cubicBezTo>
                      <a:pt x="1535" y="5571"/>
                      <a:pt x="2169" y="5238"/>
                      <a:pt x="2802" y="4871"/>
                    </a:cubicBezTo>
                    <a:cubicBezTo>
                      <a:pt x="5304" y="3436"/>
                      <a:pt x="7839" y="1969"/>
                      <a:pt x="10374" y="534"/>
                    </a:cubicBezTo>
                    <a:cubicBezTo>
                      <a:pt x="10241" y="334"/>
                      <a:pt x="10141" y="167"/>
                      <a:pt x="10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51"/>
              <p:cNvSpPr/>
              <p:nvPr/>
            </p:nvSpPr>
            <p:spPr>
              <a:xfrm>
                <a:off x="9506589" y="1681321"/>
                <a:ext cx="435692" cy="257219"/>
              </a:xfrm>
              <a:custGeom>
                <a:rect b="b" l="l" r="r" t="t"/>
                <a:pathLst>
                  <a:path extrusionOk="0" h="6105" w="10341">
                    <a:moveTo>
                      <a:pt x="9941" y="1"/>
                    </a:moveTo>
                    <a:cubicBezTo>
                      <a:pt x="9807" y="67"/>
                      <a:pt x="9707" y="167"/>
                      <a:pt x="9574" y="234"/>
                    </a:cubicBezTo>
                    <a:cubicBezTo>
                      <a:pt x="6605" y="1935"/>
                      <a:pt x="3636" y="3603"/>
                      <a:pt x="701" y="5304"/>
                    </a:cubicBezTo>
                    <a:cubicBezTo>
                      <a:pt x="434" y="5438"/>
                      <a:pt x="0" y="5571"/>
                      <a:pt x="234" y="5938"/>
                    </a:cubicBezTo>
                    <a:cubicBezTo>
                      <a:pt x="312" y="6060"/>
                      <a:pt x="397" y="6105"/>
                      <a:pt x="486" y="6105"/>
                    </a:cubicBezTo>
                    <a:cubicBezTo>
                      <a:pt x="664" y="6105"/>
                      <a:pt x="856" y="5927"/>
                      <a:pt x="1034" y="5838"/>
                    </a:cubicBezTo>
                    <a:cubicBezTo>
                      <a:pt x="4136" y="4103"/>
                      <a:pt x="7239" y="2369"/>
                      <a:pt x="10341" y="634"/>
                    </a:cubicBezTo>
                    <a:lnTo>
                      <a:pt x="99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51"/>
              <p:cNvSpPr/>
              <p:nvPr/>
            </p:nvSpPr>
            <p:spPr>
              <a:xfrm>
                <a:off x="9588074" y="1833124"/>
                <a:ext cx="437125" cy="259915"/>
              </a:xfrm>
              <a:custGeom>
                <a:rect b="b" l="l" r="r" t="t"/>
                <a:pathLst>
                  <a:path extrusionOk="0" h="6169" w="10375">
                    <a:moveTo>
                      <a:pt x="10075" y="0"/>
                    </a:moveTo>
                    <a:cubicBezTo>
                      <a:pt x="9574" y="300"/>
                      <a:pt x="9107" y="567"/>
                      <a:pt x="8607" y="834"/>
                    </a:cubicBezTo>
                    <a:cubicBezTo>
                      <a:pt x="5972" y="2335"/>
                      <a:pt x="3337" y="3836"/>
                      <a:pt x="701" y="5337"/>
                    </a:cubicBezTo>
                    <a:cubicBezTo>
                      <a:pt x="468" y="5471"/>
                      <a:pt x="1" y="5537"/>
                      <a:pt x="234" y="5971"/>
                    </a:cubicBezTo>
                    <a:cubicBezTo>
                      <a:pt x="314" y="6117"/>
                      <a:pt x="399" y="6168"/>
                      <a:pt x="485" y="6168"/>
                    </a:cubicBezTo>
                    <a:cubicBezTo>
                      <a:pt x="615" y="6168"/>
                      <a:pt x="748" y="6051"/>
                      <a:pt x="868" y="5971"/>
                    </a:cubicBezTo>
                    <a:lnTo>
                      <a:pt x="10375" y="567"/>
                    </a:lnTo>
                    <a:lnTo>
                      <a:pt x="10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51"/>
              <p:cNvSpPr/>
              <p:nvPr/>
            </p:nvSpPr>
            <p:spPr>
              <a:xfrm>
                <a:off x="9375852" y="1471754"/>
                <a:ext cx="413236" cy="244621"/>
              </a:xfrm>
              <a:custGeom>
                <a:rect b="b" l="l" r="r" t="t"/>
                <a:pathLst>
                  <a:path extrusionOk="0" h="5806" w="9808">
                    <a:moveTo>
                      <a:pt x="9392" y="0"/>
                    </a:moveTo>
                    <a:cubicBezTo>
                      <a:pt x="9206" y="0"/>
                      <a:pt x="9010" y="237"/>
                      <a:pt x="8874" y="305"/>
                    </a:cubicBezTo>
                    <a:cubicBezTo>
                      <a:pt x="6339" y="1739"/>
                      <a:pt x="3804" y="3140"/>
                      <a:pt x="1269" y="4574"/>
                    </a:cubicBezTo>
                    <a:cubicBezTo>
                      <a:pt x="902" y="4774"/>
                      <a:pt x="568" y="5008"/>
                      <a:pt x="234" y="5208"/>
                    </a:cubicBezTo>
                    <a:cubicBezTo>
                      <a:pt x="1" y="5341"/>
                      <a:pt x="68" y="5508"/>
                      <a:pt x="201" y="5675"/>
                    </a:cubicBezTo>
                    <a:cubicBezTo>
                      <a:pt x="275" y="5770"/>
                      <a:pt x="346" y="5805"/>
                      <a:pt x="414" y="5805"/>
                    </a:cubicBezTo>
                    <a:cubicBezTo>
                      <a:pt x="562" y="5805"/>
                      <a:pt x="698" y="5643"/>
                      <a:pt x="835" y="5575"/>
                    </a:cubicBezTo>
                    <a:cubicBezTo>
                      <a:pt x="3604" y="4007"/>
                      <a:pt x="6406" y="2439"/>
                      <a:pt x="9174" y="905"/>
                    </a:cubicBezTo>
                    <a:cubicBezTo>
                      <a:pt x="9441" y="738"/>
                      <a:pt x="9808" y="571"/>
                      <a:pt x="9641" y="204"/>
                    </a:cubicBezTo>
                    <a:cubicBezTo>
                      <a:pt x="9566" y="54"/>
                      <a:pt x="9480" y="0"/>
                      <a:pt x="9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51"/>
              <p:cNvSpPr/>
              <p:nvPr/>
            </p:nvSpPr>
            <p:spPr>
              <a:xfrm>
                <a:off x="9699135" y="1217526"/>
                <a:ext cx="520041" cy="765295"/>
              </a:xfrm>
              <a:custGeom>
                <a:rect b="b" l="l" r="r" t="t"/>
                <a:pathLst>
                  <a:path extrusionOk="0" h="18164" w="12343">
                    <a:moveTo>
                      <a:pt x="2268" y="1"/>
                    </a:moveTo>
                    <a:cubicBezTo>
                      <a:pt x="1468" y="368"/>
                      <a:pt x="701" y="768"/>
                      <a:pt x="0" y="1302"/>
                    </a:cubicBezTo>
                    <a:cubicBezTo>
                      <a:pt x="1668" y="4737"/>
                      <a:pt x="3536" y="8307"/>
                      <a:pt x="5704" y="12009"/>
                    </a:cubicBezTo>
                    <a:cubicBezTo>
                      <a:pt x="6772" y="13777"/>
                      <a:pt x="7806" y="15512"/>
                      <a:pt x="8873" y="17146"/>
                    </a:cubicBezTo>
                    <a:cubicBezTo>
                      <a:pt x="9040" y="17346"/>
                      <a:pt x="9574" y="17947"/>
                      <a:pt x="10541" y="18114"/>
                    </a:cubicBezTo>
                    <a:cubicBezTo>
                      <a:pt x="10730" y="18149"/>
                      <a:pt x="10911" y="18163"/>
                      <a:pt x="11079" y="18163"/>
                    </a:cubicBezTo>
                    <a:cubicBezTo>
                      <a:pt x="11714" y="18163"/>
                      <a:pt x="12184" y="17959"/>
                      <a:pt x="12342" y="17880"/>
                    </a:cubicBezTo>
                    <a:cubicBezTo>
                      <a:pt x="8973" y="11909"/>
                      <a:pt x="5604" y="5972"/>
                      <a:pt x="22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8" name="Google Shape;768;p51"/>
            <p:cNvGrpSpPr/>
            <p:nvPr/>
          </p:nvGrpSpPr>
          <p:grpSpPr>
            <a:xfrm>
              <a:off x="698860" y="590214"/>
              <a:ext cx="1836805" cy="1745020"/>
              <a:chOff x="8902593" y="2650043"/>
              <a:chExt cx="2316565" cy="2200807"/>
            </a:xfrm>
          </p:grpSpPr>
          <p:sp>
            <p:nvSpPr>
              <p:cNvPr id="769" name="Google Shape;769;p51"/>
              <p:cNvSpPr/>
              <p:nvPr/>
            </p:nvSpPr>
            <p:spPr>
              <a:xfrm>
                <a:off x="9214495" y="2650043"/>
                <a:ext cx="1819797" cy="1724954"/>
              </a:xfrm>
              <a:custGeom>
                <a:rect b="b" l="l" r="r" t="t"/>
                <a:pathLst>
                  <a:path extrusionOk="0" h="35793" w="37761">
                    <a:moveTo>
                      <a:pt x="12303" y="1"/>
                    </a:moveTo>
                    <a:cubicBezTo>
                      <a:pt x="11948" y="1"/>
                      <a:pt x="11639" y="246"/>
                      <a:pt x="11275" y="667"/>
                    </a:cubicBezTo>
                    <a:cubicBezTo>
                      <a:pt x="9173" y="3169"/>
                      <a:pt x="7005" y="5638"/>
                      <a:pt x="4904" y="8139"/>
                    </a:cubicBezTo>
                    <a:cubicBezTo>
                      <a:pt x="3236" y="10074"/>
                      <a:pt x="1401" y="11809"/>
                      <a:pt x="0" y="13944"/>
                    </a:cubicBezTo>
                    <a:cubicBezTo>
                      <a:pt x="400" y="14978"/>
                      <a:pt x="1334" y="15545"/>
                      <a:pt x="2102" y="16212"/>
                    </a:cubicBezTo>
                    <a:cubicBezTo>
                      <a:pt x="9507" y="22383"/>
                      <a:pt x="16846" y="28688"/>
                      <a:pt x="24251" y="34859"/>
                    </a:cubicBezTo>
                    <a:cubicBezTo>
                      <a:pt x="24718" y="35125"/>
                      <a:pt x="24985" y="35659"/>
                      <a:pt x="25518" y="35793"/>
                    </a:cubicBezTo>
                    <a:cubicBezTo>
                      <a:pt x="26085" y="35726"/>
                      <a:pt x="26352" y="35292"/>
                      <a:pt x="26686" y="34925"/>
                    </a:cubicBezTo>
                    <a:cubicBezTo>
                      <a:pt x="29354" y="31957"/>
                      <a:pt x="31956" y="28888"/>
                      <a:pt x="34558" y="25852"/>
                    </a:cubicBezTo>
                    <a:cubicBezTo>
                      <a:pt x="35626" y="24618"/>
                      <a:pt x="36960" y="23584"/>
                      <a:pt x="37527" y="21983"/>
                    </a:cubicBezTo>
                    <a:cubicBezTo>
                      <a:pt x="37760" y="21382"/>
                      <a:pt x="37527" y="20982"/>
                      <a:pt x="37060" y="20582"/>
                    </a:cubicBezTo>
                    <a:cubicBezTo>
                      <a:pt x="29088" y="13877"/>
                      <a:pt x="21149" y="7139"/>
                      <a:pt x="13210" y="434"/>
                    </a:cubicBezTo>
                    <a:cubicBezTo>
                      <a:pt x="12854" y="136"/>
                      <a:pt x="12566" y="1"/>
                      <a:pt x="123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51"/>
              <p:cNvSpPr/>
              <p:nvPr/>
            </p:nvSpPr>
            <p:spPr>
              <a:xfrm>
                <a:off x="8902593" y="3321991"/>
                <a:ext cx="1507943" cy="1417920"/>
              </a:xfrm>
              <a:custGeom>
                <a:rect b="b" l="l" r="r" t="t"/>
                <a:pathLst>
                  <a:path extrusionOk="0" h="29422" w="31290">
                    <a:moveTo>
                      <a:pt x="6472" y="1"/>
                    </a:moveTo>
                    <a:cubicBezTo>
                      <a:pt x="6239" y="201"/>
                      <a:pt x="5938" y="368"/>
                      <a:pt x="5738" y="601"/>
                    </a:cubicBezTo>
                    <a:cubicBezTo>
                      <a:pt x="4337" y="2202"/>
                      <a:pt x="3070" y="3903"/>
                      <a:pt x="1602" y="5404"/>
                    </a:cubicBezTo>
                    <a:cubicBezTo>
                      <a:pt x="1" y="7072"/>
                      <a:pt x="134" y="8140"/>
                      <a:pt x="1836" y="9674"/>
                    </a:cubicBezTo>
                    <a:cubicBezTo>
                      <a:pt x="2903" y="10608"/>
                      <a:pt x="4004" y="11476"/>
                      <a:pt x="5071" y="12376"/>
                    </a:cubicBezTo>
                    <a:cubicBezTo>
                      <a:pt x="7573" y="14478"/>
                      <a:pt x="10108" y="16546"/>
                      <a:pt x="12543" y="18681"/>
                    </a:cubicBezTo>
                    <a:cubicBezTo>
                      <a:pt x="14378" y="20315"/>
                      <a:pt x="16346" y="21816"/>
                      <a:pt x="18181" y="23384"/>
                    </a:cubicBezTo>
                    <a:cubicBezTo>
                      <a:pt x="20582" y="25452"/>
                      <a:pt x="22884" y="27587"/>
                      <a:pt x="25486" y="29422"/>
                    </a:cubicBezTo>
                    <a:cubicBezTo>
                      <a:pt x="25853" y="27520"/>
                      <a:pt x="27020" y="26086"/>
                      <a:pt x="28354" y="24785"/>
                    </a:cubicBezTo>
                    <a:cubicBezTo>
                      <a:pt x="29255" y="23918"/>
                      <a:pt x="29922" y="22884"/>
                      <a:pt x="30689" y="21916"/>
                    </a:cubicBezTo>
                    <a:cubicBezTo>
                      <a:pt x="30990" y="21583"/>
                      <a:pt x="31290" y="21216"/>
                      <a:pt x="30990" y="20715"/>
                    </a:cubicBezTo>
                    <a:cubicBezTo>
                      <a:pt x="26153" y="16579"/>
                      <a:pt x="21316" y="12476"/>
                      <a:pt x="16479" y="8373"/>
                    </a:cubicBezTo>
                    <a:cubicBezTo>
                      <a:pt x="13144" y="5571"/>
                      <a:pt x="9808" y="2803"/>
                      <a:pt x="64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51"/>
              <p:cNvSpPr/>
              <p:nvPr/>
            </p:nvSpPr>
            <p:spPr>
              <a:xfrm>
                <a:off x="10154923" y="3709411"/>
                <a:ext cx="1015994" cy="1097632"/>
              </a:xfrm>
              <a:custGeom>
                <a:rect b="b" l="l" r="r" t="t"/>
                <a:pathLst>
                  <a:path extrusionOk="0" h="22776" w="21082">
                    <a:moveTo>
                      <a:pt x="18013" y="1"/>
                    </a:moveTo>
                    <a:cubicBezTo>
                      <a:pt x="17713" y="268"/>
                      <a:pt x="17413" y="534"/>
                      <a:pt x="17146" y="835"/>
                    </a:cubicBezTo>
                    <a:cubicBezTo>
                      <a:pt x="13410" y="5104"/>
                      <a:pt x="9707" y="9407"/>
                      <a:pt x="6004" y="13677"/>
                    </a:cubicBezTo>
                    <a:cubicBezTo>
                      <a:pt x="5979" y="13675"/>
                      <a:pt x="5953" y="13674"/>
                      <a:pt x="5928" y="13674"/>
                    </a:cubicBezTo>
                    <a:cubicBezTo>
                      <a:pt x="5566" y="13674"/>
                      <a:pt x="5289" y="13894"/>
                      <a:pt x="5070" y="14144"/>
                    </a:cubicBezTo>
                    <a:cubicBezTo>
                      <a:pt x="3669" y="15745"/>
                      <a:pt x="2202" y="17313"/>
                      <a:pt x="867" y="18981"/>
                    </a:cubicBezTo>
                    <a:cubicBezTo>
                      <a:pt x="0" y="20082"/>
                      <a:pt x="134" y="21082"/>
                      <a:pt x="1201" y="22083"/>
                    </a:cubicBezTo>
                    <a:cubicBezTo>
                      <a:pt x="1725" y="22542"/>
                      <a:pt x="2226" y="22776"/>
                      <a:pt x="2730" y="22776"/>
                    </a:cubicBezTo>
                    <a:cubicBezTo>
                      <a:pt x="3251" y="22776"/>
                      <a:pt x="3777" y="22525"/>
                      <a:pt x="4337" y="22016"/>
                    </a:cubicBezTo>
                    <a:cubicBezTo>
                      <a:pt x="4670" y="21716"/>
                      <a:pt x="4970" y="21383"/>
                      <a:pt x="5170" y="20949"/>
                    </a:cubicBezTo>
                    <a:cubicBezTo>
                      <a:pt x="5271" y="20682"/>
                      <a:pt x="5237" y="20382"/>
                      <a:pt x="5037" y="20182"/>
                    </a:cubicBezTo>
                    <a:cubicBezTo>
                      <a:pt x="4337" y="19481"/>
                      <a:pt x="4670" y="18948"/>
                      <a:pt x="5170" y="18314"/>
                    </a:cubicBezTo>
                    <a:cubicBezTo>
                      <a:pt x="5492" y="17912"/>
                      <a:pt x="5813" y="17704"/>
                      <a:pt x="6171" y="17704"/>
                    </a:cubicBezTo>
                    <a:cubicBezTo>
                      <a:pt x="6408" y="17704"/>
                      <a:pt x="6660" y="17795"/>
                      <a:pt x="6938" y="17980"/>
                    </a:cubicBezTo>
                    <a:cubicBezTo>
                      <a:pt x="7030" y="18035"/>
                      <a:pt x="7152" y="18060"/>
                      <a:pt x="7277" y="18060"/>
                    </a:cubicBezTo>
                    <a:cubicBezTo>
                      <a:pt x="7379" y="18060"/>
                      <a:pt x="7482" y="18044"/>
                      <a:pt x="7572" y="18014"/>
                    </a:cubicBezTo>
                    <a:cubicBezTo>
                      <a:pt x="8339" y="17580"/>
                      <a:pt x="8773" y="16779"/>
                      <a:pt x="9407" y="16246"/>
                    </a:cubicBezTo>
                    <a:cubicBezTo>
                      <a:pt x="12976" y="12109"/>
                      <a:pt x="16545" y="8006"/>
                      <a:pt x="20148" y="3870"/>
                    </a:cubicBezTo>
                    <a:cubicBezTo>
                      <a:pt x="20481" y="3470"/>
                      <a:pt x="21082" y="3103"/>
                      <a:pt x="20782" y="2369"/>
                    </a:cubicBezTo>
                    <a:cubicBezTo>
                      <a:pt x="19848" y="1568"/>
                      <a:pt x="18914" y="801"/>
                      <a:pt x="18013" y="1"/>
                    </a:cubicBezTo>
                    <a:close/>
                  </a:path>
                </a:pathLst>
              </a:custGeom>
              <a:solidFill>
                <a:srgbClr val="F7F7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51"/>
              <p:cNvSpPr/>
              <p:nvPr/>
            </p:nvSpPr>
            <p:spPr>
              <a:xfrm>
                <a:off x="10593764" y="3813025"/>
                <a:ext cx="625394" cy="701876"/>
              </a:xfrm>
              <a:custGeom>
                <a:rect b="b" l="l" r="r" t="t"/>
                <a:pathLst>
                  <a:path extrusionOk="0" h="14564" w="12977">
                    <a:moveTo>
                      <a:pt x="12340" y="1"/>
                    </a:moveTo>
                    <a:cubicBezTo>
                      <a:pt x="12125" y="1"/>
                      <a:pt x="11895" y="139"/>
                      <a:pt x="11676" y="219"/>
                    </a:cubicBezTo>
                    <a:cubicBezTo>
                      <a:pt x="11008" y="1020"/>
                      <a:pt x="10375" y="1854"/>
                      <a:pt x="9708" y="2654"/>
                    </a:cubicBezTo>
                    <a:cubicBezTo>
                      <a:pt x="6472" y="6390"/>
                      <a:pt x="3236" y="10126"/>
                      <a:pt x="1" y="13896"/>
                    </a:cubicBezTo>
                    <a:cubicBezTo>
                      <a:pt x="56" y="14309"/>
                      <a:pt x="225" y="14563"/>
                      <a:pt x="584" y="14563"/>
                    </a:cubicBezTo>
                    <a:cubicBezTo>
                      <a:pt x="659" y="14563"/>
                      <a:pt x="742" y="14552"/>
                      <a:pt x="835" y="14529"/>
                    </a:cubicBezTo>
                    <a:cubicBezTo>
                      <a:pt x="4671" y="10126"/>
                      <a:pt x="8507" y="5723"/>
                      <a:pt x="12343" y="1320"/>
                    </a:cubicBezTo>
                    <a:cubicBezTo>
                      <a:pt x="12610" y="1020"/>
                      <a:pt x="12977" y="686"/>
                      <a:pt x="12743" y="252"/>
                    </a:cubicBezTo>
                    <a:cubicBezTo>
                      <a:pt x="12622" y="64"/>
                      <a:pt x="12485" y="1"/>
                      <a:pt x="12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51"/>
              <p:cNvSpPr/>
              <p:nvPr/>
            </p:nvSpPr>
            <p:spPr>
              <a:xfrm>
                <a:off x="10103454" y="4320299"/>
                <a:ext cx="340866" cy="530551"/>
              </a:xfrm>
              <a:custGeom>
                <a:rect b="b" l="l" r="r" t="t"/>
                <a:pathLst>
                  <a:path extrusionOk="0" h="11009" w="7073">
                    <a:moveTo>
                      <a:pt x="6072" y="0"/>
                    </a:moveTo>
                    <a:cubicBezTo>
                      <a:pt x="4938" y="1768"/>
                      <a:pt x="3537" y="3370"/>
                      <a:pt x="2102" y="4937"/>
                    </a:cubicBezTo>
                    <a:cubicBezTo>
                      <a:pt x="1135" y="5971"/>
                      <a:pt x="1" y="7039"/>
                      <a:pt x="568" y="8707"/>
                    </a:cubicBezTo>
                    <a:cubicBezTo>
                      <a:pt x="1035" y="9174"/>
                      <a:pt x="1535" y="9674"/>
                      <a:pt x="2035" y="10108"/>
                    </a:cubicBezTo>
                    <a:cubicBezTo>
                      <a:pt x="2701" y="10709"/>
                      <a:pt x="3320" y="11009"/>
                      <a:pt x="3925" y="11009"/>
                    </a:cubicBezTo>
                    <a:cubicBezTo>
                      <a:pt x="4564" y="11009"/>
                      <a:pt x="5188" y="10675"/>
                      <a:pt x="5838" y="10008"/>
                    </a:cubicBezTo>
                    <a:cubicBezTo>
                      <a:pt x="6272" y="9607"/>
                      <a:pt x="6605" y="9107"/>
                      <a:pt x="6972" y="8673"/>
                    </a:cubicBezTo>
                    <a:cubicBezTo>
                      <a:pt x="7030" y="8124"/>
                      <a:pt x="6763" y="7926"/>
                      <a:pt x="6343" y="7926"/>
                    </a:cubicBezTo>
                    <a:cubicBezTo>
                      <a:pt x="6278" y="7926"/>
                      <a:pt x="6210" y="7931"/>
                      <a:pt x="6138" y="7939"/>
                    </a:cubicBezTo>
                    <a:cubicBezTo>
                      <a:pt x="5805" y="8306"/>
                      <a:pt x="5438" y="8673"/>
                      <a:pt x="5138" y="9040"/>
                    </a:cubicBezTo>
                    <a:cubicBezTo>
                      <a:pt x="4721" y="9557"/>
                      <a:pt x="4312" y="9791"/>
                      <a:pt x="3895" y="9791"/>
                    </a:cubicBezTo>
                    <a:cubicBezTo>
                      <a:pt x="3478" y="9791"/>
                      <a:pt x="3053" y="9557"/>
                      <a:pt x="2603" y="9140"/>
                    </a:cubicBezTo>
                    <a:cubicBezTo>
                      <a:pt x="1468" y="8106"/>
                      <a:pt x="1368" y="7639"/>
                      <a:pt x="2269" y="6538"/>
                    </a:cubicBezTo>
                    <a:cubicBezTo>
                      <a:pt x="3870" y="4704"/>
                      <a:pt x="5471" y="2836"/>
                      <a:pt x="7072" y="1001"/>
                    </a:cubicBezTo>
                    <a:cubicBezTo>
                      <a:pt x="6839" y="534"/>
                      <a:pt x="6539" y="201"/>
                      <a:pt x="6072" y="0"/>
                    </a:cubicBezTo>
                    <a:close/>
                  </a:path>
                </a:pathLst>
              </a:custGeom>
              <a:solidFill>
                <a:srgbClr val="6657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51"/>
              <p:cNvSpPr/>
              <p:nvPr/>
            </p:nvSpPr>
            <p:spPr>
              <a:xfrm>
                <a:off x="10334970" y="4535575"/>
                <a:ext cx="282938" cy="307227"/>
              </a:xfrm>
              <a:custGeom>
                <a:rect b="b" l="l" r="r" t="t"/>
                <a:pathLst>
                  <a:path extrusionOk="0" h="6375" w="5871">
                    <a:moveTo>
                      <a:pt x="2341" y="1"/>
                    </a:moveTo>
                    <a:cubicBezTo>
                      <a:pt x="1807" y="1"/>
                      <a:pt x="1333" y="401"/>
                      <a:pt x="901" y="1171"/>
                    </a:cubicBezTo>
                    <a:cubicBezTo>
                      <a:pt x="834" y="1304"/>
                      <a:pt x="734" y="1404"/>
                      <a:pt x="634" y="1471"/>
                    </a:cubicBezTo>
                    <a:cubicBezTo>
                      <a:pt x="0" y="2005"/>
                      <a:pt x="0" y="2472"/>
                      <a:pt x="767" y="2939"/>
                    </a:cubicBezTo>
                    <a:cubicBezTo>
                      <a:pt x="1001" y="3072"/>
                      <a:pt x="1134" y="3306"/>
                      <a:pt x="1334" y="3506"/>
                    </a:cubicBezTo>
                    <a:cubicBezTo>
                      <a:pt x="1668" y="3639"/>
                      <a:pt x="2002" y="3839"/>
                      <a:pt x="2168" y="4206"/>
                    </a:cubicBezTo>
                    <a:cubicBezTo>
                      <a:pt x="3136" y="4907"/>
                      <a:pt x="4103" y="5607"/>
                      <a:pt x="5170" y="6375"/>
                    </a:cubicBezTo>
                    <a:cubicBezTo>
                      <a:pt x="5271" y="5607"/>
                      <a:pt x="5337" y="5040"/>
                      <a:pt x="5437" y="4473"/>
                    </a:cubicBezTo>
                    <a:cubicBezTo>
                      <a:pt x="5604" y="3372"/>
                      <a:pt x="5871" y="2238"/>
                      <a:pt x="4637" y="1504"/>
                    </a:cubicBezTo>
                    <a:cubicBezTo>
                      <a:pt x="4603" y="904"/>
                      <a:pt x="4170" y="804"/>
                      <a:pt x="3703" y="737"/>
                    </a:cubicBezTo>
                    <a:cubicBezTo>
                      <a:pt x="3207" y="242"/>
                      <a:pt x="2756" y="1"/>
                      <a:pt x="2341" y="1"/>
                    </a:cubicBezTo>
                    <a:close/>
                  </a:path>
                </a:pathLst>
              </a:custGeom>
              <a:solidFill>
                <a:srgbClr val="9B74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51"/>
              <p:cNvSpPr/>
              <p:nvPr/>
            </p:nvSpPr>
            <p:spPr>
              <a:xfrm>
                <a:off x="10513379" y="4482660"/>
                <a:ext cx="120626" cy="125445"/>
              </a:xfrm>
              <a:custGeom>
                <a:rect b="b" l="l" r="r" t="t"/>
                <a:pathLst>
                  <a:path extrusionOk="0" h="2603" w="2503">
                    <a:moveTo>
                      <a:pt x="1669" y="1"/>
                    </a:moveTo>
                    <a:cubicBezTo>
                      <a:pt x="1135" y="601"/>
                      <a:pt x="568" y="1235"/>
                      <a:pt x="1" y="1835"/>
                    </a:cubicBezTo>
                    <a:cubicBezTo>
                      <a:pt x="334" y="2069"/>
                      <a:pt x="635" y="2336"/>
                      <a:pt x="935" y="2602"/>
                    </a:cubicBezTo>
                    <a:cubicBezTo>
                      <a:pt x="1468" y="1935"/>
                      <a:pt x="2002" y="1268"/>
                      <a:pt x="2503" y="634"/>
                    </a:cubicBezTo>
                    <a:cubicBezTo>
                      <a:pt x="2236" y="401"/>
                      <a:pt x="1969" y="201"/>
                      <a:pt x="1669" y="1"/>
                    </a:cubicBezTo>
                    <a:close/>
                  </a:path>
                </a:pathLst>
              </a:custGeom>
              <a:solidFill>
                <a:srgbClr val="6657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6" name="Google Shape;776;p51"/>
          <p:cNvGrpSpPr/>
          <p:nvPr/>
        </p:nvGrpSpPr>
        <p:grpSpPr>
          <a:xfrm>
            <a:off x="5619709" y="3093720"/>
            <a:ext cx="2701293" cy="1816812"/>
            <a:chOff x="5646509" y="2879420"/>
            <a:chExt cx="2701293" cy="1816812"/>
          </a:xfrm>
        </p:grpSpPr>
        <p:grpSp>
          <p:nvGrpSpPr>
            <p:cNvPr id="777" name="Google Shape;777;p51"/>
            <p:cNvGrpSpPr/>
            <p:nvPr/>
          </p:nvGrpSpPr>
          <p:grpSpPr>
            <a:xfrm>
              <a:off x="7346386" y="3660380"/>
              <a:ext cx="1001416" cy="1035852"/>
              <a:chOff x="9691384" y="2511531"/>
              <a:chExt cx="1853788" cy="1917534"/>
            </a:xfrm>
          </p:grpSpPr>
          <p:sp>
            <p:nvSpPr>
              <p:cNvPr id="778" name="Google Shape;778;p51"/>
              <p:cNvSpPr/>
              <p:nvPr/>
            </p:nvSpPr>
            <p:spPr>
              <a:xfrm>
                <a:off x="10014624" y="2615346"/>
                <a:ext cx="1530547" cy="1635710"/>
              </a:xfrm>
              <a:custGeom>
                <a:rect b="b" l="l" r="r" t="t"/>
                <a:pathLst>
                  <a:path extrusionOk="0" h="38823" w="36327">
                    <a:moveTo>
                      <a:pt x="10908" y="14956"/>
                    </a:moveTo>
                    <a:cubicBezTo>
                      <a:pt x="11364" y="14956"/>
                      <a:pt x="11889" y="15389"/>
                      <a:pt x="12909" y="16218"/>
                    </a:cubicBezTo>
                    <a:cubicBezTo>
                      <a:pt x="13386" y="16599"/>
                      <a:pt x="13803" y="17223"/>
                      <a:pt x="14562" y="17223"/>
                    </a:cubicBezTo>
                    <a:cubicBezTo>
                      <a:pt x="14600" y="17223"/>
                      <a:pt x="14638" y="17222"/>
                      <a:pt x="14677" y="17219"/>
                    </a:cubicBezTo>
                    <a:cubicBezTo>
                      <a:pt x="14711" y="17852"/>
                      <a:pt x="15211" y="18153"/>
                      <a:pt x="15645" y="18486"/>
                    </a:cubicBezTo>
                    <a:cubicBezTo>
                      <a:pt x="18113" y="20488"/>
                      <a:pt x="20548" y="22522"/>
                      <a:pt x="23017" y="24524"/>
                    </a:cubicBezTo>
                    <a:cubicBezTo>
                      <a:pt x="23717" y="25091"/>
                      <a:pt x="23884" y="25591"/>
                      <a:pt x="23283" y="26359"/>
                    </a:cubicBezTo>
                    <a:cubicBezTo>
                      <a:pt x="22249" y="27626"/>
                      <a:pt x="21282" y="28994"/>
                      <a:pt x="20315" y="30361"/>
                    </a:cubicBezTo>
                    <a:cubicBezTo>
                      <a:pt x="19864" y="30992"/>
                      <a:pt x="19628" y="31292"/>
                      <a:pt x="19327" y="31292"/>
                    </a:cubicBezTo>
                    <a:cubicBezTo>
                      <a:pt x="19071" y="31292"/>
                      <a:pt x="18768" y="31075"/>
                      <a:pt x="18247" y="30662"/>
                    </a:cubicBezTo>
                    <a:cubicBezTo>
                      <a:pt x="15978" y="28860"/>
                      <a:pt x="13743" y="27026"/>
                      <a:pt x="11442" y="25191"/>
                    </a:cubicBezTo>
                    <a:cubicBezTo>
                      <a:pt x="10941" y="24757"/>
                      <a:pt x="10441" y="24257"/>
                      <a:pt x="9740" y="24090"/>
                    </a:cubicBezTo>
                    <a:cubicBezTo>
                      <a:pt x="9707" y="23690"/>
                      <a:pt x="9340" y="23490"/>
                      <a:pt x="9107" y="23256"/>
                    </a:cubicBezTo>
                    <a:cubicBezTo>
                      <a:pt x="8339" y="22556"/>
                      <a:pt x="7506" y="21955"/>
                      <a:pt x="6705" y="21322"/>
                    </a:cubicBezTo>
                    <a:cubicBezTo>
                      <a:pt x="6105" y="20821"/>
                      <a:pt x="6004" y="20354"/>
                      <a:pt x="6572" y="19754"/>
                    </a:cubicBezTo>
                    <a:cubicBezTo>
                      <a:pt x="7439" y="18720"/>
                      <a:pt x="8239" y="17586"/>
                      <a:pt x="9107" y="16551"/>
                    </a:cubicBezTo>
                    <a:cubicBezTo>
                      <a:pt x="9995" y="15472"/>
                      <a:pt x="10410" y="14956"/>
                      <a:pt x="10908" y="14956"/>
                    </a:cubicBezTo>
                    <a:close/>
                    <a:moveTo>
                      <a:pt x="19215" y="1"/>
                    </a:moveTo>
                    <a:cubicBezTo>
                      <a:pt x="18848" y="1"/>
                      <a:pt x="18703" y="397"/>
                      <a:pt x="18513" y="640"/>
                    </a:cubicBezTo>
                    <a:cubicBezTo>
                      <a:pt x="16078" y="3709"/>
                      <a:pt x="13677" y="6744"/>
                      <a:pt x="11242" y="9813"/>
                    </a:cubicBezTo>
                    <a:cubicBezTo>
                      <a:pt x="7739" y="14250"/>
                      <a:pt x="4303" y="18686"/>
                      <a:pt x="767" y="23056"/>
                    </a:cubicBezTo>
                    <a:cubicBezTo>
                      <a:pt x="400" y="23490"/>
                      <a:pt x="0" y="23890"/>
                      <a:pt x="67" y="24524"/>
                    </a:cubicBezTo>
                    <a:cubicBezTo>
                      <a:pt x="100" y="24691"/>
                      <a:pt x="200" y="24891"/>
                      <a:pt x="334" y="24991"/>
                    </a:cubicBezTo>
                    <a:cubicBezTo>
                      <a:pt x="1801" y="26292"/>
                      <a:pt x="3336" y="27559"/>
                      <a:pt x="4937" y="28727"/>
                    </a:cubicBezTo>
                    <a:cubicBezTo>
                      <a:pt x="5094" y="28858"/>
                      <a:pt x="5272" y="28948"/>
                      <a:pt x="5455" y="28948"/>
                    </a:cubicBezTo>
                    <a:cubicBezTo>
                      <a:pt x="5504" y="28948"/>
                      <a:pt x="5554" y="28941"/>
                      <a:pt x="5604" y="28927"/>
                    </a:cubicBezTo>
                    <a:cubicBezTo>
                      <a:pt x="5704" y="29427"/>
                      <a:pt x="6105" y="29761"/>
                      <a:pt x="6471" y="30061"/>
                    </a:cubicBezTo>
                    <a:cubicBezTo>
                      <a:pt x="9907" y="32863"/>
                      <a:pt x="13343" y="35632"/>
                      <a:pt x="16779" y="38400"/>
                    </a:cubicBezTo>
                    <a:cubicBezTo>
                      <a:pt x="17035" y="38599"/>
                      <a:pt x="17266" y="38822"/>
                      <a:pt x="17576" y="38822"/>
                    </a:cubicBezTo>
                    <a:cubicBezTo>
                      <a:pt x="17630" y="38822"/>
                      <a:pt x="17687" y="38816"/>
                      <a:pt x="17746" y="38801"/>
                    </a:cubicBezTo>
                    <a:cubicBezTo>
                      <a:pt x="23784" y="30762"/>
                      <a:pt x="29822" y="22689"/>
                      <a:pt x="35893" y="14650"/>
                    </a:cubicBezTo>
                    <a:cubicBezTo>
                      <a:pt x="36326" y="14083"/>
                      <a:pt x="36193" y="13683"/>
                      <a:pt x="35692" y="13249"/>
                    </a:cubicBezTo>
                    <a:cubicBezTo>
                      <a:pt x="32123" y="10347"/>
                      <a:pt x="28554" y="7412"/>
                      <a:pt x="24985" y="4510"/>
                    </a:cubicBezTo>
                    <a:cubicBezTo>
                      <a:pt x="23217" y="2975"/>
                      <a:pt x="21415" y="1441"/>
                      <a:pt x="19514" y="73"/>
                    </a:cubicBezTo>
                    <a:cubicBezTo>
                      <a:pt x="19400" y="22"/>
                      <a:pt x="19302" y="1"/>
                      <a:pt x="192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51"/>
              <p:cNvSpPr/>
              <p:nvPr/>
            </p:nvSpPr>
            <p:spPr>
              <a:xfrm>
                <a:off x="9820646" y="2511531"/>
                <a:ext cx="1016194" cy="1135682"/>
              </a:xfrm>
              <a:custGeom>
                <a:rect b="b" l="l" r="r" t="t"/>
                <a:pathLst>
                  <a:path extrusionOk="0" h="26955" w="24119">
                    <a:moveTo>
                      <a:pt x="20268" y="1"/>
                    </a:moveTo>
                    <a:cubicBezTo>
                      <a:pt x="19518" y="1"/>
                      <a:pt x="18847" y="536"/>
                      <a:pt x="17980" y="1636"/>
                    </a:cubicBezTo>
                    <a:cubicBezTo>
                      <a:pt x="15779" y="4405"/>
                      <a:pt x="13577" y="7174"/>
                      <a:pt x="11409" y="9942"/>
                    </a:cubicBezTo>
                    <a:cubicBezTo>
                      <a:pt x="7606" y="14779"/>
                      <a:pt x="3804" y="19616"/>
                      <a:pt x="1" y="24453"/>
                    </a:cubicBezTo>
                    <a:cubicBezTo>
                      <a:pt x="1" y="24686"/>
                      <a:pt x="134" y="24820"/>
                      <a:pt x="334" y="24820"/>
                    </a:cubicBezTo>
                    <a:cubicBezTo>
                      <a:pt x="362" y="24819"/>
                      <a:pt x="390" y="24818"/>
                      <a:pt x="418" y="24818"/>
                    </a:cubicBezTo>
                    <a:cubicBezTo>
                      <a:pt x="1478" y="24818"/>
                      <a:pt x="2294" y="25430"/>
                      <a:pt x="3237" y="25820"/>
                    </a:cubicBezTo>
                    <a:cubicBezTo>
                      <a:pt x="3259" y="25831"/>
                      <a:pt x="3281" y="25835"/>
                      <a:pt x="3303" y="25835"/>
                    </a:cubicBezTo>
                    <a:cubicBezTo>
                      <a:pt x="3348" y="25835"/>
                      <a:pt x="3392" y="25820"/>
                      <a:pt x="3437" y="25820"/>
                    </a:cubicBezTo>
                    <a:cubicBezTo>
                      <a:pt x="3837" y="26254"/>
                      <a:pt x="4404" y="26521"/>
                      <a:pt x="4804" y="26954"/>
                    </a:cubicBezTo>
                    <a:cubicBezTo>
                      <a:pt x="7106" y="24019"/>
                      <a:pt x="9374" y="21117"/>
                      <a:pt x="11676" y="18182"/>
                    </a:cubicBezTo>
                    <a:cubicBezTo>
                      <a:pt x="13444" y="15947"/>
                      <a:pt x="15212" y="13712"/>
                      <a:pt x="16980" y="11443"/>
                    </a:cubicBezTo>
                    <a:cubicBezTo>
                      <a:pt x="19348" y="8475"/>
                      <a:pt x="21750" y="5506"/>
                      <a:pt x="24118" y="2537"/>
                    </a:cubicBezTo>
                    <a:cubicBezTo>
                      <a:pt x="23818" y="2137"/>
                      <a:pt x="23451" y="1837"/>
                      <a:pt x="22984" y="1603"/>
                    </a:cubicBezTo>
                    <a:cubicBezTo>
                      <a:pt x="22851" y="1470"/>
                      <a:pt x="22684" y="1303"/>
                      <a:pt x="22517" y="1136"/>
                    </a:cubicBezTo>
                    <a:cubicBezTo>
                      <a:pt x="21598" y="386"/>
                      <a:pt x="20905" y="1"/>
                      <a:pt x="20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51"/>
              <p:cNvSpPr/>
              <p:nvPr/>
            </p:nvSpPr>
            <p:spPr>
              <a:xfrm>
                <a:off x="9747588" y="3590250"/>
                <a:ext cx="962728" cy="798874"/>
              </a:xfrm>
              <a:custGeom>
                <a:rect b="b" l="l" r="r" t="t"/>
                <a:pathLst>
                  <a:path extrusionOk="0" h="18961" w="22850">
                    <a:moveTo>
                      <a:pt x="2680" y="0"/>
                    </a:moveTo>
                    <a:cubicBezTo>
                      <a:pt x="2411" y="0"/>
                      <a:pt x="2160" y="125"/>
                      <a:pt x="1935" y="384"/>
                    </a:cubicBezTo>
                    <a:cubicBezTo>
                      <a:pt x="1835" y="384"/>
                      <a:pt x="1735" y="417"/>
                      <a:pt x="1635" y="451"/>
                    </a:cubicBezTo>
                    <a:cubicBezTo>
                      <a:pt x="100" y="1452"/>
                      <a:pt x="0" y="2619"/>
                      <a:pt x="1335" y="3820"/>
                    </a:cubicBezTo>
                    <a:cubicBezTo>
                      <a:pt x="2435" y="4754"/>
                      <a:pt x="3603" y="5621"/>
                      <a:pt x="4704" y="6522"/>
                    </a:cubicBezTo>
                    <a:cubicBezTo>
                      <a:pt x="9474" y="10425"/>
                      <a:pt x="14244" y="14294"/>
                      <a:pt x="19047" y="18164"/>
                    </a:cubicBezTo>
                    <a:cubicBezTo>
                      <a:pt x="19457" y="18485"/>
                      <a:pt x="19815" y="18961"/>
                      <a:pt x="20414" y="18961"/>
                    </a:cubicBezTo>
                    <a:cubicBezTo>
                      <a:pt x="20498" y="18961"/>
                      <a:pt x="20587" y="18951"/>
                      <a:pt x="20682" y="18931"/>
                    </a:cubicBezTo>
                    <a:cubicBezTo>
                      <a:pt x="21182" y="18230"/>
                      <a:pt x="21716" y="17530"/>
                      <a:pt x="22250" y="16829"/>
                    </a:cubicBezTo>
                    <a:cubicBezTo>
                      <a:pt x="22450" y="16596"/>
                      <a:pt x="22650" y="16362"/>
                      <a:pt x="22850" y="16095"/>
                    </a:cubicBezTo>
                    <a:cubicBezTo>
                      <a:pt x="16412" y="10825"/>
                      <a:pt x="9941" y="5555"/>
                      <a:pt x="3469" y="317"/>
                    </a:cubicBezTo>
                    <a:cubicBezTo>
                      <a:pt x="3196" y="108"/>
                      <a:pt x="2930" y="0"/>
                      <a:pt x="26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51"/>
              <p:cNvSpPr/>
              <p:nvPr/>
            </p:nvSpPr>
            <p:spPr>
              <a:xfrm>
                <a:off x="10243699" y="3215313"/>
                <a:ext cx="799717" cy="743386"/>
              </a:xfrm>
              <a:custGeom>
                <a:rect b="b" l="l" r="r" t="t"/>
                <a:pathLst>
                  <a:path extrusionOk="0" h="17644" w="18981">
                    <a:moveTo>
                      <a:pt x="5374" y="0"/>
                    </a:moveTo>
                    <a:cubicBezTo>
                      <a:pt x="5105" y="0"/>
                      <a:pt x="4851" y="175"/>
                      <a:pt x="4570" y="544"/>
                    </a:cubicBezTo>
                    <a:cubicBezTo>
                      <a:pt x="3236" y="2311"/>
                      <a:pt x="1835" y="4013"/>
                      <a:pt x="467" y="5714"/>
                    </a:cubicBezTo>
                    <a:cubicBezTo>
                      <a:pt x="0" y="6281"/>
                      <a:pt x="134" y="6648"/>
                      <a:pt x="668" y="7082"/>
                    </a:cubicBezTo>
                    <a:cubicBezTo>
                      <a:pt x="1868" y="8049"/>
                      <a:pt x="3069" y="9083"/>
                      <a:pt x="4270" y="10084"/>
                    </a:cubicBezTo>
                    <a:cubicBezTo>
                      <a:pt x="7272" y="12485"/>
                      <a:pt x="10274" y="14854"/>
                      <a:pt x="13243" y="17256"/>
                    </a:cubicBezTo>
                    <a:cubicBezTo>
                      <a:pt x="13531" y="17492"/>
                      <a:pt x="13750" y="17643"/>
                      <a:pt x="13961" y="17643"/>
                    </a:cubicBezTo>
                    <a:cubicBezTo>
                      <a:pt x="14166" y="17643"/>
                      <a:pt x="14364" y="17501"/>
                      <a:pt x="14611" y="17155"/>
                    </a:cubicBezTo>
                    <a:cubicBezTo>
                      <a:pt x="15845" y="15321"/>
                      <a:pt x="17179" y="13553"/>
                      <a:pt x="18514" y="11818"/>
                    </a:cubicBezTo>
                    <a:cubicBezTo>
                      <a:pt x="18947" y="11251"/>
                      <a:pt x="18981" y="10918"/>
                      <a:pt x="18347" y="10417"/>
                    </a:cubicBezTo>
                    <a:cubicBezTo>
                      <a:pt x="15311" y="7982"/>
                      <a:pt x="12309" y="5447"/>
                      <a:pt x="9307" y="2979"/>
                    </a:cubicBezTo>
                    <a:cubicBezTo>
                      <a:pt x="8273" y="2145"/>
                      <a:pt x="7172" y="1311"/>
                      <a:pt x="6171" y="410"/>
                    </a:cubicBezTo>
                    <a:cubicBezTo>
                      <a:pt x="5871" y="142"/>
                      <a:pt x="5616" y="0"/>
                      <a:pt x="53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51"/>
              <p:cNvSpPr/>
              <p:nvPr/>
            </p:nvSpPr>
            <p:spPr>
              <a:xfrm>
                <a:off x="9691384" y="3543483"/>
                <a:ext cx="1063930" cy="885583"/>
              </a:xfrm>
              <a:custGeom>
                <a:rect b="b" l="l" r="r" t="t"/>
                <a:pathLst>
                  <a:path extrusionOk="0" h="21019" w="25252">
                    <a:moveTo>
                      <a:pt x="4012" y="0"/>
                    </a:moveTo>
                    <a:cubicBezTo>
                      <a:pt x="2434" y="0"/>
                      <a:pt x="1252" y="1791"/>
                      <a:pt x="934" y="3329"/>
                    </a:cubicBezTo>
                    <a:cubicBezTo>
                      <a:pt x="801" y="5264"/>
                      <a:pt x="6271" y="8566"/>
                      <a:pt x="8039" y="10300"/>
                    </a:cubicBezTo>
                    <a:cubicBezTo>
                      <a:pt x="7797" y="10573"/>
                      <a:pt x="19927" y="21019"/>
                      <a:pt x="21989" y="21019"/>
                    </a:cubicBezTo>
                    <a:cubicBezTo>
                      <a:pt x="22199" y="21019"/>
                      <a:pt x="22304" y="20911"/>
                      <a:pt x="22283" y="20675"/>
                    </a:cubicBezTo>
                    <a:cubicBezTo>
                      <a:pt x="17246" y="15604"/>
                      <a:pt x="11175" y="11635"/>
                      <a:pt x="5571" y="6798"/>
                    </a:cubicBezTo>
                    <a:cubicBezTo>
                      <a:pt x="3970" y="5197"/>
                      <a:pt x="0" y="3596"/>
                      <a:pt x="3402" y="1594"/>
                    </a:cubicBezTo>
                    <a:cubicBezTo>
                      <a:pt x="3574" y="1532"/>
                      <a:pt x="3734" y="1504"/>
                      <a:pt x="3886" y="1504"/>
                    </a:cubicBezTo>
                    <a:cubicBezTo>
                      <a:pt x="4704" y="1504"/>
                      <a:pt x="5257" y="2311"/>
                      <a:pt x="5904" y="2762"/>
                    </a:cubicBezTo>
                    <a:cubicBezTo>
                      <a:pt x="10141" y="6198"/>
                      <a:pt x="14177" y="9467"/>
                      <a:pt x="18413" y="12902"/>
                    </a:cubicBezTo>
                    <a:cubicBezTo>
                      <a:pt x="19592" y="13403"/>
                      <a:pt x="22699" y="17291"/>
                      <a:pt x="24580" y="17291"/>
                    </a:cubicBezTo>
                    <a:cubicBezTo>
                      <a:pt x="24827" y="17291"/>
                      <a:pt x="25054" y="17223"/>
                      <a:pt x="25251" y="17072"/>
                    </a:cubicBezTo>
                    <a:cubicBezTo>
                      <a:pt x="22616" y="13503"/>
                      <a:pt x="17713" y="10968"/>
                      <a:pt x="14143" y="7498"/>
                    </a:cubicBezTo>
                    <a:cubicBezTo>
                      <a:pt x="10941" y="5097"/>
                      <a:pt x="8506" y="2461"/>
                      <a:pt x="5304" y="393"/>
                    </a:cubicBezTo>
                    <a:cubicBezTo>
                      <a:pt x="4852" y="120"/>
                      <a:pt x="4419" y="0"/>
                      <a:pt x="4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51"/>
            <p:cNvGrpSpPr/>
            <p:nvPr/>
          </p:nvGrpSpPr>
          <p:grpSpPr>
            <a:xfrm rot="-940235">
              <a:off x="5829104" y="3015570"/>
              <a:ext cx="1217225" cy="1519532"/>
              <a:chOff x="10460319" y="1226100"/>
              <a:chExt cx="1562642" cy="1950736"/>
            </a:xfrm>
          </p:grpSpPr>
          <p:sp>
            <p:nvSpPr>
              <p:cNvPr id="784" name="Google Shape;784;p51"/>
              <p:cNvSpPr/>
              <p:nvPr/>
            </p:nvSpPr>
            <p:spPr>
              <a:xfrm>
                <a:off x="11521325" y="2172600"/>
                <a:ext cx="170457" cy="178457"/>
              </a:xfrm>
              <a:custGeom>
                <a:rect b="b" l="l" r="r" t="t"/>
                <a:pathLst>
                  <a:path extrusionOk="0" h="3703" w="3537">
                    <a:moveTo>
                      <a:pt x="1435" y="0"/>
                    </a:moveTo>
                    <a:cubicBezTo>
                      <a:pt x="1368" y="901"/>
                      <a:pt x="935" y="1501"/>
                      <a:pt x="1" y="1668"/>
                    </a:cubicBezTo>
                    <a:cubicBezTo>
                      <a:pt x="34" y="1768"/>
                      <a:pt x="67" y="1868"/>
                      <a:pt x="67" y="2002"/>
                    </a:cubicBezTo>
                    <a:cubicBezTo>
                      <a:pt x="701" y="2068"/>
                      <a:pt x="1068" y="2469"/>
                      <a:pt x="1235" y="3036"/>
                    </a:cubicBezTo>
                    <a:lnTo>
                      <a:pt x="1235" y="3069"/>
                    </a:lnTo>
                    <a:cubicBezTo>
                      <a:pt x="1268" y="3136"/>
                      <a:pt x="1335" y="3236"/>
                      <a:pt x="1368" y="3336"/>
                    </a:cubicBezTo>
                    <a:cubicBezTo>
                      <a:pt x="1402" y="3469"/>
                      <a:pt x="1402" y="3569"/>
                      <a:pt x="1435" y="3703"/>
                    </a:cubicBezTo>
                    <a:cubicBezTo>
                      <a:pt x="2069" y="3136"/>
                      <a:pt x="2269" y="2135"/>
                      <a:pt x="3537" y="1802"/>
                    </a:cubicBezTo>
                    <a:cubicBezTo>
                      <a:pt x="2236" y="1535"/>
                      <a:pt x="2102" y="501"/>
                      <a:pt x="1435" y="34"/>
                    </a:cubicBezTo>
                    <a:lnTo>
                      <a:pt x="1435" y="0"/>
                    </a:lnTo>
                    <a:close/>
                  </a:path>
                </a:pathLst>
              </a:custGeom>
              <a:solidFill>
                <a:srgbClr val="ECEC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51"/>
              <p:cNvSpPr/>
              <p:nvPr/>
            </p:nvSpPr>
            <p:spPr>
              <a:xfrm>
                <a:off x="10696655" y="1226100"/>
                <a:ext cx="255661" cy="329251"/>
              </a:xfrm>
              <a:custGeom>
                <a:rect b="b" l="l" r="r" t="t"/>
                <a:pathLst>
                  <a:path extrusionOk="0" h="6832" w="5305">
                    <a:moveTo>
                      <a:pt x="3384" y="0"/>
                    </a:moveTo>
                    <a:cubicBezTo>
                      <a:pt x="3062" y="0"/>
                      <a:pt x="2736" y="60"/>
                      <a:pt x="2402" y="226"/>
                    </a:cubicBezTo>
                    <a:cubicBezTo>
                      <a:pt x="1468" y="393"/>
                      <a:pt x="934" y="1094"/>
                      <a:pt x="768" y="1827"/>
                    </a:cubicBezTo>
                    <a:cubicBezTo>
                      <a:pt x="334" y="3462"/>
                      <a:pt x="0" y="5130"/>
                      <a:pt x="0" y="6831"/>
                    </a:cubicBezTo>
                    <a:cubicBezTo>
                      <a:pt x="634" y="6397"/>
                      <a:pt x="1268" y="5964"/>
                      <a:pt x="1602" y="5263"/>
                    </a:cubicBezTo>
                    <a:cubicBezTo>
                      <a:pt x="2132" y="5538"/>
                      <a:pt x="2674" y="5686"/>
                      <a:pt x="3228" y="5686"/>
                    </a:cubicBezTo>
                    <a:cubicBezTo>
                      <a:pt x="3614" y="5686"/>
                      <a:pt x="4006" y="5614"/>
                      <a:pt x="4404" y="5463"/>
                    </a:cubicBezTo>
                    <a:cubicBezTo>
                      <a:pt x="4704" y="3762"/>
                      <a:pt x="5004" y="2028"/>
                      <a:pt x="5304" y="326"/>
                    </a:cubicBezTo>
                    <a:cubicBezTo>
                      <a:pt x="4659" y="237"/>
                      <a:pt x="4029" y="0"/>
                      <a:pt x="3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51"/>
              <p:cNvSpPr/>
              <p:nvPr/>
            </p:nvSpPr>
            <p:spPr>
              <a:xfrm>
                <a:off x="10502150" y="2468406"/>
                <a:ext cx="249203" cy="313492"/>
              </a:xfrm>
              <a:custGeom>
                <a:rect b="b" l="l" r="r" t="t"/>
                <a:pathLst>
                  <a:path extrusionOk="0" h="6505" w="5171">
                    <a:moveTo>
                      <a:pt x="3468" y="0"/>
                    </a:moveTo>
                    <a:cubicBezTo>
                      <a:pt x="3094" y="0"/>
                      <a:pt x="2717" y="62"/>
                      <a:pt x="2335" y="233"/>
                    </a:cubicBezTo>
                    <a:cubicBezTo>
                      <a:pt x="1568" y="400"/>
                      <a:pt x="1201" y="967"/>
                      <a:pt x="801" y="1568"/>
                    </a:cubicBezTo>
                    <a:cubicBezTo>
                      <a:pt x="334" y="3169"/>
                      <a:pt x="34" y="4803"/>
                      <a:pt x="0" y="6505"/>
                    </a:cubicBezTo>
                    <a:cubicBezTo>
                      <a:pt x="367" y="5704"/>
                      <a:pt x="1068" y="5304"/>
                      <a:pt x="1802" y="4937"/>
                    </a:cubicBezTo>
                    <a:cubicBezTo>
                      <a:pt x="2005" y="4892"/>
                      <a:pt x="2206" y="4874"/>
                      <a:pt x="2407" y="4874"/>
                    </a:cubicBezTo>
                    <a:cubicBezTo>
                      <a:pt x="3094" y="4874"/>
                      <a:pt x="3765" y="5085"/>
                      <a:pt x="4437" y="5137"/>
                    </a:cubicBezTo>
                    <a:cubicBezTo>
                      <a:pt x="4670" y="3502"/>
                      <a:pt x="4937" y="1868"/>
                      <a:pt x="5171" y="267"/>
                    </a:cubicBezTo>
                    <a:cubicBezTo>
                      <a:pt x="4605" y="146"/>
                      <a:pt x="4040" y="0"/>
                      <a:pt x="34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51"/>
              <p:cNvSpPr/>
              <p:nvPr/>
            </p:nvSpPr>
            <p:spPr>
              <a:xfrm>
                <a:off x="10651643" y="1552363"/>
                <a:ext cx="246023" cy="285878"/>
              </a:xfrm>
              <a:custGeom>
                <a:rect b="b" l="l" r="r" t="t"/>
                <a:pathLst>
                  <a:path extrusionOk="0" h="5932" w="5105">
                    <a:moveTo>
                      <a:pt x="3296" y="0"/>
                    </a:moveTo>
                    <a:cubicBezTo>
                      <a:pt x="2965" y="0"/>
                      <a:pt x="2633" y="43"/>
                      <a:pt x="2302" y="161"/>
                    </a:cubicBezTo>
                    <a:cubicBezTo>
                      <a:pt x="1568" y="428"/>
                      <a:pt x="1068" y="895"/>
                      <a:pt x="701" y="1562"/>
                    </a:cubicBezTo>
                    <a:cubicBezTo>
                      <a:pt x="267" y="2996"/>
                      <a:pt x="34" y="4431"/>
                      <a:pt x="0" y="5932"/>
                    </a:cubicBezTo>
                    <a:cubicBezTo>
                      <a:pt x="401" y="5065"/>
                      <a:pt x="1101" y="4531"/>
                      <a:pt x="2035" y="4264"/>
                    </a:cubicBezTo>
                    <a:cubicBezTo>
                      <a:pt x="2162" y="4259"/>
                      <a:pt x="2289" y="4256"/>
                      <a:pt x="2415" y="4256"/>
                    </a:cubicBezTo>
                    <a:cubicBezTo>
                      <a:pt x="3088" y="4256"/>
                      <a:pt x="3758" y="4334"/>
                      <a:pt x="4404" y="4531"/>
                    </a:cubicBezTo>
                    <a:cubicBezTo>
                      <a:pt x="4637" y="3097"/>
                      <a:pt x="4871" y="1662"/>
                      <a:pt x="5104" y="228"/>
                    </a:cubicBezTo>
                    <a:cubicBezTo>
                      <a:pt x="4501" y="142"/>
                      <a:pt x="3899" y="0"/>
                      <a:pt x="3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51"/>
              <p:cNvSpPr/>
              <p:nvPr/>
            </p:nvSpPr>
            <p:spPr>
              <a:xfrm>
                <a:off x="10701474" y="1241810"/>
                <a:ext cx="1321487" cy="1657918"/>
              </a:xfrm>
              <a:custGeom>
                <a:rect b="b" l="l" r="r" t="t"/>
                <a:pathLst>
                  <a:path extrusionOk="0" h="34402" w="27421">
                    <a:moveTo>
                      <a:pt x="5204" y="0"/>
                    </a:moveTo>
                    <a:cubicBezTo>
                      <a:pt x="4837" y="234"/>
                      <a:pt x="4671" y="601"/>
                      <a:pt x="4604" y="1001"/>
                    </a:cubicBezTo>
                    <a:cubicBezTo>
                      <a:pt x="4404" y="2335"/>
                      <a:pt x="4103" y="3703"/>
                      <a:pt x="4003" y="5071"/>
                    </a:cubicBezTo>
                    <a:cubicBezTo>
                      <a:pt x="3870" y="5571"/>
                      <a:pt x="3803" y="6105"/>
                      <a:pt x="3770" y="6638"/>
                    </a:cubicBezTo>
                    <a:cubicBezTo>
                      <a:pt x="3436" y="8039"/>
                      <a:pt x="3236" y="9440"/>
                      <a:pt x="3103" y="10875"/>
                    </a:cubicBezTo>
                    <a:cubicBezTo>
                      <a:pt x="2602" y="12976"/>
                      <a:pt x="2369" y="15078"/>
                      <a:pt x="2035" y="17213"/>
                    </a:cubicBezTo>
                    <a:cubicBezTo>
                      <a:pt x="1602" y="19981"/>
                      <a:pt x="1068" y="22750"/>
                      <a:pt x="768" y="25552"/>
                    </a:cubicBezTo>
                    <a:cubicBezTo>
                      <a:pt x="401" y="26920"/>
                      <a:pt x="267" y="28321"/>
                      <a:pt x="67" y="29688"/>
                    </a:cubicBezTo>
                    <a:cubicBezTo>
                      <a:pt x="1" y="30022"/>
                      <a:pt x="34" y="30355"/>
                      <a:pt x="234" y="30656"/>
                    </a:cubicBezTo>
                    <a:cubicBezTo>
                      <a:pt x="634" y="31056"/>
                      <a:pt x="1168" y="31089"/>
                      <a:pt x="1702" y="31189"/>
                    </a:cubicBezTo>
                    <a:cubicBezTo>
                      <a:pt x="8273" y="32223"/>
                      <a:pt x="14844" y="33291"/>
                      <a:pt x="21449" y="34325"/>
                    </a:cubicBezTo>
                    <a:cubicBezTo>
                      <a:pt x="21661" y="34363"/>
                      <a:pt x="21873" y="34402"/>
                      <a:pt x="22085" y="34402"/>
                    </a:cubicBezTo>
                    <a:cubicBezTo>
                      <a:pt x="22240" y="34402"/>
                      <a:pt x="22395" y="34381"/>
                      <a:pt x="22550" y="34325"/>
                    </a:cubicBezTo>
                    <a:cubicBezTo>
                      <a:pt x="24118" y="24385"/>
                      <a:pt x="25719" y="14444"/>
                      <a:pt x="27320" y="4504"/>
                    </a:cubicBezTo>
                    <a:cubicBezTo>
                      <a:pt x="27420" y="3803"/>
                      <a:pt x="27220" y="3470"/>
                      <a:pt x="26486" y="3336"/>
                    </a:cubicBezTo>
                    <a:cubicBezTo>
                      <a:pt x="19414" y="2235"/>
                      <a:pt x="12309" y="1135"/>
                      <a:pt x="52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51"/>
              <p:cNvSpPr/>
              <p:nvPr/>
            </p:nvSpPr>
            <p:spPr>
              <a:xfrm>
                <a:off x="10537524" y="1740121"/>
                <a:ext cx="327950" cy="1016042"/>
              </a:xfrm>
              <a:custGeom>
                <a:rect b="b" l="l" r="r" t="t"/>
                <a:pathLst>
                  <a:path extrusionOk="0" h="21083" w="6805">
                    <a:moveTo>
                      <a:pt x="5197" y="0"/>
                    </a:moveTo>
                    <a:cubicBezTo>
                      <a:pt x="4197" y="0"/>
                      <a:pt x="3104" y="481"/>
                      <a:pt x="2635" y="1235"/>
                    </a:cubicBezTo>
                    <a:cubicBezTo>
                      <a:pt x="1234" y="6372"/>
                      <a:pt x="867" y="11276"/>
                      <a:pt x="0" y="16380"/>
                    </a:cubicBezTo>
                    <a:cubicBezTo>
                      <a:pt x="6305" y="13277"/>
                      <a:pt x="3269" y="21083"/>
                      <a:pt x="6805" y="635"/>
                    </a:cubicBezTo>
                    <a:cubicBezTo>
                      <a:pt x="6429" y="194"/>
                      <a:pt x="5832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51"/>
              <p:cNvSpPr/>
              <p:nvPr/>
            </p:nvSpPr>
            <p:spPr>
              <a:xfrm>
                <a:off x="10460319" y="2688790"/>
                <a:ext cx="1327896" cy="488045"/>
              </a:xfrm>
              <a:custGeom>
                <a:rect b="b" l="l" r="r" t="t"/>
                <a:pathLst>
                  <a:path extrusionOk="0" h="10127" w="27554">
                    <a:moveTo>
                      <a:pt x="3689" y="1"/>
                    </a:moveTo>
                    <a:cubicBezTo>
                      <a:pt x="3400" y="1"/>
                      <a:pt x="3103" y="30"/>
                      <a:pt x="2803" y="64"/>
                    </a:cubicBezTo>
                    <a:cubicBezTo>
                      <a:pt x="1936" y="464"/>
                      <a:pt x="968" y="731"/>
                      <a:pt x="868" y="1932"/>
                    </a:cubicBezTo>
                    <a:cubicBezTo>
                      <a:pt x="1" y="4066"/>
                      <a:pt x="835" y="6101"/>
                      <a:pt x="2803" y="6435"/>
                    </a:cubicBezTo>
                    <a:cubicBezTo>
                      <a:pt x="10475" y="7669"/>
                      <a:pt x="18147" y="8870"/>
                      <a:pt x="25819" y="10104"/>
                    </a:cubicBezTo>
                    <a:cubicBezTo>
                      <a:pt x="25919" y="10119"/>
                      <a:pt x="26009" y="10127"/>
                      <a:pt x="26091" y="10127"/>
                    </a:cubicBezTo>
                    <a:cubicBezTo>
                      <a:pt x="26560" y="10127"/>
                      <a:pt x="26753" y="9881"/>
                      <a:pt x="26753" y="9370"/>
                    </a:cubicBezTo>
                    <a:cubicBezTo>
                      <a:pt x="26520" y="9003"/>
                      <a:pt x="26420" y="8536"/>
                      <a:pt x="25986" y="8336"/>
                    </a:cubicBezTo>
                    <a:cubicBezTo>
                      <a:pt x="25886" y="8370"/>
                      <a:pt x="25819" y="8403"/>
                      <a:pt x="25753" y="8470"/>
                    </a:cubicBezTo>
                    <a:cubicBezTo>
                      <a:pt x="25605" y="8636"/>
                      <a:pt x="25436" y="8679"/>
                      <a:pt x="25259" y="8679"/>
                    </a:cubicBezTo>
                    <a:cubicBezTo>
                      <a:pt x="25116" y="8679"/>
                      <a:pt x="24967" y="8651"/>
                      <a:pt x="24819" y="8636"/>
                    </a:cubicBezTo>
                    <a:cubicBezTo>
                      <a:pt x="24352" y="8603"/>
                      <a:pt x="23885" y="8436"/>
                      <a:pt x="23418" y="8436"/>
                    </a:cubicBezTo>
                    <a:cubicBezTo>
                      <a:pt x="18314" y="7669"/>
                      <a:pt x="13244" y="6802"/>
                      <a:pt x="8140" y="6068"/>
                    </a:cubicBezTo>
                    <a:cubicBezTo>
                      <a:pt x="8023" y="6156"/>
                      <a:pt x="7921" y="6191"/>
                      <a:pt x="7831" y="6191"/>
                    </a:cubicBezTo>
                    <a:cubicBezTo>
                      <a:pt x="7509" y="6191"/>
                      <a:pt x="7318" y="5753"/>
                      <a:pt x="7006" y="5701"/>
                    </a:cubicBezTo>
                    <a:cubicBezTo>
                      <a:pt x="6572" y="5568"/>
                      <a:pt x="6105" y="5501"/>
                      <a:pt x="5638" y="5467"/>
                    </a:cubicBezTo>
                    <a:cubicBezTo>
                      <a:pt x="5394" y="5486"/>
                      <a:pt x="5150" y="5579"/>
                      <a:pt x="4917" y="5579"/>
                    </a:cubicBezTo>
                    <a:cubicBezTo>
                      <a:pt x="4737" y="5579"/>
                      <a:pt x="4564" y="5523"/>
                      <a:pt x="4404" y="5334"/>
                    </a:cubicBezTo>
                    <a:cubicBezTo>
                      <a:pt x="4071" y="5134"/>
                      <a:pt x="3670" y="5134"/>
                      <a:pt x="3303" y="5067"/>
                    </a:cubicBezTo>
                    <a:cubicBezTo>
                      <a:pt x="2236" y="4900"/>
                      <a:pt x="1702" y="3933"/>
                      <a:pt x="2069" y="2899"/>
                    </a:cubicBezTo>
                    <a:cubicBezTo>
                      <a:pt x="2169" y="2599"/>
                      <a:pt x="2403" y="2365"/>
                      <a:pt x="2569" y="2098"/>
                    </a:cubicBezTo>
                    <a:cubicBezTo>
                      <a:pt x="2841" y="1807"/>
                      <a:pt x="3147" y="1731"/>
                      <a:pt x="3473" y="1731"/>
                    </a:cubicBezTo>
                    <a:cubicBezTo>
                      <a:pt x="3708" y="1731"/>
                      <a:pt x="3953" y="1770"/>
                      <a:pt x="4204" y="1798"/>
                    </a:cubicBezTo>
                    <a:cubicBezTo>
                      <a:pt x="11576" y="2966"/>
                      <a:pt x="18948" y="4167"/>
                      <a:pt x="26320" y="5334"/>
                    </a:cubicBezTo>
                    <a:cubicBezTo>
                      <a:pt x="26449" y="5364"/>
                      <a:pt x="26575" y="5382"/>
                      <a:pt x="26696" y="5382"/>
                    </a:cubicBezTo>
                    <a:cubicBezTo>
                      <a:pt x="26983" y="5382"/>
                      <a:pt x="27243" y="5282"/>
                      <a:pt x="27454" y="5000"/>
                    </a:cubicBezTo>
                    <a:cubicBezTo>
                      <a:pt x="27487" y="4767"/>
                      <a:pt x="27521" y="4533"/>
                      <a:pt x="27554" y="4300"/>
                    </a:cubicBezTo>
                    <a:cubicBezTo>
                      <a:pt x="27220" y="4000"/>
                      <a:pt x="26753" y="3966"/>
                      <a:pt x="26320" y="3900"/>
                    </a:cubicBezTo>
                    <a:cubicBezTo>
                      <a:pt x="19315" y="2799"/>
                      <a:pt x="12310" y="1665"/>
                      <a:pt x="5305" y="564"/>
                    </a:cubicBezTo>
                    <a:cubicBezTo>
                      <a:pt x="4815" y="119"/>
                      <a:pt x="4267" y="1"/>
                      <a:pt x="36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51"/>
              <p:cNvSpPr/>
              <p:nvPr/>
            </p:nvSpPr>
            <p:spPr>
              <a:xfrm>
                <a:off x="10677378" y="1477664"/>
                <a:ext cx="231517" cy="141493"/>
              </a:xfrm>
              <a:custGeom>
                <a:rect b="b" l="l" r="r" t="t"/>
                <a:pathLst>
                  <a:path extrusionOk="0" h="2936" w="4804">
                    <a:moveTo>
                      <a:pt x="3149" y="1"/>
                    </a:moveTo>
                    <a:cubicBezTo>
                      <a:pt x="1903" y="1"/>
                      <a:pt x="870" y="483"/>
                      <a:pt x="400" y="1611"/>
                    </a:cubicBezTo>
                    <a:cubicBezTo>
                      <a:pt x="200" y="2111"/>
                      <a:pt x="0" y="2812"/>
                      <a:pt x="200" y="2912"/>
                    </a:cubicBezTo>
                    <a:cubicBezTo>
                      <a:pt x="222" y="2928"/>
                      <a:pt x="249" y="2936"/>
                      <a:pt x="279" y="2936"/>
                    </a:cubicBezTo>
                    <a:cubicBezTo>
                      <a:pt x="431" y="2936"/>
                      <a:pt x="672" y="2746"/>
                      <a:pt x="867" y="2578"/>
                    </a:cubicBezTo>
                    <a:cubicBezTo>
                      <a:pt x="1268" y="2078"/>
                      <a:pt x="1835" y="1544"/>
                      <a:pt x="2569" y="1511"/>
                    </a:cubicBezTo>
                    <a:cubicBezTo>
                      <a:pt x="2594" y="1510"/>
                      <a:pt x="2618" y="1509"/>
                      <a:pt x="2643" y="1509"/>
                    </a:cubicBezTo>
                    <a:cubicBezTo>
                      <a:pt x="3224" y="1509"/>
                      <a:pt x="3630" y="1807"/>
                      <a:pt x="4001" y="1807"/>
                    </a:cubicBezTo>
                    <a:cubicBezTo>
                      <a:pt x="4092" y="1807"/>
                      <a:pt x="4181" y="1789"/>
                      <a:pt x="4270" y="1744"/>
                    </a:cubicBezTo>
                    <a:cubicBezTo>
                      <a:pt x="4537" y="1611"/>
                      <a:pt x="4804" y="1244"/>
                      <a:pt x="4804" y="243"/>
                    </a:cubicBezTo>
                    <a:cubicBezTo>
                      <a:pt x="4232" y="86"/>
                      <a:pt x="3672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51"/>
              <p:cNvSpPr/>
              <p:nvPr/>
            </p:nvSpPr>
            <p:spPr>
              <a:xfrm>
                <a:off x="11703011" y="2929753"/>
                <a:ext cx="80385" cy="209011"/>
              </a:xfrm>
              <a:custGeom>
                <a:rect b="b" l="l" r="r" t="t"/>
                <a:pathLst>
                  <a:path extrusionOk="0" h="4337" w="1668">
                    <a:moveTo>
                      <a:pt x="1668" y="0"/>
                    </a:moveTo>
                    <a:cubicBezTo>
                      <a:pt x="1368" y="34"/>
                      <a:pt x="1034" y="67"/>
                      <a:pt x="734" y="101"/>
                    </a:cubicBezTo>
                    <a:cubicBezTo>
                      <a:pt x="467" y="201"/>
                      <a:pt x="367" y="434"/>
                      <a:pt x="334" y="701"/>
                    </a:cubicBezTo>
                    <a:cubicBezTo>
                      <a:pt x="267" y="834"/>
                      <a:pt x="267" y="968"/>
                      <a:pt x="234" y="1135"/>
                    </a:cubicBezTo>
                    <a:cubicBezTo>
                      <a:pt x="200" y="1301"/>
                      <a:pt x="167" y="1502"/>
                      <a:pt x="167" y="1702"/>
                    </a:cubicBezTo>
                    <a:cubicBezTo>
                      <a:pt x="100" y="1902"/>
                      <a:pt x="100" y="2069"/>
                      <a:pt x="67" y="2269"/>
                    </a:cubicBezTo>
                    <a:cubicBezTo>
                      <a:pt x="0" y="2469"/>
                      <a:pt x="0" y="2669"/>
                      <a:pt x="0" y="2869"/>
                    </a:cubicBezTo>
                    <a:cubicBezTo>
                      <a:pt x="0" y="3103"/>
                      <a:pt x="33" y="3303"/>
                      <a:pt x="234" y="3403"/>
                    </a:cubicBezTo>
                    <a:cubicBezTo>
                      <a:pt x="100" y="4003"/>
                      <a:pt x="500" y="4203"/>
                      <a:pt x="967" y="4337"/>
                    </a:cubicBezTo>
                    <a:cubicBezTo>
                      <a:pt x="1201" y="2903"/>
                      <a:pt x="1434" y="1468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51"/>
              <p:cNvSpPr/>
              <p:nvPr/>
            </p:nvSpPr>
            <p:spPr>
              <a:xfrm>
                <a:off x="10987642" y="1813518"/>
                <a:ext cx="725056" cy="792622"/>
              </a:xfrm>
              <a:custGeom>
                <a:rect b="b" l="l" r="r" t="t"/>
                <a:pathLst>
                  <a:path extrusionOk="0" h="16447" w="15045">
                    <a:moveTo>
                      <a:pt x="3161" y="0"/>
                    </a:moveTo>
                    <a:cubicBezTo>
                      <a:pt x="2467" y="0"/>
                      <a:pt x="2172" y="342"/>
                      <a:pt x="2035" y="1247"/>
                    </a:cubicBezTo>
                    <a:cubicBezTo>
                      <a:pt x="1701" y="3248"/>
                      <a:pt x="1401" y="5250"/>
                      <a:pt x="1068" y="7251"/>
                    </a:cubicBezTo>
                    <a:cubicBezTo>
                      <a:pt x="767" y="9286"/>
                      <a:pt x="434" y="11287"/>
                      <a:pt x="134" y="13322"/>
                    </a:cubicBezTo>
                    <a:cubicBezTo>
                      <a:pt x="0" y="14023"/>
                      <a:pt x="134" y="14590"/>
                      <a:pt x="934" y="14723"/>
                    </a:cubicBezTo>
                    <a:cubicBezTo>
                      <a:pt x="4537" y="15290"/>
                      <a:pt x="8106" y="15857"/>
                      <a:pt x="11708" y="16424"/>
                    </a:cubicBezTo>
                    <a:cubicBezTo>
                      <a:pt x="11793" y="16439"/>
                      <a:pt x="11874" y="16447"/>
                      <a:pt x="11950" y="16447"/>
                    </a:cubicBezTo>
                    <a:cubicBezTo>
                      <a:pt x="12389" y="16447"/>
                      <a:pt x="12696" y="16201"/>
                      <a:pt x="12809" y="15690"/>
                    </a:cubicBezTo>
                    <a:cubicBezTo>
                      <a:pt x="12909" y="15357"/>
                      <a:pt x="13009" y="14990"/>
                      <a:pt x="13076" y="14623"/>
                    </a:cubicBezTo>
                    <a:cubicBezTo>
                      <a:pt x="13677" y="10954"/>
                      <a:pt x="14244" y="7251"/>
                      <a:pt x="14844" y="3582"/>
                    </a:cubicBezTo>
                    <a:cubicBezTo>
                      <a:pt x="15044" y="2181"/>
                      <a:pt x="14777" y="1814"/>
                      <a:pt x="13443" y="1580"/>
                    </a:cubicBezTo>
                    <a:cubicBezTo>
                      <a:pt x="10174" y="1047"/>
                      <a:pt x="6938" y="546"/>
                      <a:pt x="3669" y="46"/>
                    </a:cubicBezTo>
                    <a:cubicBezTo>
                      <a:pt x="3480" y="16"/>
                      <a:pt x="3311" y="0"/>
                      <a:pt x="3161" y="0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51"/>
              <p:cNvSpPr/>
              <p:nvPr/>
            </p:nvSpPr>
            <p:spPr>
              <a:xfrm>
                <a:off x="11124267" y="1531303"/>
                <a:ext cx="638261" cy="161686"/>
              </a:xfrm>
              <a:custGeom>
                <a:rect b="b" l="l" r="r" t="t"/>
                <a:pathLst>
                  <a:path extrusionOk="0" h="3355" w="13244">
                    <a:moveTo>
                      <a:pt x="913" y="1"/>
                    </a:moveTo>
                    <a:cubicBezTo>
                      <a:pt x="487" y="1"/>
                      <a:pt x="148" y="182"/>
                      <a:pt x="67" y="665"/>
                    </a:cubicBezTo>
                    <a:cubicBezTo>
                      <a:pt x="0" y="1299"/>
                      <a:pt x="467" y="1499"/>
                      <a:pt x="1001" y="1565"/>
                    </a:cubicBezTo>
                    <a:cubicBezTo>
                      <a:pt x="2869" y="1866"/>
                      <a:pt x="4704" y="2166"/>
                      <a:pt x="6538" y="2433"/>
                    </a:cubicBezTo>
                    <a:cubicBezTo>
                      <a:pt x="8340" y="2733"/>
                      <a:pt x="10174" y="3000"/>
                      <a:pt x="11976" y="3300"/>
                    </a:cubicBezTo>
                    <a:cubicBezTo>
                      <a:pt x="12136" y="3330"/>
                      <a:pt x="12293" y="3354"/>
                      <a:pt x="12438" y="3354"/>
                    </a:cubicBezTo>
                    <a:cubicBezTo>
                      <a:pt x="12777" y="3354"/>
                      <a:pt x="13050" y="3223"/>
                      <a:pt x="13143" y="2733"/>
                    </a:cubicBezTo>
                    <a:cubicBezTo>
                      <a:pt x="13243" y="2066"/>
                      <a:pt x="12843" y="1866"/>
                      <a:pt x="12276" y="1799"/>
                    </a:cubicBezTo>
                    <a:cubicBezTo>
                      <a:pt x="8573" y="1199"/>
                      <a:pt x="4904" y="631"/>
                      <a:pt x="1235" y="31"/>
                    </a:cubicBezTo>
                    <a:cubicBezTo>
                      <a:pt x="1124" y="12"/>
                      <a:pt x="1016" y="1"/>
                      <a:pt x="913" y="1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51"/>
              <p:cNvSpPr/>
              <p:nvPr/>
            </p:nvSpPr>
            <p:spPr>
              <a:xfrm>
                <a:off x="10666101" y="2828404"/>
                <a:ext cx="196192" cy="173541"/>
              </a:xfrm>
              <a:custGeom>
                <a:rect b="b" l="l" r="r" t="t"/>
                <a:pathLst>
                  <a:path extrusionOk="0" h="3601" w="4071">
                    <a:moveTo>
                      <a:pt x="1298" y="1"/>
                    </a:moveTo>
                    <a:cubicBezTo>
                      <a:pt x="1090" y="1"/>
                      <a:pt x="880" y="21"/>
                      <a:pt x="668" y="69"/>
                    </a:cubicBezTo>
                    <a:cubicBezTo>
                      <a:pt x="501" y="135"/>
                      <a:pt x="401" y="235"/>
                      <a:pt x="334" y="369"/>
                    </a:cubicBezTo>
                    <a:cubicBezTo>
                      <a:pt x="268" y="569"/>
                      <a:pt x="234" y="769"/>
                      <a:pt x="201" y="969"/>
                    </a:cubicBezTo>
                    <a:cubicBezTo>
                      <a:pt x="167" y="1136"/>
                      <a:pt x="134" y="1336"/>
                      <a:pt x="101" y="1536"/>
                    </a:cubicBezTo>
                    <a:cubicBezTo>
                      <a:pt x="67" y="1737"/>
                      <a:pt x="34" y="1937"/>
                      <a:pt x="34" y="2137"/>
                    </a:cubicBezTo>
                    <a:cubicBezTo>
                      <a:pt x="1" y="2337"/>
                      <a:pt x="134" y="2504"/>
                      <a:pt x="201" y="2704"/>
                    </a:cubicBezTo>
                    <a:cubicBezTo>
                      <a:pt x="256" y="3071"/>
                      <a:pt x="345" y="3189"/>
                      <a:pt x="449" y="3189"/>
                    </a:cubicBezTo>
                    <a:cubicBezTo>
                      <a:pt x="639" y="3189"/>
                      <a:pt x="878" y="2793"/>
                      <a:pt x="1054" y="2793"/>
                    </a:cubicBezTo>
                    <a:cubicBezTo>
                      <a:pt x="1070" y="2793"/>
                      <a:pt x="1086" y="2796"/>
                      <a:pt x="1101" y="2804"/>
                    </a:cubicBezTo>
                    <a:cubicBezTo>
                      <a:pt x="1323" y="2676"/>
                      <a:pt x="1533" y="2621"/>
                      <a:pt x="1734" y="2621"/>
                    </a:cubicBezTo>
                    <a:cubicBezTo>
                      <a:pt x="2109" y="2621"/>
                      <a:pt x="2456" y="2811"/>
                      <a:pt x="2803" y="3071"/>
                    </a:cubicBezTo>
                    <a:cubicBezTo>
                      <a:pt x="2808" y="3070"/>
                      <a:pt x="2812" y="3070"/>
                      <a:pt x="2817" y="3070"/>
                    </a:cubicBezTo>
                    <a:cubicBezTo>
                      <a:pt x="3028" y="3070"/>
                      <a:pt x="3052" y="3601"/>
                      <a:pt x="3280" y="3601"/>
                    </a:cubicBezTo>
                    <a:cubicBezTo>
                      <a:pt x="3358" y="3601"/>
                      <a:pt x="3461" y="3539"/>
                      <a:pt x="3603" y="3371"/>
                    </a:cubicBezTo>
                    <a:cubicBezTo>
                      <a:pt x="3703" y="2604"/>
                      <a:pt x="3803" y="1837"/>
                      <a:pt x="3903" y="1069"/>
                    </a:cubicBezTo>
                    <a:cubicBezTo>
                      <a:pt x="3937" y="803"/>
                      <a:pt x="4070" y="436"/>
                      <a:pt x="3670" y="402"/>
                    </a:cubicBezTo>
                    <a:cubicBezTo>
                      <a:pt x="2875" y="296"/>
                      <a:pt x="2101" y="1"/>
                      <a:pt x="1298" y="1"/>
                    </a:cubicBezTo>
                    <a:close/>
                  </a:path>
                </a:pathLst>
              </a:custGeom>
              <a:solidFill>
                <a:srgbClr val="9B74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51"/>
              <p:cNvSpPr/>
              <p:nvPr/>
            </p:nvSpPr>
            <p:spPr>
              <a:xfrm>
                <a:off x="10719161" y="2938427"/>
                <a:ext cx="82024" cy="37976"/>
              </a:xfrm>
              <a:custGeom>
                <a:rect b="b" l="l" r="r" t="t"/>
                <a:pathLst>
                  <a:path extrusionOk="0" h="788" w="1702">
                    <a:moveTo>
                      <a:pt x="889" y="0"/>
                    </a:moveTo>
                    <a:cubicBezTo>
                      <a:pt x="687" y="0"/>
                      <a:pt x="447" y="182"/>
                      <a:pt x="0" y="521"/>
                    </a:cubicBezTo>
                    <a:cubicBezTo>
                      <a:pt x="568" y="621"/>
                      <a:pt x="1135" y="688"/>
                      <a:pt x="1702" y="788"/>
                    </a:cubicBezTo>
                    <a:cubicBezTo>
                      <a:pt x="1306" y="249"/>
                      <a:pt x="1124" y="0"/>
                      <a:pt x="889" y="0"/>
                    </a:cubicBezTo>
                    <a:close/>
                  </a:path>
                </a:pathLst>
              </a:custGeom>
              <a:solidFill>
                <a:srgbClr val="E4EA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51"/>
              <p:cNvSpPr/>
              <p:nvPr/>
            </p:nvSpPr>
            <p:spPr>
              <a:xfrm>
                <a:off x="10511789" y="2757898"/>
                <a:ext cx="1226596" cy="366022"/>
              </a:xfrm>
              <a:custGeom>
                <a:rect b="b" l="l" r="r" t="t"/>
                <a:pathLst>
                  <a:path extrusionOk="0" h="7595" w="25452">
                    <a:moveTo>
                      <a:pt x="2295" y="1"/>
                    </a:moveTo>
                    <a:cubicBezTo>
                      <a:pt x="1790" y="1"/>
                      <a:pt x="1364" y="186"/>
                      <a:pt x="1068" y="698"/>
                    </a:cubicBezTo>
                    <a:cubicBezTo>
                      <a:pt x="0" y="2232"/>
                      <a:pt x="567" y="3700"/>
                      <a:pt x="2402" y="4000"/>
                    </a:cubicBezTo>
                    <a:cubicBezTo>
                      <a:pt x="2736" y="4033"/>
                      <a:pt x="3069" y="4100"/>
                      <a:pt x="3403" y="4167"/>
                    </a:cubicBezTo>
                    <a:cubicBezTo>
                      <a:pt x="3436" y="3967"/>
                      <a:pt x="3470" y="3767"/>
                      <a:pt x="3503" y="3566"/>
                    </a:cubicBezTo>
                    <a:cubicBezTo>
                      <a:pt x="3536" y="3366"/>
                      <a:pt x="3570" y="3200"/>
                      <a:pt x="3603" y="2999"/>
                    </a:cubicBezTo>
                    <a:cubicBezTo>
                      <a:pt x="3603" y="2833"/>
                      <a:pt x="3636" y="2632"/>
                      <a:pt x="3670" y="2466"/>
                    </a:cubicBezTo>
                    <a:cubicBezTo>
                      <a:pt x="3703" y="2266"/>
                      <a:pt x="3736" y="2099"/>
                      <a:pt x="3770" y="1899"/>
                    </a:cubicBezTo>
                    <a:cubicBezTo>
                      <a:pt x="3770" y="1832"/>
                      <a:pt x="3803" y="1799"/>
                      <a:pt x="3803" y="1732"/>
                    </a:cubicBezTo>
                    <a:cubicBezTo>
                      <a:pt x="4370" y="1832"/>
                      <a:pt x="4937" y="1865"/>
                      <a:pt x="5504" y="1965"/>
                    </a:cubicBezTo>
                    <a:cubicBezTo>
                      <a:pt x="6739" y="2165"/>
                      <a:pt x="6739" y="2165"/>
                      <a:pt x="6605" y="3366"/>
                    </a:cubicBezTo>
                    <a:cubicBezTo>
                      <a:pt x="6538" y="3867"/>
                      <a:pt x="6272" y="4434"/>
                      <a:pt x="6805" y="4834"/>
                    </a:cubicBezTo>
                    <a:cubicBezTo>
                      <a:pt x="7172" y="4901"/>
                      <a:pt x="7539" y="4934"/>
                      <a:pt x="7906" y="5001"/>
                    </a:cubicBezTo>
                    <a:cubicBezTo>
                      <a:pt x="12776" y="5768"/>
                      <a:pt x="17646" y="6535"/>
                      <a:pt x="22550" y="7302"/>
                    </a:cubicBezTo>
                    <a:cubicBezTo>
                      <a:pt x="23084" y="7369"/>
                      <a:pt x="23651" y="7469"/>
                      <a:pt x="24184" y="7569"/>
                    </a:cubicBezTo>
                    <a:cubicBezTo>
                      <a:pt x="24268" y="7586"/>
                      <a:pt x="24344" y="7595"/>
                      <a:pt x="24412" y="7595"/>
                    </a:cubicBezTo>
                    <a:cubicBezTo>
                      <a:pt x="24745" y="7595"/>
                      <a:pt x="24879" y="7391"/>
                      <a:pt x="24851" y="7002"/>
                    </a:cubicBezTo>
                    <a:lnTo>
                      <a:pt x="24952" y="6969"/>
                    </a:lnTo>
                    <a:cubicBezTo>
                      <a:pt x="24952" y="6802"/>
                      <a:pt x="24985" y="6602"/>
                      <a:pt x="24985" y="6402"/>
                    </a:cubicBezTo>
                    <a:cubicBezTo>
                      <a:pt x="25018" y="6235"/>
                      <a:pt x="25052" y="6035"/>
                      <a:pt x="25052" y="5835"/>
                    </a:cubicBezTo>
                    <a:cubicBezTo>
                      <a:pt x="25085" y="5668"/>
                      <a:pt x="25118" y="5468"/>
                      <a:pt x="25152" y="5301"/>
                    </a:cubicBezTo>
                    <a:cubicBezTo>
                      <a:pt x="25185" y="5101"/>
                      <a:pt x="25218" y="4934"/>
                      <a:pt x="25252" y="4734"/>
                    </a:cubicBezTo>
                    <a:cubicBezTo>
                      <a:pt x="25252" y="4601"/>
                      <a:pt x="25285" y="4500"/>
                      <a:pt x="25285" y="4367"/>
                    </a:cubicBezTo>
                    <a:cubicBezTo>
                      <a:pt x="25352" y="4134"/>
                      <a:pt x="25419" y="3900"/>
                      <a:pt x="25452" y="3667"/>
                    </a:cubicBezTo>
                    <a:cubicBezTo>
                      <a:pt x="17880" y="2466"/>
                      <a:pt x="10274" y="1231"/>
                      <a:pt x="2669" y="31"/>
                    </a:cubicBezTo>
                    <a:cubicBezTo>
                      <a:pt x="2540" y="11"/>
                      <a:pt x="2415" y="1"/>
                      <a:pt x="2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8" name="Google Shape;798;p51"/>
          <p:cNvGrpSpPr/>
          <p:nvPr/>
        </p:nvGrpSpPr>
        <p:grpSpPr>
          <a:xfrm>
            <a:off x="4253627" y="1591924"/>
            <a:ext cx="3560069" cy="2948854"/>
            <a:chOff x="3862502" y="1375511"/>
            <a:chExt cx="3560069" cy="2948854"/>
          </a:xfrm>
        </p:grpSpPr>
        <p:sp>
          <p:nvSpPr>
            <p:cNvPr id="799" name="Google Shape;799;p51"/>
            <p:cNvSpPr/>
            <p:nvPr/>
          </p:nvSpPr>
          <p:spPr>
            <a:xfrm>
              <a:off x="5323732" y="4032245"/>
              <a:ext cx="292121" cy="292121"/>
            </a:xfrm>
            <a:custGeom>
              <a:rect b="b" l="l" r="r" t="t"/>
              <a:pathLst>
                <a:path extrusionOk="0" h="7994" w="7994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5293093" y="1375511"/>
              <a:ext cx="353398" cy="353314"/>
            </a:xfrm>
            <a:custGeom>
              <a:rect b="b" l="l" r="r" t="t"/>
              <a:pathLst>
                <a:path extrusionOk="0" h="2930" w="2931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3862502" y="2701877"/>
              <a:ext cx="204672" cy="204624"/>
            </a:xfrm>
            <a:custGeom>
              <a:rect b="b" l="l" r="r" t="t"/>
              <a:pathLst>
                <a:path extrusionOk="0" h="2930" w="2931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6845317" y="3159571"/>
              <a:ext cx="577253" cy="577221"/>
            </a:xfrm>
            <a:custGeom>
              <a:rect b="b" l="l" r="r" t="t"/>
              <a:pathLst>
                <a:path extrusionOk="0" h="4207" w="4207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3" name="Google Shape;803;p51"/>
          <p:cNvSpPr/>
          <p:nvPr/>
        </p:nvSpPr>
        <p:spPr>
          <a:xfrm>
            <a:off x="2075707" y="1099332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52"/>
          <p:cNvGrpSpPr/>
          <p:nvPr/>
        </p:nvGrpSpPr>
        <p:grpSpPr>
          <a:xfrm>
            <a:off x="492759" y="390576"/>
            <a:ext cx="4383086" cy="4362347"/>
            <a:chOff x="492759" y="390576"/>
            <a:chExt cx="4383086" cy="4362347"/>
          </a:xfrm>
        </p:grpSpPr>
        <p:sp>
          <p:nvSpPr>
            <p:cNvPr id="809" name="Google Shape;809;p52"/>
            <p:cNvSpPr/>
            <p:nvPr/>
          </p:nvSpPr>
          <p:spPr>
            <a:xfrm rot="260809">
              <a:off x="768923" y="3910433"/>
              <a:ext cx="108784" cy="153962"/>
            </a:xfrm>
            <a:custGeom>
              <a:rect b="b" l="l" r="r" t="t"/>
              <a:pathLst>
                <a:path extrusionOk="0" h="6492" w="4587">
                  <a:moveTo>
                    <a:pt x="1755" y="0"/>
                  </a:moveTo>
                  <a:cubicBezTo>
                    <a:pt x="877" y="0"/>
                    <a:pt x="0" y="702"/>
                    <a:pt x="326" y="1780"/>
                  </a:cubicBezTo>
                  <a:cubicBezTo>
                    <a:pt x="702" y="3008"/>
                    <a:pt x="1078" y="4261"/>
                    <a:pt x="1479" y="5489"/>
                  </a:cubicBezTo>
                  <a:cubicBezTo>
                    <a:pt x="1679" y="6191"/>
                    <a:pt x="2256" y="6492"/>
                    <a:pt x="2832" y="6492"/>
                  </a:cubicBezTo>
                  <a:cubicBezTo>
                    <a:pt x="3710" y="6492"/>
                    <a:pt x="4587" y="5790"/>
                    <a:pt x="4261" y="4712"/>
                  </a:cubicBezTo>
                  <a:cubicBezTo>
                    <a:pt x="3885" y="3484"/>
                    <a:pt x="3484" y="2256"/>
                    <a:pt x="3108" y="1003"/>
                  </a:cubicBezTo>
                  <a:cubicBezTo>
                    <a:pt x="2882" y="301"/>
                    <a:pt x="2331" y="0"/>
                    <a:pt x="1755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2"/>
            <p:cNvSpPr/>
            <p:nvPr/>
          </p:nvSpPr>
          <p:spPr>
            <a:xfrm rot="260809">
              <a:off x="726419" y="3733828"/>
              <a:ext cx="95717" cy="134942"/>
            </a:xfrm>
            <a:custGeom>
              <a:rect b="b" l="l" r="r" t="t"/>
              <a:pathLst>
                <a:path extrusionOk="0" h="5690" w="4036">
                  <a:moveTo>
                    <a:pt x="1579" y="0"/>
                  </a:moveTo>
                  <a:cubicBezTo>
                    <a:pt x="1304" y="0"/>
                    <a:pt x="1053" y="50"/>
                    <a:pt x="827" y="176"/>
                  </a:cubicBezTo>
                  <a:cubicBezTo>
                    <a:pt x="101" y="602"/>
                    <a:pt x="0" y="1429"/>
                    <a:pt x="326" y="2156"/>
                  </a:cubicBezTo>
                  <a:cubicBezTo>
                    <a:pt x="752" y="3108"/>
                    <a:pt x="1078" y="4111"/>
                    <a:pt x="1354" y="5113"/>
                  </a:cubicBezTo>
                  <a:cubicBezTo>
                    <a:pt x="1404" y="5364"/>
                    <a:pt x="1504" y="5539"/>
                    <a:pt x="1629" y="5689"/>
                  </a:cubicBezTo>
                  <a:cubicBezTo>
                    <a:pt x="2456" y="5163"/>
                    <a:pt x="3258" y="4612"/>
                    <a:pt x="4035" y="4035"/>
                  </a:cubicBezTo>
                  <a:cubicBezTo>
                    <a:pt x="3710" y="2882"/>
                    <a:pt x="3309" y="1780"/>
                    <a:pt x="2807" y="702"/>
                  </a:cubicBezTo>
                  <a:cubicBezTo>
                    <a:pt x="2607" y="226"/>
                    <a:pt x="2080" y="0"/>
                    <a:pt x="1579" y="0"/>
                  </a:cubicBezTo>
                  <a:close/>
                </a:path>
              </a:pathLst>
            </a:custGeom>
            <a:solidFill>
              <a:srgbClr val="FCD8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2"/>
            <p:cNvSpPr/>
            <p:nvPr/>
          </p:nvSpPr>
          <p:spPr>
            <a:xfrm rot="260809">
              <a:off x="760952" y="3831185"/>
              <a:ext cx="66594" cy="49945"/>
            </a:xfrm>
            <a:custGeom>
              <a:rect b="b" l="l" r="r" t="t"/>
              <a:pathLst>
                <a:path extrusionOk="0" h="2106" w="2808">
                  <a:moveTo>
                    <a:pt x="2406" y="0"/>
                  </a:moveTo>
                  <a:cubicBezTo>
                    <a:pt x="1629" y="577"/>
                    <a:pt x="827" y="1128"/>
                    <a:pt x="0" y="1654"/>
                  </a:cubicBezTo>
                  <a:cubicBezTo>
                    <a:pt x="276" y="1980"/>
                    <a:pt x="652" y="2106"/>
                    <a:pt x="1028" y="2106"/>
                  </a:cubicBezTo>
                  <a:cubicBezTo>
                    <a:pt x="1905" y="2106"/>
                    <a:pt x="2807" y="1404"/>
                    <a:pt x="2507" y="326"/>
                  </a:cubicBezTo>
                  <a:cubicBezTo>
                    <a:pt x="2482" y="226"/>
                    <a:pt x="2457" y="101"/>
                    <a:pt x="240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2"/>
            <p:cNvSpPr/>
            <p:nvPr/>
          </p:nvSpPr>
          <p:spPr>
            <a:xfrm rot="260809">
              <a:off x="796206" y="4150631"/>
              <a:ext cx="88602" cy="68372"/>
            </a:xfrm>
            <a:custGeom>
              <a:rect b="b" l="l" r="r" t="t"/>
              <a:pathLst>
                <a:path extrusionOk="0" h="2883" w="3736">
                  <a:moveTo>
                    <a:pt x="1855" y="1"/>
                  </a:moveTo>
                  <a:cubicBezTo>
                    <a:pt x="1" y="1"/>
                    <a:pt x="1" y="2883"/>
                    <a:pt x="1855" y="2883"/>
                  </a:cubicBezTo>
                  <a:cubicBezTo>
                    <a:pt x="3710" y="2883"/>
                    <a:pt x="3735" y="1"/>
                    <a:pt x="1855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2"/>
            <p:cNvSpPr/>
            <p:nvPr/>
          </p:nvSpPr>
          <p:spPr>
            <a:xfrm rot="260809">
              <a:off x="1234737" y="831243"/>
              <a:ext cx="123061" cy="60641"/>
            </a:xfrm>
            <a:custGeom>
              <a:rect b="b" l="l" r="r" t="t"/>
              <a:pathLst>
                <a:path extrusionOk="0" h="2557" w="5189">
                  <a:moveTo>
                    <a:pt x="3509" y="0"/>
                  </a:moveTo>
                  <a:cubicBezTo>
                    <a:pt x="3284" y="0"/>
                    <a:pt x="3033" y="50"/>
                    <a:pt x="2832" y="201"/>
                  </a:cubicBezTo>
                  <a:cubicBezTo>
                    <a:pt x="2055" y="802"/>
                    <a:pt x="1278" y="1379"/>
                    <a:pt x="527" y="1980"/>
                  </a:cubicBezTo>
                  <a:cubicBezTo>
                    <a:pt x="301" y="2131"/>
                    <a:pt x="126" y="2331"/>
                    <a:pt x="0" y="2557"/>
                  </a:cubicBezTo>
                  <a:lnTo>
                    <a:pt x="4888" y="2156"/>
                  </a:lnTo>
                  <a:cubicBezTo>
                    <a:pt x="5138" y="1730"/>
                    <a:pt x="5188" y="1228"/>
                    <a:pt x="4888" y="752"/>
                  </a:cubicBezTo>
                  <a:cubicBezTo>
                    <a:pt x="4612" y="326"/>
                    <a:pt x="4060" y="0"/>
                    <a:pt x="3509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2"/>
            <p:cNvSpPr/>
            <p:nvPr/>
          </p:nvSpPr>
          <p:spPr>
            <a:xfrm rot="260809">
              <a:off x="1217740" y="700495"/>
              <a:ext cx="103448" cy="93938"/>
            </a:xfrm>
            <a:custGeom>
              <a:rect b="b" l="l" r="r" t="t"/>
              <a:pathLst>
                <a:path extrusionOk="0" h="3961" w="4362">
                  <a:moveTo>
                    <a:pt x="2783" y="1"/>
                  </a:moveTo>
                  <a:cubicBezTo>
                    <a:pt x="2532" y="1"/>
                    <a:pt x="2281" y="76"/>
                    <a:pt x="2081" y="201"/>
                  </a:cubicBezTo>
                  <a:cubicBezTo>
                    <a:pt x="1655" y="552"/>
                    <a:pt x="1229" y="878"/>
                    <a:pt x="778" y="1204"/>
                  </a:cubicBezTo>
                  <a:cubicBezTo>
                    <a:pt x="477" y="1429"/>
                    <a:pt x="226" y="1680"/>
                    <a:pt x="101" y="2081"/>
                  </a:cubicBezTo>
                  <a:cubicBezTo>
                    <a:pt x="1" y="2432"/>
                    <a:pt x="51" y="2908"/>
                    <a:pt x="251" y="3234"/>
                  </a:cubicBezTo>
                  <a:cubicBezTo>
                    <a:pt x="452" y="3560"/>
                    <a:pt x="778" y="3835"/>
                    <a:pt x="1153" y="3911"/>
                  </a:cubicBezTo>
                  <a:cubicBezTo>
                    <a:pt x="1279" y="3961"/>
                    <a:pt x="1429" y="3961"/>
                    <a:pt x="1580" y="3961"/>
                  </a:cubicBezTo>
                  <a:cubicBezTo>
                    <a:pt x="1855" y="3961"/>
                    <a:pt x="2106" y="3911"/>
                    <a:pt x="2306" y="3760"/>
                  </a:cubicBezTo>
                  <a:cubicBezTo>
                    <a:pt x="2732" y="3434"/>
                    <a:pt x="3159" y="3109"/>
                    <a:pt x="3585" y="2783"/>
                  </a:cubicBezTo>
                  <a:cubicBezTo>
                    <a:pt x="3910" y="2532"/>
                    <a:pt x="4161" y="2307"/>
                    <a:pt x="4261" y="1906"/>
                  </a:cubicBezTo>
                  <a:cubicBezTo>
                    <a:pt x="4362" y="1530"/>
                    <a:pt x="4311" y="1053"/>
                    <a:pt x="4111" y="753"/>
                  </a:cubicBezTo>
                  <a:cubicBezTo>
                    <a:pt x="3910" y="427"/>
                    <a:pt x="3610" y="151"/>
                    <a:pt x="3234" y="51"/>
                  </a:cubicBezTo>
                  <a:cubicBezTo>
                    <a:pt x="3083" y="26"/>
                    <a:pt x="2933" y="1"/>
                    <a:pt x="2783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2"/>
            <p:cNvSpPr/>
            <p:nvPr/>
          </p:nvSpPr>
          <p:spPr>
            <a:xfrm rot="260809">
              <a:off x="1418037" y="750997"/>
              <a:ext cx="91543" cy="70744"/>
            </a:xfrm>
            <a:custGeom>
              <a:rect b="b" l="l" r="r" t="t"/>
              <a:pathLst>
                <a:path extrusionOk="0" h="2983" w="3860">
                  <a:moveTo>
                    <a:pt x="1930" y="0"/>
                  </a:moveTo>
                  <a:cubicBezTo>
                    <a:pt x="25" y="0"/>
                    <a:pt x="0" y="2983"/>
                    <a:pt x="1930" y="2983"/>
                  </a:cubicBezTo>
                  <a:cubicBezTo>
                    <a:pt x="3860" y="2983"/>
                    <a:pt x="3860" y="0"/>
                    <a:pt x="1930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2"/>
            <p:cNvSpPr/>
            <p:nvPr/>
          </p:nvSpPr>
          <p:spPr>
            <a:xfrm rot="260809">
              <a:off x="1402972" y="859757"/>
              <a:ext cx="83218" cy="29740"/>
            </a:xfrm>
            <a:custGeom>
              <a:rect b="b" l="l" r="r" t="t"/>
              <a:pathLst>
                <a:path extrusionOk="0" h="1254" w="3509">
                  <a:moveTo>
                    <a:pt x="2181" y="0"/>
                  </a:moveTo>
                  <a:cubicBezTo>
                    <a:pt x="1805" y="0"/>
                    <a:pt x="1404" y="150"/>
                    <a:pt x="1078" y="401"/>
                  </a:cubicBezTo>
                  <a:cubicBezTo>
                    <a:pt x="702" y="702"/>
                    <a:pt x="351" y="978"/>
                    <a:pt x="0" y="1253"/>
                  </a:cubicBezTo>
                  <a:lnTo>
                    <a:pt x="3509" y="978"/>
                  </a:lnTo>
                  <a:cubicBezTo>
                    <a:pt x="3434" y="752"/>
                    <a:pt x="3333" y="551"/>
                    <a:pt x="3183" y="401"/>
                  </a:cubicBezTo>
                  <a:cubicBezTo>
                    <a:pt x="2882" y="125"/>
                    <a:pt x="2531" y="0"/>
                    <a:pt x="2181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2"/>
            <p:cNvSpPr/>
            <p:nvPr/>
          </p:nvSpPr>
          <p:spPr>
            <a:xfrm rot="260809">
              <a:off x="1495494" y="748105"/>
              <a:ext cx="156334" cy="126618"/>
            </a:xfrm>
            <a:custGeom>
              <a:rect b="b" l="l" r="r" t="t"/>
              <a:pathLst>
                <a:path extrusionOk="0" h="5339" w="6592">
                  <a:moveTo>
                    <a:pt x="4436" y="0"/>
                  </a:moveTo>
                  <a:cubicBezTo>
                    <a:pt x="4086" y="0"/>
                    <a:pt x="3735" y="126"/>
                    <a:pt x="3434" y="426"/>
                  </a:cubicBezTo>
                  <a:cubicBezTo>
                    <a:pt x="2657" y="1203"/>
                    <a:pt x="1855" y="1905"/>
                    <a:pt x="978" y="2557"/>
                  </a:cubicBezTo>
                  <a:cubicBezTo>
                    <a:pt x="326" y="3008"/>
                    <a:pt x="0" y="3835"/>
                    <a:pt x="426" y="4587"/>
                  </a:cubicBezTo>
                  <a:cubicBezTo>
                    <a:pt x="702" y="5038"/>
                    <a:pt x="1253" y="5339"/>
                    <a:pt x="1780" y="5339"/>
                  </a:cubicBezTo>
                  <a:cubicBezTo>
                    <a:pt x="2030" y="5339"/>
                    <a:pt x="2256" y="5263"/>
                    <a:pt x="2482" y="5113"/>
                  </a:cubicBezTo>
                  <a:cubicBezTo>
                    <a:pt x="3559" y="4336"/>
                    <a:pt x="4587" y="3484"/>
                    <a:pt x="5539" y="2532"/>
                  </a:cubicBezTo>
                  <a:cubicBezTo>
                    <a:pt x="6592" y="1504"/>
                    <a:pt x="5589" y="0"/>
                    <a:pt x="443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2"/>
            <p:cNvSpPr/>
            <p:nvPr/>
          </p:nvSpPr>
          <p:spPr>
            <a:xfrm rot="260809">
              <a:off x="1088150" y="693607"/>
              <a:ext cx="102855" cy="82626"/>
            </a:xfrm>
            <a:custGeom>
              <a:rect b="b" l="l" r="r" t="t"/>
              <a:pathLst>
                <a:path extrusionOk="0" h="3484" w="4337">
                  <a:moveTo>
                    <a:pt x="2607" y="0"/>
                  </a:moveTo>
                  <a:cubicBezTo>
                    <a:pt x="2357" y="0"/>
                    <a:pt x="2106" y="50"/>
                    <a:pt x="1881" y="201"/>
                  </a:cubicBezTo>
                  <a:cubicBezTo>
                    <a:pt x="1580" y="351"/>
                    <a:pt x="1254" y="526"/>
                    <a:pt x="953" y="702"/>
                  </a:cubicBezTo>
                  <a:cubicBezTo>
                    <a:pt x="302" y="1103"/>
                    <a:pt x="1" y="2080"/>
                    <a:pt x="427" y="2757"/>
                  </a:cubicBezTo>
                  <a:cubicBezTo>
                    <a:pt x="728" y="3208"/>
                    <a:pt x="1229" y="3484"/>
                    <a:pt x="1730" y="3484"/>
                  </a:cubicBezTo>
                  <a:cubicBezTo>
                    <a:pt x="1981" y="3484"/>
                    <a:pt x="2231" y="3434"/>
                    <a:pt x="2482" y="3283"/>
                  </a:cubicBezTo>
                  <a:lnTo>
                    <a:pt x="3384" y="2757"/>
                  </a:lnTo>
                  <a:cubicBezTo>
                    <a:pt x="4061" y="2381"/>
                    <a:pt x="4337" y="1404"/>
                    <a:pt x="3911" y="727"/>
                  </a:cubicBezTo>
                  <a:cubicBezTo>
                    <a:pt x="3610" y="276"/>
                    <a:pt x="3109" y="0"/>
                    <a:pt x="2607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2"/>
            <p:cNvSpPr/>
            <p:nvPr/>
          </p:nvSpPr>
          <p:spPr>
            <a:xfrm rot="260809">
              <a:off x="1122801" y="828061"/>
              <a:ext cx="90973" cy="62443"/>
            </a:xfrm>
            <a:custGeom>
              <a:rect b="b" l="l" r="r" t="t"/>
              <a:pathLst>
                <a:path extrusionOk="0" h="2633" w="3836">
                  <a:moveTo>
                    <a:pt x="2206" y="1"/>
                  </a:moveTo>
                  <a:cubicBezTo>
                    <a:pt x="1830" y="1"/>
                    <a:pt x="1454" y="126"/>
                    <a:pt x="1178" y="427"/>
                  </a:cubicBezTo>
                  <a:cubicBezTo>
                    <a:pt x="953" y="628"/>
                    <a:pt x="752" y="853"/>
                    <a:pt x="527" y="1079"/>
                  </a:cubicBezTo>
                  <a:cubicBezTo>
                    <a:pt x="126" y="1480"/>
                    <a:pt x="0" y="2106"/>
                    <a:pt x="176" y="2633"/>
                  </a:cubicBezTo>
                  <a:lnTo>
                    <a:pt x="3409" y="2382"/>
                  </a:lnTo>
                  <a:cubicBezTo>
                    <a:pt x="3835" y="1806"/>
                    <a:pt x="3835" y="928"/>
                    <a:pt x="3284" y="427"/>
                  </a:cubicBezTo>
                  <a:cubicBezTo>
                    <a:pt x="2983" y="151"/>
                    <a:pt x="2582" y="1"/>
                    <a:pt x="2206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2"/>
            <p:cNvSpPr/>
            <p:nvPr/>
          </p:nvSpPr>
          <p:spPr>
            <a:xfrm rot="260686">
              <a:off x="3503325" y="4035832"/>
              <a:ext cx="492537" cy="178107"/>
            </a:xfrm>
            <a:custGeom>
              <a:rect b="b" l="l" r="r" t="t"/>
              <a:pathLst>
                <a:path extrusionOk="0" h="8329" w="23033">
                  <a:moveTo>
                    <a:pt x="11936" y="1"/>
                  </a:moveTo>
                  <a:cubicBezTo>
                    <a:pt x="10004" y="1"/>
                    <a:pt x="8087" y="380"/>
                    <a:pt x="6391" y="1278"/>
                  </a:cubicBezTo>
                  <a:cubicBezTo>
                    <a:pt x="3684" y="2732"/>
                    <a:pt x="1805" y="5288"/>
                    <a:pt x="0" y="7769"/>
                  </a:cubicBezTo>
                  <a:cubicBezTo>
                    <a:pt x="622" y="7663"/>
                    <a:pt x="1235" y="7621"/>
                    <a:pt x="1844" y="7621"/>
                  </a:cubicBezTo>
                  <a:cubicBezTo>
                    <a:pt x="3101" y="7621"/>
                    <a:pt x="4340" y="7801"/>
                    <a:pt x="5589" y="7970"/>
                  </a:cubicBezTo>
                  <a:cubicBezTo>
                    <a:pt x="6822" y="8149"/>
                    <a:pt x="8035" y="8328"/>
                    <a:pt x="9299" y="8328"/>
                  </a:cubicBezTo>
                  <a:cubicBezTo>
                    <a:pt x="9449" y="8328"/>
                    <a:pt x="9599" y="8326"/>
                    <a:pt x="9749" y="8321"/>
                  </a:cubicBezTo>
                  <a:cubicBezTo>
                    <a:pt x="12156" y="8270"/>
                    <a:pt x="14536" y="7594"/>
                    <a:pt x="16767" y="6616"/>
                  </a:cubicBezTo>
                  <a:cubicBezTo>
                    <a:pt x="18998" y="5664"/>
                    <a:pt x="20953" y="4411"/>
                    <a:pt x="23033" y="3183"/>
                  </a:cubicBezTo>
                  <a:cubicBezTo>
                    <a:pt x="20401" y="1955"/>
                    <a:pt x="17719" y="777"/>
                    <a:pt x="14862" y="275"/>
                  </a:cubicBezTo>
                  <a:cubicBezTo>
                    <a:pt x="13901" y="98"/>
                    <a:pt x="12916" y="1"/>
                    <a:pt x="11936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2"/>
            <p:cNvSpPr/>
            <p:nvPr/>
          </p:nvSpPr>
          <p:spPr>
            <a:xfrm rot="260686">
              <a:off x="3419430" y="4093780"/>
              <a:ext cx="574544" cy="151206"/>
            </a:xfrm>
            <a:custGeom>
              <a:rect b="b" l="l" r="r" t="t"/>
              <a:pathLst>
                <a:path extrusionOk="0" h="7071" w="26868">
                  <a:moveTo>
                    <a:pt x="25013" y="1"/>
                  </a:moveTo>
                  <a:cubicBezTo>
                    <a:pt x="16367" y="1"/>
                    <a:pt x="7720" y="2282"/>
                    <a:pt x="201" y="6542"/>
                  </a:cubicBezTo>
                  <a:cubicBezTo>
                    <a:pt x="51" y="6617"/>
                    <a:pt x="1" y="6793"/>
                    <a:pt x="76" y="6918"/>
                  </a:cubicBezTo>
                  <a:cubicBezTo>
                    <a:pt x="124" y="7015"/>
                    <a:pt x="215" y="7071"/>
                    <a:pt x="313" y="7071"/>
                  </a:cubicBezTo>
                  <a:cubicBezTo>
                    <a:pt x="367" y="7071"/>
                    <a:pt x="424" y="7054"/>
                    <a:pt x="477" y="7018"/>
                  </a:cubicBezTo>
                  <a:cubicBezTo>
                    <a:pt x="7920" y="2808"/>
                    <a:pt x="16467" y="577"/>
                    <a:pt x="25013" y="577"/>
                  </a:cubicBezTo>
                  <a:cubicBezTo>
                    <a:pt x="25540" y="577"/>
                    <a:pt x="26066" y="577"/>
                    <a:pt x="26567" y="602"/>
                  </a:cubicBezTo>
                  <a:cubicBezTo>
                    <a:pt x="26718" y="602"/>
                    <a:pt x="26868" y="477"/>
                    <a:pt x="26868" y="327"/>
                  </a:cubicBezTo>
                  <a:cubicBezTo>
                    <a:pt x="26868" y="176"/>
                    <a:pt x="26743" y="26"/>
                    <a:pt x="26592" y="26"/>
                  </a:cubicBezTo>
                  <a:cubicBezTo>
                    <a:pt x="26066" y="26"/>
                    <a:pt x="25540" y="1"/>
                    <a:pt x="250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2"/>
            <p:cNvSpPr/>
            <p:nvPr/>
          </p:nvSpPr>
          <p:spPr>
            <a:xfrm rot="260809">
              <a:off x="768156" y="2910109"/>
              <a:ext cx="114144" cy="840675"/>
            </a:xfrm>
            <a:custGeom>
              <a:rect b="b" l="l" r="r" t="t"/>
              <a:pathLst>
                <a:path extrusionOk="0" h="35448" w="4813">
                  <a:moveTo>
                    <a:pt x="513" y="1"/>
                  </a:moveTo>
                  <a:cubicBezTo>
                    <a:pt x="377" y="1"/>
                    <a:pt x="252" y="117"/>
                    <a:pt x="252" y="255"/>
                  </a:cubicBezTo>
                  <a:cubicBezTo>
                    <a:pt x="101" y="3713"/>
                    <a:pt x="1" y="6971"/>
                    <a:pt x="1" y="10129"/>
                  </a:cubicBezTo>
                  <a:cubicBezTo>
                    <a:pt x="1" y="18701"/>
                    <a:pt x="828" y="26520"/>
                    <a:pt x="4237" y="35267"/>
                  </a:cubicBezTo>
                  <a:cubicBezTo>
                    <a:pt x="4273" y="35377"/>
                    <a:pt x="4377" y="35447"/>
                    <a:pt x="4489" y="35447"/>
                  </a:cubicBezTo>
                  <a:cubicBezTo>
                    <a:pt x="4530" y="35447"/>
                    <a:pt x="4572" y="35438"/>
                    <a:pt x="4612" y="35418"/>
                  </a:cubicBezTo>
                  <a:cubicBezTo>
                    <a:pt x="4763" y="35368"/>
                    <a:pt x="4813" y="35192"/>
                    <a:pt x="4763" y="35067"/>
                  </a:cubicBezTo>
                  <a:cubicBezTo>
                    <a:pt x="1404" y="26395"/>
                    <a:pt x="577" y="18651"/>
                    <a:pt x="577" y="10129"/>
                  </a:cubicBezTo>
                  <a:cubicBezTo>
                    <a:pt x="577" y="6996"/>
                    <a:pt x="678" y="3738"/>
                    <a:pt x="828" y="280"/>
                  </a:cubicBezTo>
                  <a:cubicBezTo>
                    <a:pt x="828" y="129"/>
                    <a:pt x="703" y="4"/>
                    <a:pt x="552" y="4"/>
                  </a:cubicBezTo>
                  <a:cubicBezTo>
                    <a:pt x="539" y="2"/>
                    <a:pt x="526" y="1"/>
                    <a:pt x="5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2"/>
            <p:cNvSpPr/>
            <p:nvPr/>
          </p:nvSpPr>
          <p:spPr>
            <a:xfrm rot="260686">
              <a:off x="2440302" y="1480071"/>
              <a:ext cx="2327066" cy="2952055"/>
            </a:xfrm>
            <a:custGeom>
              <a:rect b="b" l="l" r="r" t="t"/>
              <a:pathLst>
                <a:path extrusionOk="0" h="138050" w="108823">
                  <a:moveTo>
                    <a:pt x="24988" y="1"/>
                  </a:moveTo>
                  <a:lnTo>
                    <a:pt x="0" y="121129"/>
                  </a:lnTo>
                  <a:lnTo>
                    <a:pt x="81730" y="137997"/>
                  </a:lnTo>
                  <a:cubicBezTo>
                    <a:pt x="81896" y="138033"/>
                    <a:pt x="82062" y="138050"/>
                    <a:pt x="82225" y="138050"/>
                  </a:cubicBezTo>
                  <a:cubicBezTo>
                    <a:pt x="83312" y="138050"/>
                    <a:pt x="84272" y="137282"/>
                    <a:pt x="84512" y="136192"/>
                  </a:cubicBezTo>
                  <a:lnTo>
                    <a:pt x="108547" y="19625"/>
                  </a:lnTo>
                  <a:cubicBezTo>
                    <a:pt x="108823" y="18372"/>
                    <a:pt x="107996" y="17119"/>
                    <a:pt x="106743" y="16868"/>
                  </a:cubicBezTo>
                  <a:lnTo>
                    <a:pt x="24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2"/>
            <p:cNvSpPr/>
            <p:nvPr/>
          </p:nvSpPr>
          <p:spPr>
            <a:xfrm rot="260686">
              <a:off x="2313514" y="1444104"/>
              <a:ext cx="2327066" cy="2951905"/>
            </a:xfrm>
            <a:custGeom>
              <a:rect b="b" l="l" r="r" t="t"/>
              <a:pathLst>
                <a:path extrusionOk="0" h="138043" w="108823">
                  <a:moveTo>
                    <a:pt x="25013" y="1"/>
                  </a:moveTo>
                  <a:lnTo>
                    <a:pt x="0" y="121129"/>
                  </a:lnTo>
                  <a:lnTo>
                    <a:pt x="81755" y="137997"/>
                  </a:lnTo>
                  <a:cubicBezTo>
                    <a:pt x="81912" y="138028"/>
                    <a:pt x="82069" y="138042"/>
                    <a:pt x="82223" y="138042"/>
                  </a:cubicBezTo>
                  <a:cubicBezTo>
                    <a:pt x="83321" y="138042"/>
                    <a:pt x="84292" y="137288"/>
                    <a:pt x="84512" y="136167"/>
                  </a:cubicBezTo>
                  <a:lnTo>
                    <a:pt x="108572" y="19625"/>
                  </a:lnTo>
                  <a:cubicBezTo>
                    <a:pt x="108823" y="18347"/>
                    <a:pt x="108021" y="17119"/>
                    <a:pt x="106742" y="16843"/>
                  </a:cubicBezTo>
                  <a:lnTo>
                    <a:pt x="25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2"/>
            <p:cNvSpPr/>
            <p:nvPr/>
          </p:nvSpPr>
          <p:spPr>
            <a:xfrm rot="260686">
              <a:off x="2202348" y="1345110"/>
              <a:ext cx="663523" cy="2617032"/>
            </a:xfrm>
            <a:custGeom>
              <a:rect b="b" l="l" r="r" t="t"/>
              <a:pathLst>
                <a:path extrusionOk="0" h="122383" w="31029">
                  <a:moveTo>
                    <a:pt x="24989" y="1"/>
                  </a:moveTo>
                  <a:lnTo>
                    <a:pt x="1" y="121129"/>
                  </a:lnTo>
                  <a:lnTo>
                    <a:pt x="6016" y="122382"/>
                  </a:lnTo>
                  <a:lnTo>
                    <a:pt x="31029" y="1254"/>
                  </a:lnTo>
                  <a:lnTo>
                    <a:pt x="24989" y="1"/>
                  </a:lnTo>
                  <a:close/>
                </a:path>
              </a:pathLst>
            </a:custGeom>
            <a:solidFill>
              <a:srgbClr val="6BA7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 rot="260686">
              <a:off x="2526229" y="1637076"/>
              <a:ext cx="1916558" cy="2567186"/>
            </a:xfrm>
            <a:custGeom>
              <a:rect b="b" l="l" r="r" t="t"/>
              <a:pathLst>
                <a:path extrusionOk="0" h="120052" w="89626">
                  <a:moveTo>
                    <a:pt x="21881" y="0"/>
                  </a:moveTo>
                  <a:lnTo>
                    <a:pt x="1" y="106066"/>
                  </a:lnTo>
                  <a:lnTo>
                    <a:pt x="67721" y="120051"/>
                  </a:lnTo>
                  <a:lnTo>
                    <a:pt x="89626" y="13960"/>
                  </a:lnTo>
                  <a:lnTo>
                    <a:pt x="2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 rot="260686">
              <a:off x="2632555" y="1743763"/>
              <a:ext cx="1705392" cy="2348535"/>
            </a:xfrm>
            <a:custGeom>
              <a:rect b="b" l="l" r="r" t="t"/>
              <a:pathLst>
                <a:path extrusionOk="0" h="109827" w="79751">
                  <a:moveTo>
                    <a:pt x="20602" y="753"/>
                  </a:moveTo>
                  <a:lnTo>
                    <a:pt x="78998" y="12808"/>
                  </a:lnTo>
                  <a:lnTo>
                    <a:pt x="59138" y="109060"/>
                  </a:lnTo>
                  <a:lnTo>
                    <a:pt x="752" y="97019"/>
                  </a:lnTo>
                  <a:lnTo>
                    <a:pt x="20602" y="753"/>
                  </a:lnTo>
                  <a:close/>
                  <a:moveTo>
                    <a:pt x="20126" y="1"/>
                  </a:moveTo>
                  <a:lnTo>
                    <a:pt x="0" y="97520"/>
                  </a:lnTo>
                  <a:lnTo>
                    <a:pt x="59625" y="109826"/>
                  </a:lnTo>
                  <a:lnTo>
                    <a:pt x="59700" y="109525"/>
                  </a:lnTo>
                  <a:lnTo>
                    <a:pt x="79750" y="12307"/>
                  </a:lnTo>
                  <a:lnTo>
                    <a:pt x="20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 rot="260686">
              <a:off x="2966390" y="2093084"/>
              <a:ext cx="1033315" cy="1636642"/>
            </a:xfrm>
            <a:custGeom>
              <a:rect b="b" l="l" r="r" t="t"/>
              <a:pathLst>
                <a:path extrusionOk="0" h="76536" w="48322">
                  <a:moveTo>
                    <a:pt x="29818" y="0"/>
                  </a:moveTo>
                  <a:cubicBezTo>
                    <a:pt x="19451" y="0"/>
                    <a:pt x="8386" y="14545"/>
                    <a:pt x="4336" y="34183"/>
                  </a:cubicBezTo>
                  <a:cubicBezTo>
                    <a:pt x="0" y="55185"/>
                    <a:pt x="5364" y="74057"/>
                    <a:pt x="16291" y="76313"/>
                  </a:cubicBezTo>
                  <a:cubicBezTo>
                    <a:pt x="17015" y="76462"/>
                    <a:pt x="17746" y="76535"/>
                    <a:pt x="18480" y="76535"/>
                  </a:cubicBezTo>
                  <a:cubicBezTo>
                    <a:pt x="28849" y="76535"/>
                    <a:pt x="39936" y="61991"/>
                    <a:pt x="43986" y="42353"/>
                  </a:cubicBezTo>
                  <a:cubicBezTo>
                    <a:pt x="48322" y="21350"/>
                    <a:pt x="42958" y="2478"/>
                    <a:pt x="32006" y="222"/>
                  </a:cubicBezTo>
                  <a:cubicBezTo>
                    <a:pt x="31282" y="73"/>
                    <a:pt x="30551" y="0"/>
                    <a:pt x="29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2"/>
            <p:cNvSpPr/>
            <p:nvPr/>
          </p:nvSpPr>
          <p:spPr>
            <a:xfrm rot="260686">
              <a:off x="2731513" y="1614570"/>
              <a:ext cx="155975" cy="155440"/>
            </a:xfrm>
            <a:custGeom>
              <a:rect b="b" l="l" r="r" t="t"/>
              <a:pathLst>
                <a:path extrusionOk="0" h="7269" w="7294">
                  <a:moveTo>
                    <a:pt x="1254" y="0"/>
                  </a:moveTo>
                  <a:lnTo>
                    <a:pt x="0" y="6040"/>
                  </a:lnTo>
                  <a:lnTo>
                    <a:pt x="6040" y="7268"/>
                  </a:lnTo>
                  <a:lnTo>
                    <a:pt x="7294" y="1228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2"/>
            <p:cNvSpPr/>
            <p:nvPr/>
          </p:nvSpPr>
          <p:spPr>
            <a:xfrm rot="260686">
              <a:off x="2686564" y="1827661"/>
              <a:ext cx="142054" cy="91138"/>
            </a:xfrm>
            <a:custGeom>
              <a:rect b="b" l="l" r="r" t="t"/>
              <a:pathLst>
                <a:path extrusionOk="0" h="4262" w="6643">
                  <a:moveTo>
                    <a:pt x="627" y="1"/>
                  </a:moveTo>
                  <a:lnTo>
                    <a:pt x="1" y="3033"/>
                  </a:lnTo>
                  <a:lnTo>
                    <a:pt x="6041" y="4261"/>
                  </a:lnTo>
                  <a:lnTo>
                    <a:pt x="6642" y="125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2"/>
            <p:cNvSpPr/>
            <p:nvPr/>
          </p:nvSpPr>
          <p:spPr>
            <a:xfrm rot="260686">
              <a:off x="2154224" y="3684467"/>
              <a:ext cx="142032" cy="91117"/>
            </a:xfrm>
            <a:custGeom>
              <a:rect b="b" l="l" r="r" t="t"/>
              <a:pathLst>
                <a:path extrusionOk="0" h="4261" w="6642">
                  <a:moveTo>
                    <a:pt x="602" y="0"/>
                  </a:moveTo>
                  <a:lnTo>
                    <a:pt x="0" y="3008"/>
                  </a:lnTo>
                  <a:lnTo>
                    <a:pt x="6015" y="4261"/>
                  </a:lnTo>
                  <a:lnTo>
                    <a:pt x="6642" y="1228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2"/>
            <p:cNvSpPr/>
            <p:nvPr/>
          </p:nvSpPr>
          <p:spPr>
            <a:xfrm rot="260809">
              <a:off x="800294" y="1406854"/>
              <a:ext cx="127211" cy="397665"/>
            </a:xfrm>
            <a:custGeom>
              <a:rect b="b" l="l" r="r" t="t"/>
              <a:pathLst>
                <a:path extrusionOk="0" h="16768" w="5364">
                  <a:moveTo>
                    <a:pt x="5364" y="0"/>
                  </a:moveTo>
                  <a:cubicBezTo>
                    <a:pt x="4637" y="5715"/>
                    <a:pt x="2782" y="11228"/>
                    <a:pt x="0" y="16191"/>
                  </a:cubicBezTo>
                  <a:lnTo>
                    <a:pt x="1128" y="16767"/>
                  </a:lnTo>
                  <a:cubicBezTo>
                    <a:pt x="3610" y="11479"/>
                    <a:pt x="5038" y="5765"/>
                    <a:pt x="5364" y="0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2"/>
            <p:cNvSpPr/>
            <p:nvPr/>
          </p:nvSpPr>
          <p:spPr>
            <a:xfrm rot="260809">
              <a:off x="780720" y="702066"/>
              <a:ext cx="88578" cy="77503"/>
            </a:xfrm>
            <a:custGeom>
              <a:rect b="b" l="l" r="r" t="t"/>
              <a:pathLst>
                <a:path extrusionOk="0" h="3268" w="3735">
                  <a:moveTo>
                    <a:pt x="1885" y="1"/>
                  </a:moveTo>
                  <a:cubicBezTo>
                    <a:pt x="1610" y="1"/>
                    <a:pt x="1332" y="71"/>
                    <a:pt x="1078" y="218"/>
                  </a:cubicBezTo>
                  <a:cubicBezTo>
                    <a:pt x="276" y="669"/>
                    <a:pt x="1" y="1647"/>
                    <a:pt x="452" y="2449"/>
                  </a:cubicBezTo>
                  <a:cubicBezTo>
                    <a:pt x="755" y="2972"/>
                    <a:pt x="1309" y="3267"/>
                    <a:pt x="1875" y="3267"/>
                  </a:cubicBezTo>
                  <a:cubicBezTo>
                    <a:pt x="2150" y="3267"/>
                    <a:pt x="2428" y="3198"/>
                    <a:pt x="2682" y="3050"/>
                  </a:cubicBezTo>
                  <a:cubicBezTo>
                    <a:pt x="3459" y="2599"/>
                    <a:pt x="3735" y="1622"/>
                    <a:pt x="3284" y="820"/>
                  </a:cubicBezTo>
                  <a:cubicBezTo>
                    <a:pt x="2997" y="297"/>
                    <a:pt x="2449" y="1"/>
                    <a:pt x="1885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2"/>
            <p:cNvSpPr/>
            <p:nvPr/>
          </p:nvSpPr>
          <p:spPr>
            <a:xfrm rot="260809">
              <a:off x="887002" y="1389942"/>
              <a:ext cx="88578" cy="77788"/>
            </a:xfrm>
            <a:custGeom>
              <a:rect b="b" l="l" r="r" t="t"/>
              <a:pathLst>
                <a:path extrusionOk="0" h="3280" w="3735">
                  <a:moveTo>
                    <a:pt x="1879" y="0"/>
                  </a:moveTo>
                  <a:cubicBezTo>
                    <a:pt x="1606" y="0"/>
                    <a:pt x="1330" y="67"/>
                    <a:pt x="1078" y="206"/>
                  </a:cubicBezTo>
                  <a:cubicBezTo>
                    <a:pt x="276" y="657"/>
                    <a:pt x="0" y="1659"/>
                    <a:pt x="451" y="2436"/>
                  </a:cubicBezTo>
                  <a:cubicBezTo>
                    <a:pt x="756" y="2978"/>
                    <a:pt x="1312" y="3279"/>
                    <a:pt x="1880" y="3279"/>
                  </a:cubicBezTo>
                  <a:cubicBezTo>
                    <a:pt x="2153" y="3279"/>
                    <a:pt x="2429" y="3209"/>
                    <a:pt x="2682" y="3063"/>
                  </a:cubicBezTo>
                  <a:cubicBezTo>
                    <a:pt x="3459" y="2612"/>
                    <a:pt x="3735" y="1609"/>
                    <a:pt x="3308" y="832"/>
                  </a:cubicBezTo>
                  <a:cubicBezTo>
                    <a:pt x="3004" y="290"/>
                    <a:pt x="2448" y="0"/>
                    <a:pt x="1879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2"/>
            <p:cNvSpPr/>
            <p:nvPr/>
          </p:nvSpPr>
          <p:spPr>
            <a:xfrm rot="260809">
              <a:off x="813389" y="1119411"/>
              <a:ext cx="88578" cy="77503"/>
            </a:xfrm>
            <a:custGeom>
              <a:rect b="b" l="l" r="r" t="t"/>
              <a:pathLst>
                <a:path extrusionOk="0" h="3268" w="3735">
                  <a:moveTo>
                    <a:pt x="1871" y="0"/>
                  </a:moveTo>
                  <a:cubicBezTo>
                    <a:pt x="1596" y="0"/>
                    <a:pt x="1315" y="70"/>
                    <a:pt x="1053" y="218"/>
                  </a:cubicBezTo>
                  <a:cubicBezTo>
                    <a:pt x="276" y="669"/>
                    <a:pt x="0" y="1646"/>
                    <a:pt x="451" y="2448"/>
                  </a:cubicBezTo>
                  <a:cubicBezTo>
                    <a:pt x="755" y="2971"/>
                    <a:pt x="1297" y="3267"/>
                    <a:pt x="1864" y="3267"/>
                  </a:cubicBezTo>
                  <a:cubicBezTo>
                    <a:pt x="2139" y="3267"/>
                    <a:pt x="2420" y="3197"/>
                    <a:pt x="2682" y="3050"/>
                  </a:cubicBezTo>
                  <a:cubicBezTo>
                    <a:pt x="3459" y="2599"/>
                    <a:pt x="3735" y="1621"/>
                    <a:pt x="3284" y="819"/>
                  </a:cubicBezTo>
                  <a:cubicBezTo>
                    <a:pt x="2980" y="296"/>
                    <a:pt x="2438" y="0"/>
                    <a:pt x="1871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2"/>
            <p:cNvSpPr/>
            <p:nvPr/>
          </p:nvSpPr>
          <p:spPr>
            <a:xfrm rot="260686">
              <a:off x="2147019" y="4460380"/>
              <a:ext cx="79356" cy="70032"/>
            </a:xfrm>
            <a:custGeom>
              <a:rect b="b" l="l" r="r" t="t"/>
              <a:pathLst>
                <a:path extrusionOk="0" h="3275" w="3711">
                  <a:moveTo>
                    <a:pt x="1849" y="1"/>
                  </a:moveTo>
                  <a:cubicBezTo>
                    <a:pt x="1528" y="1"/>
                    <a:pt x="1206" y="96"/>
                    <a:pt x="928" y="297"/>
                  </a:cubicBezTo>
                  <a:cubicBezTo>
                    <a:pt x="176" y="823"/>
                    <a:pt x="1" y="1826"/>
                    <a:pt x="527" y="2578"/>
                  </a:cubicBezTo>
                  <a:cubicBezTo>
                    <a:pt x="837" y="3027"/>
                    <a:pt x="1347" y="3275"/>
                    <a:pt x="1864" y="3275"/>
                  </a:cubicBezTo>
                  <a:cubicBezTo>
                    <a:pt x="2183" y="3275"/>
                    <a:pt x="2505" y="3180"/>
                    <a:pt x="2783" y="2979"/>
                  </a:cubicBezTo>
                  <a:cubicBezTo>
                    <a:pt x="3535" y="2452"/>
                    <a:pt x="3710" y="1450"/>
                    <a:pt x="3209" y="698"/>
                  </a:cubicBezTo>
                  <a:cubicBezTo>
                    <a:pt x="2884" y="249"/>
                    <a:pt x="2367" y="1"/>
                    <a:pt x="1849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2"/>
            <p:cNvSpPr/>
            <p:nvPr/>
          </p:nvSpPr>
          <p:spPr>
            <a:xfrm rot="260809">
              <a:off x="722107" y="491653"/>
              <a:ext cx="2747252" cy="2109869"/>
            </a:xfrm>
            <a:custGeom>
              <a:rect b="b" l="l" r="r" t="t"/>
              <a:pathLst>
                <a:path extrusionOk="0" h="88965" w="115841">
                  <a:moveTo>
                    <a:pt x="108833" y="0"/>
                  </a:moveTo>
                  <a:cubicBezTo>
                    <a:pt x="108713" y="0"/>
                    <a:pt x="108593" y="6"/>
                    <a:pt x="108472" y="17"/>
                  </a:cubicBezTo>
                  <a:lnTo>
                    <a:pt x="0" y="10869"/>
                  </a:lnTo>
                  <a:lnTo>
                    <a:pt x="15213" y="84804"/>
                  </a:lnTo>
                  <a:lnTo>
                    <a:pt x="115841" y="88965"/>
                  </a:lnTo>
                  <a:lnTo>
                    <a:pt x="115841" y="88965"/>
                  </a:lnTo>
                  <a:lnTo>
                    <a:pt x="112708" y="3476"/>
                  </a:lnTo>
                  <a:cubicBezTo>
                    <a:pt x="112637" y="1559"/>
                    <a:pt x="110846" y="0"/>
                    <a:pt x="10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2"/>
            <p:cNvSpPr/>
            <p:nvPr/>
          </p:nvSpPr>
          <p:spPr>
            <a:xfrm rot="260809">
              <a:off x="638910" y="660820"/>
              <a:ext cx="496323" cy="3875385"/>
            </a:xfrm>
            <a:custGeom>
              <a:rect b="b" l="l" r="r" t="t"/>
              <a:pathLst>
                <a:path extrusionOk="0" h="163410" w="20928">
                  <a:moveTo>
                    <a:pt x="0" y="0"/>
                  </a:moveTo>
                  <a:lnTo>
                    <a:pt x="8622" y="154688"/>
                  </a:lnTo>
                  <a:lnTo>
                    <a:pt x="20928" y="163409"/>
                  </a:lnTo>
                  <a:lnTo>
                    <a:pt x="12331" y="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2"/>
            <p:cNvSpPr/>
            <p:nvPr/>
          </p:nvSpPr>
          <p:spPr>
            <a:xfrm rot="260809">
              <a:off x="761269" y="1321998"/>
              <a:ext cx="297205" cy="298984"/>
            </a:xfrm>
            <a:custGeom>
              <a:rect b="b" l="l" r="r" t="t"/>
              <a:pathLst>
                <a:path extrusionOk="0" h="12607" w="12532">
                  <a:moveTo>
                    <a:pt x="0" y="0"/>
                  </a:moveTo>
                  <a:lnTo>
                    <a:pt x="226" y="3860"/>
                  </a:lnTo>
                  <a:lnTo>
                    <a:pt x="12532" y="12607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2"/>
            <p:cNvSpPr/>
            <p:nvPr/>
          </p:nvSpPr>
          <p:spPr>
            <a:xfrm rot="260809">
              <a:off x="707105" y="4004312"/>
              <a:ext cx="297205" cy="298391"/>
            </a:xfrm>
            <a:custGeom>
              <a:rect b="b" l="l" r="r" t="t"/>
              <a:pathLst>
                <a:path extrusionOk="0" h="12582" w="12532">
                  <a:moveTo>
                    <a:pt x="0" y="0"/>
                  </a:moveTo>
                  <a:lnTo>
                    <a:pt x="226" y="3860"/>
                  </a:lnTo>
                  <a:lnTo>
                    <a:pt x="12531" y="12582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2"/>
            <p:cNvSpPr/>
            <p:nvPr/>
          </p:nvSpPr>
          <p:spPr>
            <a:xfrm rot="260809">
              <a:off x="838931" y="577231"/>
              <a:ext cx="2810858" cy="451168"/>
            </a:xfrm>
            <a:custGeom>
              <a:rect b="b" l="l" r="r" t="t"/>
              <a:pathLst>
                <a:path extrusionOk="0" h="19024" w="118523">
                  <a:moveTo>
                    <a:pt x="106693" y="1"/>
                  </a:moveTo>
                  <a:lnTo>
                    <a:pt x="1" y="9525"/>
                  </a:lnTo>
                  <a:lnTo>
                    <a:pt x="9875" y="16868"/>
                  </a:lnTo>
                  <a:lnTo>
                    <a:pt x="118523" y="19024"/>
                  </a:lnTo>
                  <a:lnTo>
                    <a:pt x="118297" y="17921"/>
                  </a:lnTo>
                  <a:cubicBezTo>
                    <a:pt x="116894" y="10953"/>
                    <a:pt x="112733" y="4562"/>
                    <a:pt x="106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2"/>
            <p:cNvSpPr/>
            <p:nvPr/>
          </p:nvSpPr>
          <p:spPr>
            <a:xfrm rot="260809">
              <a:off x="928521" y="781710"/>
              <a:ext cx="2886938" cy="3867370"/>
            </a:xfrm>
            <a:custGeom>
              <a:rect b="b" l="l" r="r" t="t"/>
              <a:pathLst>
                <a:path extrusionOk="0" h="163072" w="121731">
                  <a:moveTo>
                    <a:pt x="110388" y="0"/>
                  </a:moveTo>
                  <a:cubicBezTo>
                    <a:pt x="110294" y="0"/>
                    <a:pt x="110198" y="4"/>
                    <a:pt x="110101" y="13"/>
                  </a:cubicBezTo>
                  <a:lnTo>
                    <a:pt x="0" y="8885"/>
                  </a:lnTo>
                  <a:lnTo>
                    <a:pt x="8522" y="163071"/>
                  </a:lnTo>
                  <a:lnTo>
                    <a:pt x="118723" y="154675"/>
                  </a:lnTo>
                  <a:cubicBezTo>
                    <a:pt x="120427" y="154550"/>
                    <a:pt x="121730" y="153147"/>
                    <a:pt x="121630" y="151517"/>
                  </a:cubicBezTo>
                  <a:lnTo>
                    <a:pt x="113359" y="2695"/>
                  </a:lnTo>
                  <a:cubicBezTo>
                    <a:pt x="113265" y="1158"/>
                    <a:pt x="111966" y="0"/>
                    <a:pt x="110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2"/>
            <p:cNvSpPr/>
            <p:nvPr/>
          </p:nvSpPr>
          <p:spPr>
            <a:xfrm rot="260809">
              <a:off x="1281930" y="1030983"/>
              <a:ext cx="2228969" cy="1635768"/>
            </a:xfrm>
            <a:custGeom>
              <a:rect b="b" l="l" r="r" t="t"/>
              <a:pathLst>
                <a:path extrusionOk="0" h="68974" w="93987">
                  <a:moveTo>
                    <a:pt x="82382" y="0"/>
                  </a:moveTo>
                  <a:lnTo>
                    <a:pt x="7695" y="5690"/>
                  </a:lnTo>
                  <a:cubicBezTo>
                    <a:pt x="7946" y="10201"/>
                    <a:pt x="4537" y="14111"/>
                    <a:pt x="1" y="14462"/>
                  </a:cubicBezTo>
                  <a:lnTo>
                    <a:pt x="2658" y="61128"/>
                  </a:lnTo>
                  <a:cubicBezTo>
                    <a:pt x="2872" y="61112"/>
                    <a:pt x="3084" y="61104"/>
                    <a:pt x="3295" y="61104"/>
                  </a:cubicBezTo>
                  <a:cubicBezTo>
                    <a:pt x="7682" y="61104"/>
                    <a:pt x="11366" y="64525"/>
                    <a:pt x="11605" y="68973"/>
                  </a:cubicBezTo>
                  <a:lnTo>
                    <a:pt x="86292" y="63284"/>
                  </a:lnTo>
                  <a:cubicBezTo>
                    <a:pt x="86041" y="58747"/>
                    <a:pt x="89450" y="54838"/>
                    <a:pt x="93986" y="54487"/>
                  </a:cubicBezTo>
                  <a:lnTo>
                    <a:pt x="91330" y="7820"/>
                  </a:lnTo>
                  <a:cubicBezTo>
                    <a:pt x="91116" y="7836"/>
                    <a:pt x="90903" y="7844"/>
                    <a:pt x="90692" y="7844"/>
                  </a:cubicBezTo>
                  <a:cubicBezTo>
                    <a:pt x="86305" y="7844"/>
                    <a:pt x="82621" y="4424"/>
                    <a:pt x="82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2"/>
            <p:cNvSpPr/>
            <p:nvPr/>
          </p:nvSpPr>
          <p:spPr>
            <a:xfrm rot="260809">
              <a:off x="1344184" y="1079872"/>
              <a:ext cx="2092841" cy="1541854"/>
            </a:xfrm>
            <a:custGeom>
              <a:rect b="b" l="l" r="r" t="t"/>
              <a:pathLst>
                <a:path extrusionOk="0" h="65014" w="88247">
                  <a:moveTo>
                    <a:pt x="76628" y="909"/>
                  </a:moveTo>
                  <a:cubicBezTo>
                    <a:pt x="77084" y="5056"/>
                    <a:pt x="80595" y="8171"/>
                    <a:pt x="84738" y="8171"/>
                  </a:cubicBezTo>
                  <a:cubicBezTo>
                    <a:pt x="84803" y="8171"/>
                    <a:pt x="84869" y="8171"/>
                    <a:pt x="84936" y="8170"/>
                  </a:cubicBezTo>
                  <a:lnTo>
                    <a:pt x="84936" y="8170"/>
                  </a:lnTo>
                  <a:lnTo>
                    <a:pt x="87346" y="50746"/>
                  </a:lnTo>
                  <a:lnTo>
                    <a:pt x="87346" y="50746"/>
                  </a:lnTo>
                  <a:cubicBezTo>
                    <a:pt x="83271" y="51267"/>
                    <a:pt x="80226" y="54753"/>
                    <a:pt x="80226" y="58848"/>
                  </a:cubicBezTo>
                  <a:cubicBezTo>
                    <a:pt x="80226" y="58866"/>
                    <a:pt x="80226" y="58885"/>
                    <a:pt x="80226" y="58904"/>
                  </a:cubicBezTo>
                  <a:lnTo>
                    <a:pt x="80226" y="58904"/>
                  </a:lnTo>
                  <a:lnTo>
                    <a:pt x="11621" y="64129"/>
                  </a:lnTo>
                  <a:lnTo>
                    <a:pt x="11621" y="64129"/>
                  </a:lnTo>
                  <a:cubicBezTo>
                    <a:pt x="11175" y="59993"/>
                    <a:pt x="7660" y="56843"/>
                    <a:pt x="3509" y="56843"/>
                  </a:cubicBezTo>
                  <a:cubicBezTo>
                    <a:pt x="3445" y="56843"/>
                    <a:pt x="3378" y="56846"/>
                    <a:pt x="3310" y="56849"/>
                  </a:cubicBezTo>
                  <a:lnTo>
                    <a:pt x="3310" y="56849"/>
                  </a:lnTo>
                  <a:lnTo>
                    <a:pt x="876" y="14294"/>
                  </a:lnTo>
                  <a:lnTo>
                    <a:pt x="876" y="14294"/>
                  </a:lnTo>
                  <a:cubicBezTo>
                    <a:pt x="4941" y="13761"/>
                    <a:pt x="8021" y="10293"/>
                    <a:pt x="8021" y="6191"/>
                  </a:cubicBezTo>
                  <a:cubicBezTo>
                    <a:pt x="8021" y="6173"/>
                    <a:pt x="8020" y="6154"/>
                    <a:pt x="8019" y="6135"/>
                  </a:cubicBezTo>
                  <a:lnTo>
                    <a:pt x="8019" y="6135"/>
                  </a:lnTo>
                  <a:lnTo>
                    <a:pt x="76628" y="909"/>
                  </a:lnTo>
                  <a:close/>
                  <a:moveTo>
                    <a:pt x="77394" y="0"/>
                  </a:moveTo>
                  <a:lnTo>
                    <a:pt x="7143" y="5364"/>
                  </a:lnTo>
                  <a:lnTo>
                    <a:pt x="7168" y="5765"/>
                  </a:lnTo>
                  <a:cubicBezTo>
                    <a:pt x="7168" y="5915"/>
                    <a:pt x="7168" y="6066"/>
                    <a:pt x="7168" y="6191"/>
                  </a:cubicBezTo>
                  <a:cubicBezTo>
                    <a:pt x="7168" y="10001"/>
                    <a:pt x="4236" y="13209"/>
                    <a:pt x="401" y="13484"/>
                  </a:cubicBezTo>
                  <a:lnTo>
                    <a:pt x="0" y="13534"/>
                  </a:lnTo>
                  <a:lnTo>
                    <a:pt x="2507" y="57745"/>
                  </a:lnTo>
                  <a:lnTo>
                    <a:pt x="2933" y="57720"/>
                  </a:lnTo>
                  <a:cubicBezTo>
                    <a:pt x="3133" y="57695"/>
                    <a:pt x="3309" y="57695"/>
                    <a:pt x="3509" y="57695"/>
                  </a:cubicBezTo>
                  <a:cubicBezTo>
                    <a:pt x="7344" y="57695"/>
                    <a:pt x="10577" y="60703"/>
                    <a:pt x="10803" y="64587"/>
                  </a:cubicBezTo>
                  <a:lnTo>
                    <a:pt x="10828" y="65013"/>
                  </a:lnTo>
                  <a:lnTo>
                    <a:pt x="81104" y="59675"/>
                  </a:lnTo>
                  <a:lnTo>
                    <a:pt x="81079" y="59249"/>
                  </a:lnTo>
                  <a:cubicBezTo>
                    <a:pt x="81054" y="59124"/>
                    <a:pt x="81054" y="58973"/>
                    <a:pt x="81054" y="58848"/>
                  </a:cubicBezTo>
                  <a:cubicBezTo>
                    <a:pt x="81054" y="55038"/>
                    <a:pt x="83986" y="51830"/>
                    <a:pt x="87820" y="51530"/>
                  </a:cubicBezTo>
                  <a:lnTo>
                    <a:pt x="88247" y="51505"/>
                  </a:lnTo>
                  <a:lnTo>
                    <a:pt x="85715" y="7294"/>
                  </a:lnTo>
                  <a:lnTo>
                    <a:pt x="85289" y="7319"/>
                  </a:lnTo>
                  <a:cubicBezTo>
                    <a:pt x="85114" y="7344"/>
                    <a:pt x="84913" y="7344"/>
                    <a:pt x="84738" y="7344"/>
                  </a:cubicBezTo>
                  <a:cubicBezTo>
                    <a:pt x="80878" y="7344"/>
                    <a:pt x="77645" y="4336"/>
                    <a:pt x="77419" y="427"/>
                  </a:cubicBezTo>
                  <a:lnTo>
                    <a:pt x="77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 rot="260809">
              <a:off x="1252431" y="2941969"/>
              <a:ext cx="2217657" cy="1037824"/>
            </a:xfrm>
            <a:custGeom>
              <a:rect b="b" l="l" r="r" t="t"/>
              <a:pathLst>
                <a:path extrusionOk="0" h="43761" w="93510">
                  <a:moveTo>
                    <a:pt x="91304" y="1"/>
                  </a:moveTo>
                  <a:lnTo>
                    <a:pt x="1" y="6968"/>
                  </a:lnTo>
                  <a:lnTo>
                    <a:pt x="2206" y="43761"/>
                  </a:lnTo>
                  <a:lnTo>
                    <a:pt x="93510" y="36818"/>
                  </a:lnTo>
                  <a:lnTo>
                    <a:pt x="9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2"/>
            <p:cNvSpPr/>
            <p:nvPr/>
          </p:nvSpPr>
          <p:spPr>
            <a:xfrm rot="260809">
              <a:off x="1265282" y="3882883"/>
              <a:ext cx="2167142" cy="259758"/>
            </a:xfrm>
            <a:custGeom>
              <a:rect b="b" l="l" r="r" t="t"/>
              <a:pathLst>
                <a:path extrusionOk="0" h="10953" w="91380">
                  <a:moveTo>
                    <a:pt x="91304" y="0"/>
                  </a:moveTo>
                  <a:lnTo>
                    <a:pt x="0" y="6968"/>
                  </a:lnTo>
                  <a:lnTo>
                    <a:pt x="76" y="10953"/>
                  </a:lnTo>
                  <a:lnTo>
                    <a:pt x="91379" y="4010"/>
                  </a:lnTo>
                  <a:lnTo>
                    <a:pt x="91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 rot="260809">
              <a:off x="1286308" y="2790126"/>
              <a:ext cx="2167142" cy="259758"/>
            </a:xfrm>
            <a:custGeom>
              <a:rect b="b" l="l" r="r" t="t"/>
              <a:pathLst>
                <a:path extrusionOk="0" h="10953" w="91380">
                  <a:moveTo>
                    <a:pt x="91305" y="0"/>
                  </a:moveTo>
                  <a:lnTo>
                    <a:pt x="1" y="6967"/>
                  </a:lnTo>
                  <a:lnTo>
                    <a:pt x="76" y="10952"/>
                  </a:lnTo>
                  <a:lnTo>
                    <a:pt x="91380" y="4010"/>
                  </a:lnTo>
                  <a:lnTo>
                    <a:pt x="913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2"/>
            <p:cNvSpPr/>
            <p:nvPr/>
          </p:nvSpPr>
          <p:spPr>
            <a:xfrm rot="260686">
              <a:off x="2687324" y="3429457"/>
              <a:ext cx="1892972" cy="923744"/>
            </a:xfrm>
            <a:custGeom>
              <a:rect b="b" l="l" r="r" t="t"/>
              <a:pathLst>
                <a:path extrusionOk="0" h="43198" w="88523">
                  <a:moveTo>
                    <a:pt x="72866" y="0"/>
                  </a:moveTo>
                  <a:cubicBezTo>
                    <a:pt x="67094" y="0"/>
                    <a:pt x="61289" y="1258"/>
                    <a:pt x="55815" y="3154"/>
                  </a:cubicBezTo>
                  <a:cubicBezTo>
                    <a:pt x="55840" y="5585"/>
                    <a:pt x="55690" y="7991"/>
                    <a:pt x="55314" y="10397"/>
                  </a:cubicBezTo>
                  <a:cubicBezTo>
                    <a:pt x="54612" y="8292"/>
                    <a:pt x="54011" y="6161"/>
                    <a:pt x="53484" y="4006"/>
                  </a:cubicBezTo>
                  <a:cubicBezTo>
                    <a:pt x="53083" y="4156"/>
                    <a:pt x="52707" y="4282"/>
                    <a:pt x="52332" y="4432"/>
                  </a:cubicBezTo>
                  <a:cubicBezTo>
                    <a:pt x="52181" y="6913"/>
                    <a:pt x="52106" y="9394"/>
                    <a:pt x="52006" y="11876"/>
                  </a:cubicBezTo>
                  <a:cubicBezTo>
                    <a:pt x="51329" y="9695"/>
                    <a:pt x="50778" y="7490"/>
                    <a:pt x="50276" y="5284"/>
                  </a:cubicBezTo>
                  <a:cubicBezTo>
                    <a:pt x="44512" y="7690"/>
                    <a:pt x="38973" y="10597"/>
                    <a:pt x="33309" y="13279"/>
                  </a:cubicBezTo>
                  <a:cubicBezTo>
                    <a:pt x="31930" y="13931"/>
                    <a:pt x="30527" y="14582"/>
                    <a:pt x="29148" y="15234"/>
                  </a:cubicBezTo>
                  <a:cubicBezTo>
                    <a:pt x="29474" y="16913"/>
                    <a:pt x="29725" y="18592"/>
                    <a:pt x="29875" y="20272"/>
                  </a:cubicBezTo>
                  <a:cubicBezTo>
                    <a:pt x="28998" y="18893"/>
                    <a:pt x="28146" y="17490"/>
                    <a:pt x="27319" y="16086"/>
                  </a:cubicBezTo>
                  <a:cubicBezTo>
                    <a:pt x="26943" y="16262"/>
                    <a:pt x="26542" y="16437"/>
                    <a:pt x="26166" y="16612"/>
                  </a:cubicBezTo>
                  <a:cubicBezTo>
                    <a:pt x="26492" y="18417"/>
                    <a:pt x="26793" y="20247"/>
                    <a:pt x="27118" y="22051"/>
                  </a:cubicBezTo>
                  <a:cubicBezTo>
                    <a:pt x="26041" y="20622"/>
                    <a:pt x="25063" y="19119"/>
                    <a:pt x="24136" y="17565"/>
                  </a:cubicBezTo>
                  <a:cubicBezTo>
                    <a:pt x="18823" y="20071"/>
                    <a:pt x="13610" y="22703"/>
                    <a:pt x="8797" y="26061"/>
                  </a:cubicBezTo>
                  <a:cubicBezTo>
                    <a:pt x="6717" y="27490"/>
                    <a:pt x="4687" y="29094"/>
                    <a:pt x="3484" y="31299"/>
                  </a:cubicBezTo>
                  <a:cubicBezTo>
                    <a:pt x="0" y="37765"/>
                    <a:pt x="6542" y="42126"/>
                    <a:pt x="12206" y="42828"/>
                  </a:cubicBezTo>
                  <a:cubicBezTo>
                    <a:pt x="14297" y="43083"/>
                    <a:pt x="16395" y="43197"/>
                    <a:pt x="18495" y="43197"/>
                  </a:cubicBezTo>
                  <a:cubicBezTo>
                    <a:pt x="24047" y="43197"/>
                    <a:pt x="29608" y="42395"/>
                    <a:pt x="35063" y="41249"/>
                  </a:cubicBezTo>
                  <a:cubicBezTo>
                    <a:pt x="41705" y="39846"/>
                    <a:pt x="48221" y="37941"/>
                    <a:pt x="54562" y="35535"/>
                  </a:cubicBezTo>
                  <a:cubicBezTo>
                    <a:pt x="54186" y="33705"/>
                    <a:pt x="53785" y="31876"/>
                    <a:pt x="53409" y="30046"/>
                  </a:cubicBezTo>
                  <a:lnTo>
                    <a:pt x="53409" y="30046"/>
                  </a:lnTo>
                  <a:lnTo>
                    <a:pt x="56692" y="34708"/>
                  </a:lnTo>
                  <a:cubicBezTo>
                    <a:pt x="57093" y="34532"/>
                    <a:pt x="57494" y="34382"/>
                    <a:pt x="57895" y="34206"/>
                  </a:cubicBezTo>
                  <a:cubicBezTo>
                    <a:pt x="57344" y="32201"/>
                    <a:pt x="56793" y="30196"/>
                    <a:pt x="56266" y="28191"/>
                  </a:cubicBezTo>
                  <a:lnTo>
                    <a:pt x="56266" y="28191"/>
                  </a:lnTo>
                  <a:cubicBezTo>
                    <a:pt x="57595" y="29820"/>
                    <a:pt x="58823" y="31550"/>
                    <a:pt x="59976" y="33354"/>
                  </a:cubicBezTo>
                  <a:cubicBezTo>
                    <a:pt x="60126" y="33279"/>
                    <a:pt x="60276" y="33204"/>
                    <a:pt x="60427" y="33154"/>
                  </a:cubicBezTo>
                  <a:cubicBezTo>
                    <a:pt x="68146" y="29795"/>
                    <a:pt x="75665" y="25610"/>
                    <a:pt x="81705" y="19795"/>
                  </a:cubicBezTo>
                  <a:cubicBezTo>
                    <a:pt x="80753" y="18642"/>
                    <a:pt x="79775" y="17490"/>
                    <a:pt x="78823" y="16337"/>
                  </a:cubicBezTo>
                  <a:lnTo>
                    <a:pt x="78823" y="16337"/>
                  </a:lnTo>
                  <a:cubicBezTo>
                    <a:pt x="80151" y="17164"/>
                    <a:pt x="81530" y="17916"/>
                    <a:pt x="82958" y="18567"/>
                  </a:cubicBezTo>
                  <a:cubicBezTo>
                    <a:pt x="83209" y="18292"/>
                    <a:pt x="83485" y="18041"/>
                    <a:pt x="83735" y="17765"/>
                  </a:cubicBezTo>
                  <a:cubicBezTo>
                    <a:pt x="82858" y="16938"/>
                    <a:pt x="82006" y="16136"/>
                    <a:pt x="81129" y="15309"/>
                  </a:cubicBezTo>
                  <a:cubicBezTo>
                    <a:pt x="80602" y="14808"/>
                    <a:pt x="80026" y="14106"/>
                    <a:pt x="80277" y="13429"/>
                  </a:cubicBezTo>
                  <a:lnTo>
                    <a:pt x="80277" y="13429"/>
                  </a:lnTo>
                  <a:cubicBezTo>
                    <a:pt x="82131" y="13981"/>
                    <a:pt x="83961" y="14632"/>
                    <a:pt x="85765" y="15334"/>
                  </a:cubicBezTo>
                  <a:cubicBezTo>
                    <a:pt x="86542" y="14231"/>
                    <a:pt x="87219" y="13079"/>
                    <a:pt x="87695" y="11800"/>
                  </a:cubicBezTo>
                  <a:cubicBezTo>
                    <a:pt x="88497" y="9570"/>
                    <a:pt x="88522" y="6938"/>
                    <a:pt x="87294" y="4908"/>
                  </a:cubicBezTo>
                  <a:cubicBezTo>
                    <a:pt x="85765" y="2377"/>
                    <a:pt x="82683" y="1224"/>
                    <a:pt x="79775" y="647"/>
                  </a:cubicBezTo>
                  <a:cubicBezTo>
                    <a:pt x="77493" y="202"/>
                    <a:pt x="75182" y="0"/>
                    <a:pt x="72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2"/>
            <p:cNvSpPr/>
            <p:nvPr/>
          </p:nvSpPr>
          <p:spPr>
            <a:xfrm rot="260686">
              <a:off x="3819858" y="4101988"/>
              <a:ext cx="62719" cy="86840"/>
            </a:xfrm>
            <a:custGeom>
              <a:rect b="b" l="l" r="r" t="t"/>
              <a:pathLst>
                <a:path extrusionOk="0" h="4061" w="2933">
                  <a:moveTo>
                    <a:pt x="2857" y="4061"/>
                  </a:moveTo>
                  <a:cubicBezTo>
                    <a:pt x="1905" y="2707"/>
                    <a:pt x="953" y="1354"/>
                    <a:pt x="0" y="1"/>
                  </a:cubicBezTo>
                  <a:lnTo>
                    <a:pt x="0" y="1"/>
                  </a:lnTo>
                  <a:cubicBezTo>
                    <a:pt x="953" y="1354"/>
                    <a:pt x="1905" y="2707"/>
                    <a:pt x="2857" y="4061"/>
                  </a:cubicBezTo>
                  <a:cubicBezTo>
                    <a:pt x="2883" y="4036"/>
                    <a:pt x="2908" y="4036"/>
                    <a:pt x="2933" y="4036"/>
                  </a:cubicBezTo>
                  <a:cubicBezTo>
                    <a:pt x="2908" y="4036"/>
                    <a:pt x="2883" y="4036"/>
                    <a:pt x="2857" y="4061"/>
                  </a:cubicBez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2"/>
            <p:cNvSpPr/>
            <p:nvPr/>
          </p:nvSpPr>
          <p:spPr>
            <a:xfrm rot="260686">
              <a:off x="3814627" y="4086560"/>
              <a:ext cx="9131" cy="12873"/>
            </a:xfrm>
            <a:custGeom>
              <a:rect b="b" l="l" r="r" t="t"/>
              <a:pathLst>
                <a:path extrusionOk="0" h="602" w="427">
                  <a:moveTo>
                    <a:pt x="426" y="602"/>
                  </a:moveTo>
                  <a:cubicBezTo>
                    <a:pt x="301" y="401"/>
                    <a:pt x="151" y="201"/>
                    <a:pt x="0" y="0"/>
                  </a:cubicBezTo>
                  <a:cubicBezTo>
                    <a:pt x="50" y="150"/>
                    <a:pt x="75" y="301"/>
                    <a:pt x="100" y="476"/>
                  </a:cubicBezTo>
                  <a:cubicBezTo>
                    <a:pt x="75" y="301"/>
                    <a:pt x="50" y="150"/>
                    <a:pt x="0" y="0"/>
                  </a:cubicBezTo>
                  <a:cubicBezTo>
                    <a:pt x="151" y="201"/>
                    <a:pt x="301" y="401"/>
                    <a:pt x="426" y="602"/>
                  </a:cubicBezTo>
                  <a:lnTo>
                    <a:pt x="426" y="602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2"/>
            <p:cNvSpPr/>
            <p:nvPr/>
          </p:nvSpPr>
          <p:spPr>
            <a:xfrm rot="260686">
              <a:off x="3898030" y="4156782"/>
              <a:ext cx="6993" cy="25212"/>
            </a:xfrm>
            <a:custGeom>
              <a:rect b="b" l="l" r="r" t="t"/>
              <a:pathLst>
                <a:path extrusionOk="0" h="1179" w="327">
                  <a:moveTo>
                    <a:pt x="326" y="1178"/>
                  </a:moveTo>
                  <a:cubicBezTo>
                    <a:pt x="226" y="803"/>
                    <a:pt x="101" y="402"/>
                    <a:pt x="1" y="1"/>
                  </a:cubicBezTo>
                  <a:lnTo>
                    <a:pt x="1" y="1"/>
                  </a:lnTo>
                  <a:cubicBezTo>
                    <a:pt x="101" y="402"/>
                    <a:pt x="226" y="803"/>
                    <a:pt x="326" y="1178"/>
                  </a:cubicBezTo>
                  <a:lnTo>
                    <a:pt x="326" y="1178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2"/>
            <p:cNvSpPr/>
            <p:nvPr/>
          </p:nvSpPr>
          <p:spPr>
            <a:xfrm rot="260686">
              <a:off x="3875075" y="4052623"/>
              <a:ext cx="38598" cy="103456"/>
            </a:xfrm>
            <a:custGeom>
              <a:rect b="b" l="l" r="r" t="t"/>
              <a:pathLst>
                <a:path extrusionOk="0" h="4838" w="1805">
                  <a:moveTo>
                    <a:pt x="1304" y="4838"/>
                  </a:moveTo>
                  <a:cubicBezTo>
                    <a:pt x="878" y="3234"/>
                    <a:pt x="426" y="1604"/>
                    <a:pt x="0" y="0"/>
                  </a:cubicBezTo>
                  <a:cubicBezTo>
                    <a:pt x="627" y="777"/>
                    <a:pt x="1228" y="1554"/>
                    <a:pt x="1805" y="2381"/>
                  </a:cubicBezTo>
                  <a:lnTo>
                    <a:pt x="1805" y="2381"/>
                  </a:lnTo>
                  <a:cubicBezTo>
                    <a:pt x="1228" y="1554"/>
                    <a:pt x="627" y="777"/>
                    <a:pt x="0" y="0"/>
                  </a:cubicBezTo>
                  <a:cubicBezTo>
                    <a:pt x="426" y="1604"/>
                    <a:pt x="878" y="3234"/>
                    <a:pt x="1304" y="4838"/>
                  </a:cubicBezTo>
                  <a:lnTo>
                    <a:pt x="1304" y="4838"/>
                  </a:ln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2"/>
            <p:cNvSpPr/>
            <p:nvPr/>
          </p:nvSpPr>
          <p:spPr>
            <a:xfrm rot="260686">
              <a:off x="4435674" y="3598109"/>
              <a:ext cx="131875" cy="293730"/>
            </a:xfrm>
            <a:custGeom>
              <a:rect b="b" l="l" r="r" t="t"/>
              <a:pathLst>
                <a:path extrusionOk="0" h="13736" w="6167">
                  <a:moveTo>
                    <a:pt x="1830" y="13735"/>
                  </a:moveTo>
                  <a:lnTo>
                    <a:pt x="1830" y="13735"/>
                  </a:lnTo>
                  <a:cubicBezTo>
                    <a:pt x="1956" y="13610"/>
                    <a:pt x="2081" y="13460"/>
                    <a:pt x="2231" y="13334"/>
                  </a:cubicBezTo>
                  <a:cubicBezTo>
                    <a:pt x="2081" y="13460"/>
                    <a:pt x="1956" y="13610"/>
                    <a:pt x="1830" y="13735"/>
                  </a:cubicBezTo>
                  <a:close/>
                  <a:moveTo>
                    <a:pt x="2607" y="12933"/>
                  </a:moveTo>
                  <a:cubicBezTo>
                    <a:pt x="1730" y="12106"/>
                    <a:pt x="878" y="11304"/>
                    <a:pt x="1" y="10477"/>
                  </a:cubicBezTo>
                  <a:cubicBezTo>
                    <a:pt x="878" y="11304"/>
                    <a:pt x="1730" y="12106"/>
                    <a:pt x="2607" y="12933"/>
                  </a:cubicBezTo>
                  <a:lnTo>
                    <a:pt x="2607" y="12933"/>
                  </a:lnTo>
                  <a:close/>
                  <a:moveTo>
                    <a:pt x="6166" y="76"/>
                  </a:moveTo>
                  <a:lnTo>
                    <a:pt x="6141" y="51"/>
                  </a:lnTo>
                  <a:lnTo>
                    <a:pt x="6166" y="76"/>
                  </a:lnTo>
                  <a:close/>
                  <a:moveTo>
                    <a:pt x="6141" y="51"/>
                  </a:moveTo>
                  <a:cubicBezTo>
                    <a:pt x="6141" y="51"/>
                    <a:pt x="6141" y="51"/>
                    <a:pt x="6141" y="26"/>
                  </a:cubicBezTo>
                  <a:cubicBezTo>
                    <a:pt x="6141" y="51"/>
                    <a:pt x="6141" y="51"/>
                    <a:pt x="6141" y="51"/>
                  </a:cubicBezTo>
                  <a:close/>
                  <a:moveTo>
                    <a:pt x="6141" y="26"/>
                  </a:moveTo>
                  <a:cubicBezTo>
                    <a:pt x="6141" y="26"/>
                    <a:pt x="6116" y="26"/>
                    <a:pt x="6116" y="26"/>
                  </a:cubicBezTo>
                  <a:cubicBezTo>
                    <a:pt x="6116" y="26"/>
                    <a:pt x="6141" y="26"/>
                    <a:pt x="6141" y="26"/>
                  </a:cubicBezTo>
                  <a:close/>
                  <a:moveTo>
                    <a:pt x="6116" y="26"/>
                  </a:moveTo>
                  <a:cubicBezTo>
                    <a:pt x="6116" y="1"/>
                    <a:pt x="6116" y="1"/>
                    <a:pt x="6116" y="1"/>
                  </a:cubicBezTo>
                  <a:cubicBezTo>
                    <a:pt x="6116" y="1"/>
                    <a:pt x="6116" y="1"/>
                    <a:pt x="6116" y="26"/>
                  </a:cubicBezTo>
                  <a:close/>
                  <a:moveTo>
                    <a:pt x="6116" y="1"/>
                  </a:moveTo>
                  <a:cubicBezTo>
                    <a:pt x="6116" y="1"/>
                    <a:pt x="6116" y="1"/>
                    <a:pt x="6116" y="1"/>
                  </a:cubicBezTo>
                  <a:cubicBezTo>
                    <a:pt x="6116" y="1"/>
                    <a:pt x="6116" y="1"/>
                    <a:pt x="6116" y="1"/>
                  </a:cubicBezTo>
                  <a:close/>
                </a:path>
              </a:pathLst>
            </a:custGeom>
            <a:solidFill>
              <a:srgbClr val="FEF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2"/>
            <p:cNvSpPr/>
            <p:nvPr/>
          </p:nvSpPr>
          <p:spPr>
            <a:xfrm rot="260686">
              <a:off x="2915508" y="4295498"/>
              <a:ext cx="92186" cy="6971"/>
            </a:xfrm>
            <a:custGeom>
              <a:rect b="b" l="l" r="r" t="t"/>
              <a:pathLst>
                <a:path extrusionOk="0" h="326" w="4311">
                  <a:moveTo>
                    <a:pt x="0" y="0"/>
                  </a:moveTo>
                  <a:lnTo>
                    <a:pt x="0" y="0"/>
                  </a:lnTo>
                  <a:cubicBezTo>
                    <a:pt x="542" y="67"/>
                    <a:pt x="1087" y="122"/>
                    <a:pt x="1634" y="169"/>
                  </a:cubicBezTo>
                  <a:lnTo>
                    <a:pt x="1634" y="169"/>
                  </a:lnTo>
                  <a:cubicBezTo>
                    <a:pt x="1084" y="120"/>
                    <a:pt x="537" y="60"/>
                    <a:pt x="0" y="0"/>
                  </a:cubicBezTo>
                  <a:close/>
                  <a:moveTo>
                    <a:pt x="1634" y="169"/>
                  </a:moveTo>
                  <a:cubicBezTo>
                    <a:pt x="2000" y="201"/>
                    <a:pt x="2368" y="229"/>
                    <a:pt x="2736" y="250"/>
                  </a:cubicBezTo>
                  <a:lnTo>
                    <a:pt x="2736" y="250"/>
                  </a:lnTo>
                  <a:cubicBezTo>
                    <a:pt x="2368" y="227"/>
                    <a:pt x="2001" y="200"/>
                    <a:pt x="1634" y="169"/>
                  </a:cubicBezTo>
                  <a:close/>
                  <a:moveTo>
                    <a:pt x="2736" y="250"/>
                  </a:moveTo>
                  <a:lnTo>
                    <a:pt x="2736" y="250"/>
                  </a:lnTo>
                  <a:cubicBezTo>
                    <a:pt x="2949" y="263"/>
                    <a:pt x="3163" y="275"/>
                    <a:pt x="3377" y="286"/>
                  </a:cubicBezTo>
                  <a:lnTo>
                    <a:pt x="3377" y="286"/>
                  </a:lnTo>
                  <a:cubicBezTo>
                    <a:pt x="3328" y="283"/>
                    <a:pt x="3280" y="279"/>
                    <a:pt x="3233" y="276"/>
                  </a:cubicBezTo>
                  <a:cubicBezTo>
                    <a:pt x="3083" y="276"/>
                    <a:pt x="2907" y="251"/>
                    <a:pt x="2757" y="251"/>
                  </a:cubicBezTo>
                  <a:cubicBezTo>
                    <a:pt x="2750" y="250"/>
                    <a:pt x="2743" y="250"/>
                    <a:pt x="2736" y="250"/>
                  </a:cubicBezTo>
                  <a:close/>
                  <a:moveTo>
                    <a:pt x="3377" y="286"/>
                  </a:moveTo>
                  <a:cubicBezTo>
                    <a:pt x="3685" y="307"/>
                    <a:pt x="4007" y="326"/>
                    <a:pt x="4311" y="326"/>
                  </a:cubicBezTo>
                  <a:cubicBezTo>
                    <a:pt x="4000" y="315"/>
                    <a:pt x="3689" y="302"/>
                    <a:pt x="3377" y="286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2"/>
            <p:cNvSpPr/>
            <p:nvPr/>
          </p:nvSpPr>
          <p:spPr>
            <a:xfrm rot="260686">
              <a:off x="2894610" y="4287959"/>
              <a:ext cx="20914" cy="3250"/>
            </a:xfrm>
            <a:custGeom>
              <a:rect b="b" l="l" r="r" t="t"/>
              <a:pathLst>
                <a:path extrusionOk="0" h="152" w="978">
                  <a:moveTo>
                    <a:pt x="978" y="151"/>
                  </a:moveTo>
                  <a:cubicBezTo>
                    <a:pt x="978" y="151"/>
                    <a:pt x="978" y="151"/>
                    <a:pt x="978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78" y="151"/>
                  </a:moveTo>
                  <a:cubicBezTo>
                    <a:pt x="978" y="151"/>
                    <a:pt x="978" y="151"/>
                    <a:pt x="953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53" y="151"/>
                  </a:moveTo>
                  <a:cubicBezTo>
                    <a:pt x="652" y="101"/>
                    <a:pt x="326" y="51"/>
                    <a:pt x="26" y="1"/>
                  </a:cubicBezTo>
                  <a:cubicBezTo>
                    <a:pt x="326" y="51"/>
                    <a:pt x="652" y="101"/>
                    <a:pt x="953" y="15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2"/>
            <p:cNvSpPr/>
            <p:nvPr/>
          </p:nvSpPr>
          <p:spPr>
            <a:xfrm rot="260686">
              <a:off x="4386945" y="3598881"/>
              <a:ext cx="207446" cy="276024"/>
            </a:xfrm>
            <a:custGeom>
              <a:rect b="b" l="l" r="r" t="t"/>
              <a:pathLst>
                <a:path extrusionOk="0" h="12908" w="9701">
                  <a:moveTo>
                    <a:pt x="2582" y="12907"/>
                  </a:moveTo>
                  <a:cubicBezTo>
                    <a:pt x="1705" y="12456"/>
                    <a:pt x="853" y="11955"/>
                    <a:pt x="1" y="11429"/>
                  </a:cubicBezTo>
                  <a:lnTo>
                    <a:pt x="1" y="11429"/>
                  </a:lnTo>
                  <a:cubicBezTo>
                    <a:pt x="853" y="11955"/>
                    <a:pt x="1705" y="12456"/>
                    <a:pt x="2582" y="12907"/>
                  </a:cubicBezTo>
                  <a:close/>
                  <a:moveTo>
                    <a:pt x="8873" y="6892"/>
                  </a:moveTo>
                  <a:lnTo>
                    <a:pt x="8873" y="6892"/>
                  </a:lnTo>
                  <a:cubicBezTo>
                    <a:pt x="9675" y="4662"/>
                    <a:pt x="9700" y="2030"/>
                    <a:pt x="8472" y="0"/>
                  </a:cubicBezTo>
                  <a:cubicBezTo>
                    <a:pt x="9700" y="2030"/>
                    <a:pt x="9675" y="4662"/>
                    <a:pt x="8873" y="6892"/>
                  </a:cubicBezTo>
                  <a:lnTo>
                    <a:pt x="8873" y="6892"/>
                  </a:lnTo>
                  <a:close/>
                </a:path>
              </a:pathLst>
            </a:custGeom>
            <a:solidFill>
              <a:srgbClr val="FEF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2"/>
            <p:cNvSpPr/>
            <p:nvPr/>
          </p:nvSpPr>
          <p:spPr>
            <a:xfrm rot="260686">
              <a:off x="2293647" y="4210224"/>
              <a:ext cx="132388" cy="165105"/>
            </a:xfrm>
            <a:custGeom>
              <a:rect b="b" l="l" r="r" t="t"/>
              <a:pathLst>
                <a:path extrusionOk="0" h="7721" w="6191">
                  <a:moveTo>
                    <a:pt x="3033" y="0"/>
                  </a:moveTo>
                  <a:lnTo>
                    <a:pt x="2983" y="26"/>
                  </a:lnTo>
                  <a:cubicBezTo>
                    <a:pt x="953" y="903"/>
                    <a:pt x="0" y="3259"/>
                    <a:pt x="877" y="5289"/>
                  </a:cubicBezTo>
                  <a:cubicBezTo>
                    <a:pt x="1533" y="6805"/>
                    <a:pt x="3014" y="7721"/>
                    <a:pt x="4567" y="7721"/>
                  </a:cubicBezTo>
                  <a:cubicBezTo>
                    <a:pt x="5093" y="7721"/>
                    <a:pt x="5627" y="7616"/>
                    <a:pt x="6141" y="7394"/>
                  </a:cubicBezTo>
                  <a:lnTo>
                    <a:pt x="6191" y="7394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2"/>
            <p:cNvSpPr/>
            <p:nvPr/>
          </p:nvSpPr>
          <p:spPr>
            <a:xfrm rot="260686">
              <a:off x="2406371" y="3509355"/>
              <a:ext cx="2114295" cy="896116"/>
            </a:xfrm>
            <a:custGeom>
              <a:rect b="b" l="l" r="r" t="t"/>
              <a:pathLst>
                <a:path extrusionOk="0" h="41906" w="98873">
                  <a:moveTo>
                    <a:pt x="98873" y="1"/>
                  </a:moveTo>
                  <a:cubicBezTo>
                    <a:pt x="82432" y="6367"/>
                    <a:pt x="65840" y="12256"/>
                    <a:pt x="49299" y="18296"/>
                  </a:cubicBezTo>
                  <a:cubicBezTo>
                    <a:pt x="41003" y="21329"/>
                    <a:pt x="32732" y="24387"/>
                    <a:pt x="24512" y="27595"/>
                  </a:cubicBezTo>
                  <a:cubicBezTo>
                    <a:pt x="16291" y="30803"/>
                    <a:pt x="8095" y="34136"/>
                    <a:pt x="0" y="37770"/>
                  </a:cubicBezTo>
                  <a:lnTo>
                    <a:pt x="1980" y="41906"/>
                  </a:lnTo>
                  <a:cubicBezTo>
                    <a:pt x="9800" y="37971"/>
                    <a:pt x="17795" y="34312"/>
                    <a:pt x="25840" y="30778"/>
                  </a:cubicBezTo>
                  <a:cubicBezTo>
                    <a:pt x="33885" y="27219"/>
                    <a:pt x="41980" y="23810"/>
                    <a:pt x="50126" y="20427"/>
                  </a:cubicBezTo>
                  <a:cubicBezTo>
                    <a:pt x="66391" y="13685"/>
                    <a:pt x="82732" y="7068"/>
                    <a:pt x="9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2"/>
            <p:cNvSpPr/>
            <p:nvPr/>
          </p:nvSpPr>
          <p:spPr>
            <a:xfrm rot="260686">
              <a:off x="2331588" y="4136826"/>
              <a:ext cx="213861" cy="278162"/>
            </a:xfrm>
            <a:custGeom>
              <a:rect b="b" l="l" r="r" t="t"/>
              <a:pathLst>
                <a:path extrusionOk="0" h="13008" w="10001">
                  <a:moveTo>
                    <a:pt x="5414" y="0"/>
                  </a:moveTo>
                  <a:lnTo>
                    <a:pt x="1" y="2331"/>
                  </a:lnTo>
                  <a:lnTo>
                    <a:pt x="4587" y="13008"/>
                  </a:lnTo>
                  <a:lnTo>
                    <a:pt x="10001" y="10702"/>
                  </a:lnTo>
                  <a:lnTo>
                    <a:pt x="5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2"/>
            <p:cNvSpPr/>
            <p:nvPr/>
          </p:nvSpPr>
          <p:spPr>
            <a:xfrm rot="260686">
              <a:off x="2068847" y="4231342"/>
              <a:ext cx="294778" cy="203404"/>
            </a:xfrm>
            <a:custGeom>
              <a:rect b="b" l="l" r="r" t="t"/>
              <a:pathLst>
                <a:path extrusionOk="0" h="9512" w="13785">
                  <a:moveTo>
                    <a:pt x="9113" y="0"/>
                  </a:moveTo>
                  <a:cubicBezTo>
                    <a:pt x="8009" y="0"/>
                    <a:pt x="6909" y="430"/>
                    <a:pt x="6141" y="1216"/>
                  </a:cubicBezTo>
                  <a:cubicBezTo>
                    <a:pt x="5364" y="1968"/>
                    <a:pt x="4938" y="2996"/>
                    <a:pt x="4386" y="3923"/>
                  </a:cubicBezTo>
                  <a:cubicBezTo>
                    <a:pt x="3384" y="5577"/>
                    <a:pt x="1680" y="6730"/>
                    <a:pt x="0" y="7682"/>
                  </a:cubicBezTo>
                  <a:lnTo>
                    <a:pt x="727" y="9512"/>
                  </a:lnTo>
                  <a:cubicBezTo>
                    <a:pt x="1630" y="9061"/>
                    <a:pt x="2629" y="8910"/>
                    <a:pt x="3633" y="8910"/>
                  </a:cubicBezTo>
                  <a:cubicBezTo>
                    <a:pt x="4078" y="8910"/>
                    <a:pt x="4524" y="8939"/>
                    <a:pt x="4963" y="8986"/>
                  </a:cubicBezTo>
                  <a:cubicBezTo>
                    <a:pt x="6099" y="9085"/>
                    <a:pt x="7250" y="9280"/>
                    <a:pt x="8393" y="9280"/>
                  </a:cubicBezTo>
                  <a:cubicBezTo>
                    <a:pt x="8687" y="9280"/>
                    <a:pt x="8981" y="9267"/>
                    <a:pt x="9274" y="9236"/>
                  </a:cubicBezTo>
                  <a:cubicBezTo>
                    <a:pt x="10702" y="9111"/>
                    <a:pt x="12181" y="8459"/>
                    <a:pt x="12883" y="7181"/>
                  </a:cubicBezTo>
                  <a:cubicBezTo>
                    <a:pt x="13785" y="5577"/>
                    <a:pt x="12933" y="1091"/>
                    <a:pt x="10426" y="214"/>
                  </a:cubicBezTo>
                  <a:cubicBezTo>
                    <a:pt x="10002" y="70"/>
                    <a:pt x="9557" y="0"/>
                    <a:pt x="9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2"/>
            <p:cNvSpPr/>
            <p:nvPr/>
          </p:nvSpPr>
          <p:spPr>
            <a:xfrm rot="260686">
              <a:off x="2070653" y="4341243"/>
              <a:ext cx="154392" cy="71850"/>
            </a:xfrm>
            <a:custGeom>
              <a:rect b="b" l="l" r="r" t="t"/>
              <a:pathLst>
                <a:path extrusionOk="0" h="3360" w="7220">
                  <a:moveTo>
                    <a:pt x="7019" y="1"/>
                  </a:moveTo>
                  <a:lnTo>
                    <a:pt x="1" y="2908"/>
                  </a:lnTo>
                  <a:lnTo>
                    <a:pt x="176" y="3359"/>
                  </a:lnTo>
                  <a:lnTo>
                    <a:pt x="7219" y="477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2"/>
            <p:cNvSpPr/>
            <p:nvPr/>
          </p:nvSpPr>
          <p:spPr>
            <a:xfrm rot="260686">
              <a:off x="2177228" y="4312145"/>
              <a:ext cx="92208" cy="81537"/>
            </a:xfrm>
            <a:custGeom>
              <a:rect b="b" l="l" r="r" t="t"/>
              <a:pathLst>
                <a:path extrusionOk="0" h="3813" w="4312">
                  <a:moveTo>
                    <a:pt x="2163" y="1"/>
                  </a:moveTo>
                  <a:cubicBezTo>
                    <a:pt x="1919" y="1"/>
                    <a:pt x="1670" y="48"/>
                    <a:pt x="1429" y="147"/>
                  </a:cubicBezTo>
                  <a:cubicBezTo>
                    <a:pt x="451" y="548"/>
                    <a:pt x="0" y="1651"/>
                    <a:pt x="376" y="2628"/>
                  </a:cubicBezTo>
                  <a:cubicBezTo>
                    <a:pt x="682" y="3373"/>
                    <a:pt x="1410" y="3813"/>
                    <a:pt x="2172" y="3813"/>
                  </a:cubicBezTo>
                  <a:cubicBezTo>
                    <a:pt x="2410" y="3813"/>
                    <a:pt x="2650" y="3770"/>
                    <a:pt x="2882" y="3681"/>
                  </a:cubicBezTo>
                  <a:cubicBezTo>
                    <a:pt x="3835" y="3280"/>
                    <a:pt x="4311" y="2152"/>
                    <a:pt x="3910" y="1175"/>
                  </a:cubicBezTo>
                  <a:cubicBezTo>
                    <a:pt x="3608" y="438"/>
                    <a:pt x="2908" y="1"/>
                    <a:pt x="2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2"/>
            <p:cNvSpPr/>
            <p:nvPr/>
          </p:nvSpPr>
          <p:spPr>
            <a:xfrm rot="260686">
              <a:off x="2118441" y="4243175"/>
              <a:ext cx="188136" cy="129052"/>
            </a:xfrm>
            <a:custGeom>
              <a:rect b="b" l="l" r="r" t="t"/>
              <a:pathLst>
                <a:path extrusionOk="0" h="6035" w="8798">
                  <a:moveTo>
                    <a:pt x="6663" y="1"/>
                  </a:moveTo>
                  <a:cubicBezTo>
                    <a:pt x="6471" y="1"/>
                    <a:pt x="6279" y="15"/>
                    <a:pt x="6091" y="45"/>
                  </a:cubicBezTo>
                  <a:cubicBezTo>
                    <a:pt x="5565" y="145"/>
                    <a:pt x="5114" y="421"/>
                    <a:pt x="4738" y="721"/>
                  </a:cubicBezTo>
                  <a:cubicBezTo>
                    <a:pt x="4362" y="1047"/>
                    <a:pt x="4011" y="1398"/>
                    <a:pt x="3710" y="1774"/>
                  </a:cubicBezTo>
                  <a:cubicBezTo>
                    <a:pt x="3384" y="2125"/>
                    <a:pt x="3109" y="2526"/>
                    <a:pt x="2833" y="2927"/>
                  </a:cubicBezTo>
                  <a:lnTo>
                    <a:pt x="2031" y="4105"/>
                  </a:lnTo>
                  <a:cubicBezTo>
                    <a:pt x="1755" y="4481"/>
                    <a:pt x="1455" y="4857"/>
                    <a:pt x="1129" y="5183"/>
                  </a:cubicBezTo>
                  <a:cubicBezTo>
                    <a:pt x="803" y="5533"/>
                    <a:pt x="452" y="5834"/>
                    <a:pt x="1" y="6035"/>
                  </a:cubicBezTo>
                  <a:lnTo>
                    <a:pt x="1" y="6035"/>
                  </a:lnTo>
                  <a:cubicBezTo>
                    <a:pt x="953" y="5759"/>
                    <a:pt x="1655" y="5032"/>
                    <a:pt x="2282" y="4305"/>
                  </a:cubicBezTo>
                  <a:cubicBezTo>
                    <a:pt x="2883" y="3528"/>
                    <a:pt x="3384" y="2751"/>
                    <a:pt x="4011" y="2025"/>
                  </a:cubicBezTo>
                  <a:cubicBezTo>
                    <a:pt x="4312" y="1674"/>
                    <a:pt x="4638" y="1323"/>
                    <a:pt x="4988" y="1022"/>
                  </a:cubicBezTo>
                  <a:cubicBezTo>
                    <a:pt x="5339" y="721"/>
                    <a:pt x="5715" y="471"/>
                    <a:pt x="6141" y="371"/>
                  </a:cubicBezTo>
                  <a:cubicBezTo>
                    <a:pt x="6442" y="304"/>
                    <a:pt x="6754" y="270"/>
                    <a:pt x="7062" y="270"/>
                  </a:cubicBezTo>
                  <a:cubicBezTo>
                    <a:pt x="7216" y="270"/>
                    <a:pt x="7369" y="279"/>
                    <a:pt x="7520" y="295"/>
                  </a:cubicBezTo>
                  <a:cubicBezTo>
                    <a:pt x="7971" y="345"/>
                    <a:pt x="8447" y="521"/>
                    <a:pt x="8798" y="847"/>
                  </a:cubicBezTo>
                  <a:cubicBezTo>
                    <a:pt x="8497" y="446"/>
                    <a:pt x="8021" y="220"/>
                    <a:pt x="7545" y="95"/>
                  </a:cubicBezTo>
                  <a:cubicBezTo>
                    <a:pt x="7256" y="34"/>
                    <a:pt x="6959" y="1"/>
                    <a:pt x="6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2"/>
            <p:cNvSpPr/>
            <p:nvPr/>
          </p:nvSpPr>
          <p:spPr>
            <a:xfrm rot="260686">
              <a:off x="2348455" y="4196589"/>
              <a:ext cx="87375" cy="190809"/>
            </a:xfrm>
            <a:custGeom>
              <a:rect b="b" l="l" r="r" t="t"/>
              <a:pathLst>
                <a:path extrusionOk="0" h="8923" w="4086">
                  <a:moveTo>
                    <a:pt x="1" y="1"/>
                  </a:moveTo>
                  <a:cubicBezTo>
                    <a:pt x="527" y="1554"/>
                    <a:pt x="1179" y="3058"/>
                    <a:pt x="1855" y="4562"/>
                  </a:cubicBezTo>
                  <a:cubicBezTo>
                    <a:pt x="2532" y="6041"/>
                    <a:pt x="3234" y="7519"/>
                    <a:pt x="4086" y="8923"/>
                  </a:cubicBezTo>
                  <a:cubicBezTo>
                    <a:pt x="3535" y="7369"/>
                    <a:pt x="2908" y="5865"/>
                    <a:pt x="2231" y="4387"/>
                  </a:cubicBezTo>
                  <a:cubicBezTo>
                    <a:pt x="1530" y="2908"/>
                    <a:pt x="828" y="142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52"/>
          <p:cNvGrpSpPr/>
          <p:nvPr/>
        </p:nvGrpSpPr>
        <p:grpSpPr>
          <a:xfrm>
            <a:off x="3980482" y="558249"/>
            <a:ext cx="1380847" cy="1159206"/>
            <a:chOff x="3980482" y="558249"/>
            <a:chExt cx="1380847" cy="1159206"/>
          </a:xfrm>
        </p:grpSpPr>
        <p:sp>
          <p:nvSpPr>
            <p:cNvPr id="866" name="Google Shape;866;p52"/>
            <p:cNvSpPr/>
            <p:nvPr/>
          </p:nvSpPr>
          <p:spPr>
            <a:xfrm>
              <a:off x="3980482" y="824695"/>
              <a:ext cx="292121" cy="292121"/>
            </a:xfrm>
            <a:custGeom>
              <a:rect b="b" l="l" r="r" t="t"/>
              <a:pathLst>
                <a:path extrusionOk="0" h="7994" w="7994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2"/>
            <p:cNvSpPr/>
            <p:nvPr/>
          </p:nvSpPr>
          <p:spPr>
            <a:xfrm>
              <a:off x="5007930" y="558249"/>
              <a:ext cx="353398" cy="353314"/>
            </a:xfrm>
            <a:custGeom>
              <a:rect b="b" l="l" r="r" t="t"/>
              <a:pathLst>
                <a:path extrusionOk="0" h="2930" w="2931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2"/>
            <p:cNvSpPr/>
            <p:nvPr/>
          </p:nvSpPr>
          <p:spPr>
            <a:xfrm>
              <a:off x="4676592" y="1140233"/>
              <a:ext cx="577253" cy="577221"/>
            </a:xfrm>
            <a:custGeom>
              <a:rect b="b" l="l" r="r" t="t"/>
              <a:pathLst>
                <a:path extrusionOk="0" h="4207" w="4207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2"/>
          <p:cNvSpPr txBox="1"/>
          <p:nvPr>
            <p:ph idx="2" type="title"/>
          </p:nvPr>
        </p:nvSpPr>
        <p:spPr>
          <a:xfrm>
            <a:off x="1299275" y="1320525"/>
            <a:ext cx="2223600" cy="1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members</a:t>
            </a:r>
            <a:endParaRPr sz="3000"/>
          </a:p>
        </p:txBody>
      </p:sp>
      <p:sp>
        <p:nvSpPr>
          <p:cNvPr id="870" name="Google Shape;870;p52"/>
          <p:cNvSpPr txBox="1"/>
          <p:nvPr/>
        </p:nvSpPr>
        <p:spPr>
          <a:xfrm>
            <a:off x="5491750" y="558250"/>
            <a:ext cx="3094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Name: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Aliasgar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Btech-cseAI/ML   First year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52"/>
          <p:cNvSpPr txBox="1"/>
          <p:nvPr/>
        </p:nvSpPr>
        <p:spPr>
          <a:xfrm>
            <a:off x="5498500" y="1392988"/>
            <a:ext cx="30807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Name: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Pujita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Btech-cseAI/ML   First year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52"/>
          <p:cNvSpPr txBox="1"/>
          <p:nvPr/>
        </p:nvSpPr>
        <p:spPr>
          <a:xfrm>
            <a:off x="5458300" y="2230150"/>
            <a:ext cx="3161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Name: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Sunil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Btech-cseAI/ML   First year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52"/>
          <p:cNvSpPr txBox="1"/>
          <p:nvPr/>
        </p:nvSpPr>
        <p:spPr>
          <a:xfrm>
            <a:off x="5498500" y="3053950"/>
            <a:ext cx="30807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Name: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Noel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Btech-cseAI/ML   First year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52"/>
          <p:cNvSpPr txBox="1"/>
          <p:nvPr/>
        </p:nvSpPr>
        <p:spPr>
          <a:xfrm>
            <a:off x="5538700" y="3937975"/>
            <a:ext cx="30807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Name: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Vishal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Btech-cseAI/ML   First year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