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Quicksa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 faster, read larger distances, more stable, less buggy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Penvenne helped give us idea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HC-SR04, LCD,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 method used: 2 Pin Change Interrupts on echo pin along with 2 timer interrupts. (didn’t work and less consistent)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2nd method used: polling during the rising and falling edge of echo (more consistent with timing)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same as methods used?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34350" y="1450200"/>
            <a:ext cx="6895799" cy="2995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Visitor Counter</a:t>
            </a:r>
            <a:br>
              <a:rPr lang="en"/>
            </a:br>
            <a:r>
              <a:rPr lang="en" sz="3600"/>
              <a:t>By:</a:t>
            </a:r>
            <a:br>
              <a:rPr lang="en" sz="3600"/>
            </a:br>
            <a:r>
              <a:rPr lang="en" sz="3600"/>
              <a:t>Anthony Dinh &amp; Michael Jurs</a:t>
            </a:r>
            <a:br>
              <a:rPr lang="en" sz="3600"/>
            </a:br>
            <a:r>
              <a:rPr lang="en" sz="3600"/>
              <a:t>CPE 329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/>
              <a:t>June 5, 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Potential Improvements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Fix some random bugs that occur such as double counting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Try to count multiple people entering at same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Read faster without doubling counting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Try to make our box design look even more trashy than it already is :)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2460900" y="1438525"/>
            <a:ext cx="46031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latin typeface="Quicksand"/>
                <a:ea typeface="Quicksand"/>
                <a:cs typeface="Quicksand"/>
                <a:sym typeface="Quicksand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53" y="955875"/>
            <a:ext cx="6871075" cy="4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1165475" y="1653875"/>
            <a:ext cx="6858000" cy="449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does it do??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Counts the number of people entering and leaving the room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How does it work??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Uses two ultrasonic sensors that detects movement at a certain distance and determines if entering or leaving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Black Box Diagram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CPE 329_Final Project Black Box Diagra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25" y="2459787"/>
            <a:ext cx="5916949" cy="32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Hardware - HC-SR04 Ultrasonic Sensors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925" y="1775175"/>
            <a:ext cx="7793125" cy="300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Methods Used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 Pin Change Interrupts on echo pins along with 2 timer interrupts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Polling during the rising and falling edge of echo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Software</a:t>
            </a:r>
          </a:p>
        </p:txBody>
      </p:sp>
      <p:pic>
        <p:nvPicPr>
          <p:cNvPr descr="code1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339" y="2697189"/>
            <a:ext cx="5275624" cy="32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165475" y="1532425"/>
            <a:ext cx="8739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Sending the pulse to trigger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Software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165498" y="1600200"/>
            <a:ext cx="25265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Counting the duration of the pulse</a:t>
            </a:r>
          </a:p>
        </p:txBody>
      </p:sp>
      <p:pic>
        <p:nvPicPr>
          <p:cNvPr descr="code2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977" y="106425"/>
            <a:ext cx="5321199" cy="6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Software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46848" y="1607100"/>
            <a:ext cx="3226800" cy="411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9C0B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Snippet of conditionals to determine if leaving or entering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525" y="1336700"/>
            <a:ext cx="4918074" cy="49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