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har Patel" initials="NP" lastIdx="1" clrIdx="0">
    <p:extLst>
      <p:ext uri="{19B8F6BF-5375-455C-9EA6-DF929625EA0E}">
        <p15:presenceInfo xmlns:p15="http://schemas.microsoft.com/office/powerpoint/2012/main" userId="e200a9e3689762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5T17:10:54.967" idx="1">
    <p:pos x="2092" y="2321"/>
    <p:text>Pre processing, tokenization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6/25/2019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6FD4-7979-4E37-A556-324D009330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Project definitions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75CBE-4D1C-41A5-AAD8-B71C482186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Nihar Patel (160110116033)</a:t>
            </a:r>
          </a:p>
          <a:p>
            <a:r>
              <a:rPr lang="en-IN" dirty="0"/>
              <a:t>Pooja Suthar (160110116051)</a:t>
            </a:r>
          </a:p>
        </p:txBody>
      </p:sp>
    </p:spTree>
    <p:extLst>
      <p:ext uri="{BB962C8B-B14F-4D97-AF65-F5344CB8AC3E}">
        <p14:creationId xmlns:p14="http://schemas.microsoft.com/office/powerpoint/2010/main" val="65593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D34-37D4-498B-B790-D9C90FFA9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Fake news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C307F-06CE-412B-A052-B86DF0F5D8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Using machine learning, natural language processing and classification models.</a:t>
            </a:r>
          </a:p>
        </p:txBody>
      </p:sp>
    </p:spTree>
    <p:extLst>
      <p:ext uri="{BB962C8B-B14F-4D97-AF65-F5344CB8AC3E}">
        <p14:creationId xmlns:p14="http://schemas.microsoft.com/office/powerpoint/2010/main" val="1114211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6F3F-8AE1-4A49-B1E0-13A73557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08094-18CC-4AC4-925D-6518BEFBC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Social media for news consumption is a double-edged sword.</a:t>
            </a:r>
          </a:p>
          <a:p>
            <a:r>
              <a:rPr lang="en-IN" dirty="0"/>
              <a:t>On the one hand, its low cost, easy access, rapid dissemination of information leads people to seek out and consume news from social media.</a:t>
            </a:r>
          </a:p>
          <a:p>
            <a:r>
              <a:rPr lang="en-IN" dirty="0"/>
              <a:t>On the other hand it enables the wide spread of “FAKE NEWS”.</a:t>
            </a:r>
          </a:p>
          <a:p>
            <a:r>
              <a:rPr lang="en-IN" dirty="0"/>
              <a:t>It has a potential for extremely negative impacts on individuals and society.</a:t>
            </a:r>
          </a:p>
          <a:p>
            <a:r>
              <a:rPr lang="en-IN" dirty="0"/>
              <a:t>Therefore, “FAKE NEWS” detection on social media has become an emerging research area. </a:t>
            </a:r>
          </a:p>
        </p:txBody>
      </p:sp>
    </p:spTree>
    <p:extLst>
      <p:ext uri="{BB962C8B-B14F-4D97-AF65-F5344CB8AC3E}">
        <p14:creationId xmlns:p14="http://schemas.microsoft.com/office/powerpoint/2010/main" val="125380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5E82F-78DB-47D1-8576-99346769E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5AE67-DF1A-4AC0-A4B0-8A17245A6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WhatsApp has been criticised by the Indian government for its role in up to 30 mob </a:t>
            </a:r>
            <a:r>
              <a:rPr lang="en-IN" dirty="0" err="1"/>
              <a:t>lynchings</a:t>
            </a:r>
            <a:r>
              <a:rPr lang="en-IN" dirty="0"/>
              <a:t> that were said to have been triggered by incendiary rumours spread using the app.</a:t>
            </a:r>
          </a:p>
          <a:p>
            <a:r>
              <a:rPr lang="en-IN" dirty="0"/>
              <a:t>Later WhatsApp announced that it was deleting 2 million accounts every month to prevent the spread of fake news.</a:t>
            </a:r>
          </a:p>
          <a:p>
            <a:r>
              <a:rPr lang="en-IN" dirty="0"/>
              <a:t> How many are misclassified as fake news? How did WhatsApp even create an automated process of deleting millions of fake news accounts?</a:t>
            </a:r>
          </a:p>
        </p:txBody>
      </p:sp>
    </p:spTree>
    <p:extLst>
      <p:ext uri="{BB962C8B-B14F-4D97-AF65-F5344CB8AC3E}">
        <p14:creationId xmlns:p14="http://schemas.microsoft.com/office/powerpoint/2010/main" val="1937076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41D7-018B-40EC-BCF2-C558C388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11352"/>
            <a:ext cx="10058400" cy="1609344"/>
          </a:xfrm>
        </p:spPr>
        <p:txBody>
          <a:bodyPr/>
          <a:lstStyle/>
          <a:p>
            <a:r>
              <a:rPr lang="en-IN" dirty="0"/>
              <a:t>Model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DE9FE-7B58-4B23-B873-148FBDA98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981743"/>
            <a:ext cx="10058400" cy="4050792"/>
          </a:xfrm>
        </p:spPr>
        <p:txBody>
          <a:bodyPr/>
          <a:lstStyle/>
          <a:p>
            <a:r>
              <a:rPr lang="en-IN" dirty="0"/>
              <a:t>Our proposed model uses help of a wrapper to scrape posts from social media.</a:t>
            </a:r>
          </a:p>
          <a:p>
            <a:r>
              <a:rPr lang="en-IN" dirty="0"/>
              <a:t>Then perform Exploratory Data Analysis on the data.</a:t>
            </a:r>
          </a:p>
          <a:p>
            <a:r>
              <a:rPr lang="en-IN" dirty="0"/>
              <a:t>Feature extraction ( </a:t>
            </a:r>
            <a:r>
              <a:rPr lang="en-IN" dirty="0" err="1"/>
              <a:t>TfidfVectorizer</a:t>
            </a:r>
            <a:r>
              <a:rPr lang="en-IN" dirty="0"/>
              <a:t>, </a:t>
            </a:r>
            <a:r>
              <a:rPr lang="en-IN" dirty="0" err="1"/>
              <a:t>CountVectorizer</a:t>
            </a:r>
            <a:r>
              <a:rPr lang="en-IN" dirty="0"/>
              <a:t>, n-gram analysis)-</a:t>
            </a:r>
            <a:r>
              <a:rPr lang="en-IN" dirty="0" err="1"/>
              <a:t>Scikit</a:t>
            </a:r>
            <a:r>
              <a:rPr lang="en-IN" dirty="0"/>
              <a:t> library</a:t>
            </a:r>
          </a:p>
          <a:p>
            <a:r>
              <a:rPr lang="en-IN" dirty="0"/>
              <a:t>Classification (SVM, Naïve Bayes algorithm, k-NN, logistic regression)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931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8062-C716-4FF5-B1CE-CB37DC27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Sarcasm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313FA-6AA6-47B1-8390-39565B12FE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448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3F79-1925-448E-8EF5-47F00127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249C-9F4D-4E0F-841D-F1C400D54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en-IN" dirty="0"/>
              <a:t>Recently, there has been a lot of increase in opinionated textual data in social media.</a:t>
            </a:r>
          </a:p>
          <a:p>
            <a:r>
              <a:rPr lang="en-IN" dirty="0"/>
              <a:t>Sentiment analysis is used to analyse these opinionated texts, it is facing many challenges, “SARCASM DETECTION” is one of the major challenges.</a:t>
            </a:r>
          </a:p>
          <a:p>
            <a:r>
              <a:rPr lang="en-IN" dirty="0"/>
              <a:t>Sarcasm is the use of words that mean the opposite of what you really want to say.</a:t>
            </a:r>
          </a:p>
          <a:p>
            <a:r>
              <a:rPr lang="en-IN" dirty="0"/>
              <a:t>Hence, it is difficult to find the polarity of the text in sentiment analysis.</a:t>
            </a:r>
          </a:p>
        </p:txBody>
      </p:sp>
    </p:spTree>
    <p:extLst>
      <p:ext uri="{BB962C8B-B14F-4D97-AF65-F5344CB8AC3E}">
        <p14:creationId xmlns:p14="http://schemas.microsoft.com/office/powerpoint/2010/main" val="1785902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BCB0-32A5-45E7-9483-B7D75052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7D314-6EA0-4A6C-854B-E8BD9711F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Pre-processing i.e. feature extraction </a:t>
            </a:r>
          </a:p>
          <a:p>
            <a:pPr lvl="1"/>
            <a:r>
              <a:rPr lang="en-IN" dirty="0"/>
              <a:t>(NLTK Twitter Tokenizer), remove usernames, URLs and hashtags.</a:t>
            </a:r>
          </a:p>
          <a:p>
            <a:pPr lvl="1"/>
            <a:r>
              <a:rPr lang="en-IN" u="sng" dirty="0"/>
              <a:t>Sentiments: </a:t>
            </a:r>
            <a:r>
              <a:rPr lang="en-IN" dirty="0"/>
              <a:t> There is often a big contrast of sentiments in sarcastic tweets, they often start with a very positive sentiment and end with a very negative sentiment (example: </a:t>
            </a:r>
            <a:r>
              <a:rPr lang="en-IN" i="1" dirty="0"/>
              <a:t>I love being cheated on #sarcasm</a:t>
            </a:r>
            <a:r>
              <a:rPr lang="en-IN" dirty="0"/>
              <a:t>)   -  </a:t>
            </a:r>
            <a:r>
              <a:rPr lang="en-IN" dirty="0" err="1"/>
              <a:t>SentiWordNet</a:t>
            </a:r>
            <a:r>
              <a:rPr lang="en-IN" dirty="0"/>
              <a:t>(sentiment lexicon), </a:t>
            </a:r>
            <a:r>
              <a:rPr lang="en-IN" dirty="0" err="1"/>
              <a:t>TextBlob</a:t>
            </a:r>
            <a:r>
              <a:rPr lang="en-IN" dirty="0"/>
              <a:t>(python library)</a:t>
            </a:r>
            <a:endParaRPr lang="en-IN" u="sng" dirty="0"/>
          </a:p>
          <a:p>
            <a:endParaRPr lang="en-IN" dirty="0"/>
          </a:p>
          <a:p>
            <a:r>
              <a:rPr lang="en-IN" dirty="0"/>
              <a:t>Classifiers (naïve </a:t>
            </a:r>
            <a:r>
              <a:rPr lang="en-IN" dirty="0" err="1"/>
              <a:t>bayes</a:t>
            </a:r>
            <a:r>
              <a:rPr lang="en-IN" dirty="0"/>
              <a:t>, random forest, pure CNN and CNN-extracted features fed to an SVM classifier)</a:t>
            </a:r>
          </a:p>
        </p:txBody>
      </p:sp>
    </p:spTree>
    <p:extLst>
      <p:ext uri="{BB962C8B-B14F-4D97-AF65-F5344CB8AC3E}">
        <p14:creationId xmlns:p14="http://schemas.microsoft.com/office/powerpoint/2010/main" val="538067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85</TotalTime>
  <Words>266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Wood Type</vt:lpstr>
      <vt:lpstr>Project definitions</vt:lpstr>
      <vt:lpstr>Fake news detection</vt:lpstr>
      <vt:lpstr>requirement</vt:lpstr>
      <vt:lpstr>PowerPoint Presentation</vt:lpstr>
      <vt:lpstr>Model </vt:lpstr>
      <vt:lpstr>Sarcasm detection</vt:lpstr>
      <vt:lpstr>Requirement</vt:lpstr>
      <vt:lpstr>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definations</dc:title>
  <dc:creator>Nihar Patel</dc:creator>
  <cp:lastModifiedBy>Nihar Patel</cp:lastModifiedBy>
  <cp:revision>13</cp:revision>
  <dcterms:created xsi:type="dcterms:W3CDTF">2019-06-25T10:54:24Z</dcterms:created>
  <dcterms:modified xsi:type="dcterms:W3CDTF">2019-06-25T13:43:49Z</dcterms:modified>
</cp:coreProperties>
</file>