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537D-9D28-4BF3-AB20-899900C9EB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B61-2BA2-4F48-9D58-7F258732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4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537D-9D28-4BF3-AB20-899900C9EB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B61-2BA2-4F48-9D58-7F258732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537D-9D28-4BF3-AB20-899900C9EB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B61-2BA2-4F48-9D58-7F258732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4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537D-9D28-4BF3-AB20-899900C9EB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B61-2BA2-4F48-9D58-7F258732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537D-9D28-4BF3-AB20-899900C9EB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B61-2BA2-4F48-9D58-7F258732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1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537D-9D28-4BF3-AB20-899900C9EB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B61-2BA2-4F48-9D58-7F258732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537D-9D28-4BF3-AB20-899900C9EB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B61-2BA2-4F48-9D58-7F258732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537D-9D28-4BF3-AB20-899900C9EB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B61-2BA2-4F48-9D58-7F258732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537D-9D28-4BF3-AB20-899900C9EB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B61-2BA2-4F48-9D58-7F258732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3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537D-9D28-4BF3-AB20-899900C9EB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B61-2BA2-4F48-9D58-7F258732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537D-9D28-4BF3-AB20-899900C9EB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B61-2BA2-4F48-9D58-7F258732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537D-9D28-4BF3-AB20-899900C9EB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FB61-2BA2-4F48-9D58-7F258732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29" y="2118885"/>
            <a:ext cx="6961948" cy="284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61283" y="1179499"/>
            <a:ext cx="4358640" cy="1331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90465" y="3068024"/>
            <a:ext cx="2258704" cy="198173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997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箭头连接符 77"/>
          <p:cNvCxnSpPr/>
          <p:nvPr/>
        </p:nvCxnSpPr>
        <p:spPr bwMode="auto">
          <a:xfrm>
            <a:off x="7882125" y="288850"/>
            <a:ext cx="0" cy="1988322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185439" y="809299"/>
            <a:ext cx="683898" cy="6461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799" dirty="0">
                <a:latin typeface="黑体" pitchFamily="49" charset="-122"/>
                <a:ea typeface="黑体" pitchFamily="49" charset="-122"/>
              </a:rPr>
              <a:t>模型</a:t>
            </a:r>
            <a:endParaRPr lang="en-US" altLang="zh-CN" sz="1799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799" dirty="0">
                <a:latin typeface="黑体" pitchFamily="49" charset="-122"/>
                <a:ea typeface="黑体" pitchFamily="49" charset="-122"/>
              </a:rPr>
              <a:t>对称</a:t>
            </a:r>
          </a:p>
        </p:txBody>
      </p:sp>
      <p:grpSp>
        <p:nvGrpSpPr>
          <p:cNvPr id="84" name="组合 75"/>
          <p:cNvGrpSpPr/>
          <p:nvPr/>
        </p:nvGrpSpPr>
        <p:grpSpPr>
          <a:xfrm>
            <a:off x="-106916" y="-4954"/>
            <a:ext cx="6930050" cy="1846018"/>
            <a:chOff x="-203113" y="-103766"/>
            <a:chExt cx="6900006" cy="1846499"/>
          </a:xfrm>
        </p:grpSpPr>
        <p:sp>
          <p:nvSpPr>
            <p:cNvPr id="85" name="TextBox 84"/>
            <p:cNvSpPr txBox="1"/>
            <p:nvPr/>
          </p:nvSpPr>
          <p:spPr>
            <a:xfrm>
              <a:off x="-180975" y="0"/>
              <a:ext cx="163309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Input Image</a:t>
              </a:r>
              <a:endParaRPr lang="zh-CN" altLang="en-US" sz="1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86" name="组合 74"/>
            <p:cNvGrpSpPr/>
            <p:nvPr/>
          </p:nvGrpSpPr>
          <p:grpSpPr>
            <a:xfrm>
              <a:off x="-203113" y="404664"/>
              <a:ext cx="6900006" cy="1338069"/>
              <a:chOff x="-347129" y="4509120"/>
              <a:chExt cx="6900006" cy="133806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-347129" y="5570190"/>
                <a:ext cx="10570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黑体" pitchFamily="49" charset="-122"/>
                    <a:ea typeface="黑体" pitchFamily="49" charset="-122"/>
                  </a:rPr>
                  <a:t>(28,28,1)</a:t>
                </a:r>
                <a:endParaRPr lang="zh-CN" altLang="en-US" sz="12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9" name="右箭头 88"/>
              <p:cNvSpPr/>
              <p:nvPr/>
            </p:nvSpPr>
            <p:spPr bwMode="auto">
              <a:xfrm>
                <a:off x="276560" y="5013176"/>
                <a:ext cx="684076" cy="14401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799" dirty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49498" y="4509120"/>
                <a:ext cx="93610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Conv1:</a:t>
                </a:r>
              </a:p>
              <a:p>
                <a:pPr algn="ctr"/>
                <a:r>
                  <a:rPr lang="en-US" altLang="zh-CN" sz="1200" b="1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[5,5,1,64]</a:t>
                </a:r>
                <a:endParaRPr lang="zh-CN" altLang="en-US" sz="12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48221" y="5570190"/>
                <a:ext cx="10570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黑体" pitchFamily="49" charset="-122"/>
                    <a:ea typeface="黑体" pitchFamily="49" charset="-122"/>
                  </a:rPr>
                  <a:t>(28,28,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64</a:t>
                </a:r>
                <a:r>
                  <a:rPr lang="en-US" altLang="zh-CN" sz="1200" dirty="0"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12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92" name="立方体 91"/>
              <p:cNvSpPr/>
              <p:nvPr/>
            </p:nvSpPr>
            <p:spPr bwMode="auto">
              <a:xfrm>
                <a:off x="156927" y="4671138"/>
                <a:ext cx="72008" cy="828092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799" dirty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93" name="右箭头 92"/>
              <p:cNvSpPr/>
              <p:nvPr/>
            </p:nvSpPr>
            <p:spPr bwMode="auto">
              <a:xfrm>
                <a:off x="1364109" y="5013176"/>
                <a:ext cx="684076" cy="14401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799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273051" y="4509120"/>
                <a:ext cx="82809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Pool1:</a:t>
                </a:r>
              </a:p>
              <a:p>
                <a:pPr algn="ctr"/>
                <a:r>
                  <a:rPr lang="en-US" altLang="zh-CN" sz="1200" b="1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[1,2,2,1]</a:t>
                </a:r>
                <a:endParaRPr lang="zh-CN" altLang="en-US" sz="12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728341" y="5570190"/>
                <a:ext cx="10570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黑体" pitchFamily="49" charset="-122"/>
                    <a:ea typeface="黑体" pitchFamily="49" charset="-122"/>
                  </a:rPr>
                  <a:t>(14,14,64)</a:t>
                </a:r>
                <a:endParaRPr lang="zh-CN" altLang="en-US" sz="12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96" name="立方体 95"/>
              <p:cNvSpPr/>
              <p:nvPr/>
            </p:nvSpPr>
            <p:spPr bwMode="auto">
              <a:xfrm>
                <a:off x="994544" y="4671138"/>
                <a:ext cx="278507" cy="828092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799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97" name="右箭头 96"/>
              <p:cNvSpPr/>
              <p:nvPr/>
            </p:nvSpPr>
            <p:spPr bwMode="auto">
              <a:xfrm>
                <a:off x="2521720" y="5013176"/>
                <a:ext cx="684076" cy="14401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799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353171" y="4509120"/>
                <a:ext cx="97615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Conv2:</a:t>
                </a:r>
              </a:p>
              <a:p>
                <a:pPr algn="ctr"/>
                <a:r>
                  <a:rPr lang="en-US" altLang="zh-CN" sz="1200" b="1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[5,5,1,64]</a:t>
                </a:r>
                <a:endParaRPr lang="zh-CN" altLang="en-US" sz="12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11573" y="5570190"/>
                <a:ext cx="10570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黑体" pitchFamily="49" charset="-122"/>
                    <a:ea typeface="黑体" pitchFamily="49" charset="-122"/>
                  </a:rPr>
                  <a:t>(14,14,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64</a:t>
                </a:r>
                <a:r>
                  <a:rPr lang="en-US" altLang="zh-CN" sz="1200" dirty="0"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12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00" name="右箭头 99"/>
              <p:cNvSpPr/>
              <p:nvPr/>
            </p:nvSpPr>
            <p:spPr bwMode="auto">
              <a:xfrm>
                <a:off x="3704845" y="5013176"/>
                <a:ext cx="684076" cy="14401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799" dirty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600936" y="4509120"/>
                <a:ext cx="82809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Pool2:</a:t>
                </a:r>
              </a:p>
              <a:p>
                <a:pPr algn="ctr"/>
                <a:r>
                  <a:rPr lang="en-US" altLang="zh-CN" sz="1200" b="1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[1,2,2,1]</a:t>
                </a:r>
                <a:endParaRPr lang="zh-CN" altLang="en-US" sz="12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477820" y="5499230"/>
                <a:ext cx="107280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黑体" pitchFamily="49" charset="-122"/>
                    <a:ea typeface="黑体" pitchFamily="49" charset="-122"/>
                  </a:rPr>
                  <a:t>(7,7,32)</a:t>
                </a:r>
                <a:endParaRPr lang="zh-CN" altLang="en-US" sz="12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09" name="立方体 108"/>
              <p:cNvSpPr/>
              <p:nvPr/>
            </p:nvSpPr>
            <p:spPr bwMode="auto">
              <a:xfrm>
                <a:off x="2082093" y="4815154"/>
                <a:ext cx="278507" cy="540060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799" dirty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10" name="立方体 109"/>
              <p:cNvSpPr/>
              <p:nvPr/>
            </p:nvSpPr>
            <p:spPr bwMode="auto">
              <a:xfrm>
                <a:off x="3253272" y="4815154"/>
                <a:ext cx="271077" cy="540060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799" dirty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11" name="立方体 110"/>
              <p:cNvSpPr/>
              <p:nvPr/>
            </p:nvSpPr>
            <p:spPr bwMode="auto">
              <a:xfrm>
                <a:off x="4482895" y="4887162"/>
                <a:ext cx="271552" cy="290150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799" dirty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14" name="右箭头 113"/>
              <p:cNvSpPr/>
              <p:nvPr/>
            </p:nvSpPr>
            <p:spPr bwMode="auto">
              <a:xfrm>
                <a:off x="4905831" y="5012586"/>
                <a:ext cx="612068" cy="108012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799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120829" y="4601453"/>
                <a:ext cx="43204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12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5148721" y="-103766"/>
              <a:ext cx="14761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Encoder Output</a:t>
              </a:r>
              <a:endParaRPr lang="zh-CN" altLang="en-US" sz="1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7" name="立方体 36"/>
          <p:cNvSpPr/>
          <p:nvPr/>
        </p:nvSpPr>
        <p:spPr bwMode="auto">
          <a:xfrm>
            <a:off x="5952642" y="878411"/>
            <a:ext cx="161041" cy="284271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799">
              <a:latin typeface="Arial" charset="0"/>
              <a:ea typeface="宋体" charset="-122"/>
            </a:endParaRPr>
          </a:p>
        </p:txBody>
      </p:sp>
      <p:sp>
        <p:nvSpPr>
          <p:cNvPr id="38" name="TextBox 97"/>
          <p:cNvSpPr txBox="1"/>
          <p:nvPr/>
        </p:nvSpPr>
        <p:spPr>
          <a:xfrm>
            <a:off x="5023683" y="464746"/>
            <a:ext cx="980401" cy="461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Conv3:</a:t>
            </a:r>
          </a:p>
          <a:p>
            <a:pPr algn="ctr"/>
            <a:r>
              <a:rPr lang="en-US" altLang="zh-CN" sz="1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[5,5,1,32]</a:t>
            </a:r>
            <a:endParaRPr lang="zh-CN" altLang="en-US" sz="12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右箭头 38"/>
          <p:cNvSpPr/>
          <p:nvPr/>
        </p:nvSpPr>
        <p:spPr bwMode="auto">
          <a:xfrm>
            <a:off x="6315579" y="954902"/>
            <a:ext cx="614733" cy="107984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799">
              <a:latin typeface="Arial" charset="0"/>
              <a:ea typeface="宋体" charset="-122"/>
            </a:endParaRPr>
          </a:p>
        </p:txBody>
      </p:sp>
      <p:sp>
        <p:nvSpPr>
          <p:cNvPr id="40" name="立方体 39"/>
          <p:cNvSpPr/>
          <p:nvPr/>
        </p:nvSpPr>
        <p:spPr bwMode="auto">
          <a:xfrm>
            <a:off x="7147277" y="894172"/>
            <a:ext cx="174148" cy="27719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799">
              <a:latin typeface="Arial" charset="0"/>
              <a:ea typeface="宋体" charset="-122"/>
            </a:endParaRPr>
          </a:p>
        </p:txBody>
      </p:sp>
      <p:sp>
        <p:nvSpPr>
          <p:cNvPr id="41" name="TextBox 100"/>
          <p:cNvSpPr txBox="1"/>
          <p:nvPr/>
        </p:nvSpPr>
        <p:spPr>
          <a:xfrm>
            <a:off x="6217754" y="492111"/>
            <a:ext cx="831697" cy="461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Pool2:</a:t>
            </a:r>
          </a:p>
          <a:p>
            <a:pPr algn="ctr"/>
            <a:r>
              <a:rPr lang="en-US" altLang="zh-CN" sz="1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[1,2,2,1]</a:t>
            </a:r>
            <a:endParaRPr lang="zh-CN" altLang="en-US" sz="12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TextBox 101"/>
          <p:cNvSpPr txBox="1"/>
          <p:nvPr/>
        </p:nvSpPr>
        <p:spPr>
          <a:xfrm>
            <a:off x="4478133" y="1543910"/>
            <a:ext cx="1077478" cy="2769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(7,7,64)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TextBox 101"/>
          <p:cNvSpPr txBox="1"/>
          <p:nvPr/>
        </p:nvSpPr>
        <p:spPr>
          <a:xfrm>
            <a:off x="6840702" y="1449370"/>
            <a:ext cx="1077478" cy="2769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(4,4,32)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8719"/>
            <a:ext cx="111537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kemuyuan</dc:creator>
  <cp:lastModifiedBy>kemuyuan</cp:lastModifiedBy>
  <cp:revision>2</cp:revision>
  <dcterms:created xsi:type="dcterms:W3CDTF">2017-10-12T08:53:53Z</dcterms:created>
  <dcterms:modified xsi:type="dcterms:W3CDTF">2017-10-12T09:02:49Z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1507773841</vt:lpwstr>
  </property>
  <property fmtid="{D5CDD505-2E9C-101B-9397-08002B2CF9AE}" pid="6" name="_2015_ms_pID_725343">
    <vt:lpwstr>(3)aq3ICELZJCxe6OppqZKr+cBxDik6U4En4Xv2NDA+6UaPhk2DeDlwPx/w+Qg7qypS5n3fk7XF
9Sd267r84qISeFWPKvkgwJ5ceH9SxNaAtOZsTRv6OkkQIijYOrhV8KD8yN3+fKfigL03SXEt
Jy30sNoMIvV6PyrE/jEu4gYRZXZapK7+jjKh56I74MhOQdnQGKsLIOYAbZQ6gNVGzIeyd6Dw
XJG5etnMq3xE+e6uk8</vt:lpwstr>
  </property>
  <property fmtid="{D5CDD505-2E9C-101B-9397-08002B2CF9AE}" pid="7" name="_2015_ms_pID_7253431">
    <vt:lpwstr>FFOqwfMV8PxTHxzBETiaz0wIvtVehD6jALtEif+hGFJFFVcGeNF6qS
wCoJpwkJWjyCRIcgRqI8pm4CdPmpPX6mLeDTjGGeQleP6/WdMRLB4xNquHdh8aexzFW9vyF6
HgPiYICPC6YeB9L8E9MTJc35NbjV4rPTxtxM6JzAfaB16Xq2/3X/hOL8GwZGrnse8uJ4vPsd
w08J1Tf1++PBx9P7VLKDT+/OEpHLgZiq2ZiV</vt:lpwstr>
  </property>
  <property fmtid="{D5CDD505-2E9C-101B-9397-08002B2CF9AE}" pid="8" name="_2015_ms_pID_7253432">
    <vt:lpwstr>tA==</vt:lpwstr>
  </property>
</Properties>
</file>