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12" autoAdjust="0"/>
  </p:normalViewPr>
  <p:slideViewPr>
    <p:cSldViewPr>
      <p:cViewPr>
        <p:scale>
          <a:sx n="100" d="100"/>
          <a:sy n="100" d="100"/>
        </p:scale>
        <p:origin x="-2040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85E3-18EE-40D6-A13E-0983FA87C8E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712968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3648" y="548680"/>
            <a:ext cx="6400800" cy="1752600"/>
          </a:xfrm>
        </p:spPr>
        <p:txBody>
          <a:bodyPr/>
          <a:lstStyle/>
          <a:p>
            <a:r>
              <a:rPr lang="fr-BE" sz="3600" u="sng" dirty="0" smtClean="0">
                <a:solidFill>
                  <a:schemeClr val="bg1"/>
                </a:solidFill>
              </a:rPr>
              <a:t>1) Entraînement: chiffres</a:t>
            </a:r>
            <a:endParaRPr lang="fr-BE" sz="3600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-108520" y="1100336"/>
            <a:ext cx="943304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BE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Des </a:t>
            </a:r>
            <a:r>
              <a:rPr lang="fr-BE" sz="2800" dirty="0" smtClean="0">
                <a:solidFill>
                  <a:schemeClr val="bg1"/>
                </a:solidFill>
              </a:rPr>
              <a:t>chiffres vont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fr-BE" sz="2800" dirty="0" smtClean="0">
                <a:solidFill>
                  <a:schemeClr val="bg1"/>
                </a:solidFill>
              </a:rPr>
              <a:t>apparaître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à </a:t>
            </a:r>
            <a:r>
              <a:rPr lang="fr-BE" sz="2800" dirty="0" smtClean="0">
                <a:solidFill>
                  <a:schemeClr val="bg1"/>
                </a:solidFill>
              </a:rPr>
              <a:t>l’écran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un </a:t>
            </a:r>
            <a:r>
              <a:rPr lang="en-US" sz="2800" dirty="0">
                <a:solidFill>
                  <a:schemeClr val="bg1"/>
                </a:solidFill>
              </a:rPr>
              <a:t>par </a:t>
            </a:r>
            <a:r>
              <a:rPr lang="en-US" sz="2800" dirty="0" smtClean="0">
                <a:solidFill>
                  <a:schemeClr val="bg1"/>
                </a:solidFill>
              </a:rPr>
              <a:t>un.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1700808"/>
            <a:ext cx="943304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BE" sz="2400" dirty="0" smtClean="0">
              <a:solidFill>
                <a:schemeClr val="bg1"/>
              </a:solidFill>
            </a:endParaRPr>
          </a:p>
          <a:p>
            <a:r>
              <a:rPr lang="fr-BE" sz="2800" dirty="0" smtClean="0">
                <a:solidFill>
                  <a:schemeClr val="bg1"/>
                </a:solidFill>
              </a:rPr>
              <a:t>Vous devez déterminer si le chiffre est </a:t>
            </a:r>
          </a:p>
          <a:p>
            <a:r>
              <a:rPr lang="fr-BE" sz="2800" b="1" dirty="0" smtClean="0">
                <a:solidFill>
                  <a:schemeClr val="bg1"/>
                </a:solidFill>
              </a:rPr>
              <a:t>“pair”</a:t>
            </a:r>
            <a:r>
              <a:rPr lang="fr-BE" sz="2800" dirty="0" smtClean="0">
                <a:solidFill>
                  <a:schemeClr val="bg1"/>
                </a:solidFill>
              </a:rPr>
              <a:t> ou </a:t>
            </a:r>
            <a:r>
              <a:rPr lang="es-ES" sz="2800" dirty="0" smtClean="0">
                <a:solidFill>
                  <a:schemeClr val="bg1"/>
                </a:solidFill>
              </a:rPr>
              <a:t>“</a:t>
            </a:r>
            <a:r>
              <a:rPr lang="fr-BE" sz="2800" b="1" dirty="0" smtClean="0">
                <a:solidFill>
                  <a:schemeClr val="bg1"/>
                </a:solidFill>
              </a:rPr>
              <a:t>impair</a:t>
            </a:r>
            <a:r>
              <a:rPr lang="es-ES" sz="2800" b="1" dirty="0" smtClean="0">
                <a:solidFill>
                  <a:schemeClr val="bg1"/>
                </a:solidFill>
              </a:rPr>
              <a:t>” 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4716524" y="3470992"/>
            <a:ext cx="3838003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800" dirty="0" smtClean="0">
                <a:solidFill>
                  <a:schemeClr val="bg1"/>
                </a:solidFill>
              </a:rPr>
              <a:t>Comment répondre?</a:t>
            </a:r>
          </a:p>
          <a:p>
            <a:r>
              <a:rPr lang="fr-BE" sz="2400" dirty="0" smtClean="0">
                <a:solidFill>
                  <a:schemeClr val="bg1"/>
                </a:solidFill>
              </a:rPr>
              <a:t>(main droite)</a:t>
            </a:r>
          </a:p>
          <a:p>
            <a:r>
              <a:rPr lang="fr-BE" sz="2800" dirty="0" smtClean="0">
                <a:solidFill>
                  <a:schemeClr val="bg1"/>
                </a:solidFill>
              </a:rPr>
              <a:t>2 = pair</a:t>
            </a:r>
          </a:p>
          <a:p>
            <a:r>
              <a:rPr lang="fr-BE" sz="2800" dirty="0" smtClean="0">
                <a:solidFill>
                  <a:schemeClr val="bg1"/>
                </a:solidFill>
              </a:rPr>
              <a:t>3 = impair</a:t>
            </a:r>
            <a:endParaRPr lang="fr-B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Mr. Mel&amp;#39;s Blog: Computer Keyboa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5" y="4653136"/>
            <a:ext cx="3904806" cy="156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052383" y="5707942"/>
            <a:ext cx="108012" cy="87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04783" y="5707942"/>
            <a:ext cx="108012" cy="87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60395" y="4695128"/>
            <a:ext cx="1779757" cy="89411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27984" y="5252547"/>
            <a:ext cx="1512168" cy="49890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PRIMINFO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Guillon</dc:creator>
  <cp:lastModifiedBy>Guillon</cp:lastModifiedBy>
  <cp:revision>20</cp:revision>
  <dcterms:created xsi:type="dcterms:W3CDTF">2014-01-31T18:39:05Z</dcterms:created>
  <dcterms:modified xsi:type="dcterms:W3CDTF">2017-04-20T16:53:33Z</dcterms:modified>
</cp:coreProperties>
</file>