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45" autoAdjust="0"/>
  </p:normalViewPr>
  <p:slideViewPr>
    <p:cSldViewPr>
      <p:cViewPr>
        <p:scale>
          <a:sx n="80" d="100"/>
          <a:sy n="80" d="100"/>
        </p:scale>
        <p:origin x="-2736" y="-1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8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3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4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4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0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7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9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1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1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785E3-18EE-40D6-A13E-0983FA87C8E8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7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60648"/>
            <a:ext cx="8712968" cy="6336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476672"/>
            <a:ext cx="7992888" cy="5832648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fr-BE" sz="4300" dirty="0" smtClean="0">
                <a:solidFill>
                  <a:schemeClr val="bg1"/>
                </a:solidFill>
              </a:rPr>
              <a:t>Task</a:t>
            </a:r>
          </a:p>
          <a:p>
            <a:endParaRPr lang="fr-BE" sz="1200" dirty="0">
              <a:solidFill>
                <a:schemeClr val="bg1"/>
              </a:solidFill>
            </a:endParaRPr>
          </a:p>
          <a:p>
            <a:pPr algn="l"/>
            <a:r>
              <a:rPr lang="fr-BE" sz="3000" dirty="0" smtClean="0"/>
              <a:t>   </a:t>
            </a:r>
            <a:r>
              <a:rPr lang="fr-BE" sz="3000" dirty="0" smtClean="0"/>
              <a:t>La t</a:t>
            </a:r>
            <a:r>
              <a:rPr lang="fr-BE" sz="3000" dirty="0" smtClean="0"/>
              <a:t>âche comprendra 4 parties</a:t>
            </a:r>
            <a:r>
              <a:rPr lang="fr-BE" sz="3000" dirty="0" smtClean="0"/>
              <a:t>: </a:t>
            </a:r>
            <a:endParaRPr lang="fr-BE" sz="3000" dirty="0" smtClean="0"/>
          </a:p>
          <a:p>
            <a:pPr algn="l"/>
            <a:endParaRPr lang="fr-BE" sz="1600" dirty="0" smtClean="0"/>
          </a:p>
          <a:p>
            <a:pPr algn="l"/>
            <a:r>
              <a:rPr lang="fr-BE" dirty="0" smtClean="0"/>
              <a:t>	 </a:t>
            </a:r>
            <a:r>
              <a:rPr lang="fr-BE" sz="3000" dirty="0" smtClean="0"/>
              <a:t>1) </a:t>
            </a:r>
            <a:r>
              <a:rPr lang="fr-BE" sz="3000" dirty="0" smtClean="0"/>
              <a:t>Entra</a:t>
            </a:r>
            <a:r>
              <a:rPr lang="fr-BE" sz="3000" dirty="0" smtClean="0"/>
              <a:t>înement: chiffres</a:t>
            </a:r>
            <a:endParaRPr lang="fr-BE" sz="3000" dirty="0" smtClean="0"/>
          </a:p>
          <a:p>
            <a:pPr algn="l"/>
            <a:r>
              <a:rPr lang="fr-BE" sz="3000" dirty="0"/>
              <a:t>	 </a:t>
            </a:r>
            <a:r>
              <a:rPr lang="fr-BE" sz="3000" dirty="0" smtClean="0"/>
              <a:t>2) </a:t>
            </a:r>
            <a:r>
              <a:rPr lang="fr-BE" sz="3000" dirty="0" smtClean="0"/>
              <a:t>Entra</a:t>
            </a:r>
            <a:r>
              <a:rPr lang="fr-BE" sz="3000" dirty="0" smtClean="0"/>
              <a:t>înement: lettres</a:t>
            </a:r>
            <a:endParaRPr lang="fr-BE" sz="3000" dirty="0" smtClean="0"/>
          </a:p>
          <a:p>
            <a:pPr algn="l"/>
            <a:r>
              <a:rPr lang="fr-BE" sz="3000" dirty="0"/>
              <a:t>	 </a:t>
            </a:r>
            <a:r>
              <a:rPr lang="fr-BE" sz="3000" dirty="0" smtClean="0"/>
              <a:t>3) </a:t>
            </a:r>
            <a:r>
              <a:rPr lang="fr-BE" sz="3000" dirty="0" smtClean="0"/>
              <a:t>Entra</a:t>
            </a:r>
            <a:r>
              <a:rPr lang="fr-BE" sz="3000" dirty="0" smtClean="0"/>
              <a:t>înement: chiffres et lettres</a:t>
            </a:r>
            <a:endParaRPr lang="fr-BE" sz="3000" dirty="0" smtClean="0"/>
          </a:p>
          <a:p>
            <a:pPr algn="l"/>
            <a:r>
              <a:rPr lang="fr-BE" sz="3000" dirty="0"/>
              <a:t>	 </a:t>
            </a:r>
            <a:r>
              <a:rPr lang="fr-BE" sz="3000" dirty="0" smtClean="0"/>
              <a:t>4) </a:t>
            </a:r>
            <a:r>
              <a:rPr lang="fr-BE" sz="3000" dirty="0" smtClean="0"/>
              <a:t>Prétest</a:t>
            </a:r>
            <a:r>
              <a:rPr lang="fr-BE" dirty="0" smtClean="0"/>
              <a:t>		</a:t>
            </a:r>
          </a:p>
          <a:p>
            <a:pPr algn="l"/>
            <a:r>
              <a:rPr lang="fr-BE" dirty="0" smtClean="0"/>
              <a:t>	</a:t>
            </a:r>
            <a:endParaRPr lang="fr-BE" sz="1800" dirty="0"/>
          </a:p>
          <a:p>
            <a:pPr algn="l"/>
            <a:r>
              <a:rPr lang="fr-BE" sz="2400" dirty="0" smtClean="0"/>
              <a:t>			* </a:t>
            </a:r>
            <a:r>
              <a:rPr lang="fr-BE" sz="2400" dirty="0" smtClean="0"/>
              <a:t>Durée estimée</a:t>
            </a:r>
            <a:r>
              <a:rPr lang="fr-BE" sz="2400" dirty="0" smtClean="0"/>
              <a:t> </a:t>
            </a:r>
            <a:r>
              <a:rPr lang="fr-BE" sz="2400" dirty="0" smtClean="0"/>
              <a:t>= 35 min</a:t>
            </a:r>
          </a:p>
          <a:p>
            <a:pPr algn="l"/>
            <a:endParaRPr lang="fr-BE" sz="2400" dirty="0" smtClean="0"/>
          </a:p>
          <a:p>
            <a:r>
              <a:rPr lang="fr-BE" sz="2800" dirty="0" smtClean="0"/>
              <a:t>   </a:t>
            </a:r>
            <a:r>
              <a:rPr lang="fr-BE" sz="2800" smtClean="0"/>
              <a:t> </a:t>
            </a:r>
            <a:endParaRPr lang="fr-BE" sz="2800" dirty="0" smtClean="0"/>
          </a:p>
          <a:p>
            <a:pPr marL="514350" indent="-514350">
              <a:buAutoNum type="arabicParenR"/>
            </a:pPr>
            <a:endParaRPr lang="fr-BE" dirty="0" smtClean="0"/>
          </a:p>
          <a:p>
            <a:pPr marL="514350" indent="-514350">
              <a:buAutoNum type="arabicParenR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6488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8</Words>
  <Application>Microsoft Macintosh PowerPoint</Application>
  <PresentationFormat>Présentation à l'écran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Présentation PowerPoint</vt:lpstr>
    </vt:vector>
  </TitlesOfParts>
  <Company>PRIMINFO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Guillon</dc:creator>
  <cp:lastModifiedBy>Hichem Slama</cp:lastModifiedBy>
  <cp:revision>13</cp:revision>
  <dcterms:created xsi:type="dcterms:W3CDTF">2014-01-31T18:39:05Z</dcterms:created>
  <dcterms:modified xsi:type="dcterms:W3CDTF">2017-04-20T15:26:04Z</dcterms:modified>
</cp:coreProperties>
</file>