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12" autoAdjust="0"/>
  </p:normalViewPr>
  <p:slideViewPr>
    <p:cSldViewPr>
      <p:cViewPr>
        <p:scale>
          <a:sx n="100" d="100"/>
          <a:sy n="100" d="100"/>
        </p:scale>
        <p:origin x="-2040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8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3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4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4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0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7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9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1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85E3-18EE-40D6-A13E-0983FA87C8E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1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785E3-18EE-40D6-A13E-0983FA87C8E8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DE6D1-DFE8-48AE-BD7A-A926DE94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7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60648"/>
            <a:ext cx="8712968" cy="6336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03648" y="452264"/>
            <a:ext cx="6400800" cy="1752600"/>
          </a:xfrm>
        </p:spPr>
        <p:txBody>
          <a:bodyPr/>
          <a:lstStyle/>
          <a:p>
            <a:r>
              <a:rPr lang="fr-BE" u="sng" dirty="0">
                <a:solidFill>
                  <a:schemeClr val="bg1"/>
                </a:solidFill>
              </a:rPr>
              <a:t>3</a:t>
            </a:r>
            <a:r>
              <a:rPr lang="fr-BE" u="sng" dirty="0" smtClean="0">
                <a:solidFill>
                  <a:schemeClr val="bg1"/>
                </a:solidFill>
              </a:rPr>
              <a:t>) Entraînement: lettres et chiffres</a:t>
            </a:r>
            <a:endParaRPr lang="fr-BE" u="sng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292628" y="1172344"/>
            <a:ext cx="852784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Des </a:t>
            </a:r>
            <a:r>
              <a:rPr lang="en-US" sz="2400" dirty="0" smtClean="0">
                <a:solidFill>
                  <a:schemeClr val="bg1"/>
                </a:solidFill>
              </a:rPr>
              <a:t>lettres et des </a:t>
            </a:r>
            <a:r>
              <a:rPr lang="fr-BE" sz="2400" dirty="0" smtClean="0">
                <a:solidFill>
                  <a:schemeClr val="bg1"/>
                </a:solidFill>
              </a:rPr>
              <a:t>chiffres vont apparaître en altern</a:t>
            </a:r>
            <a:r>
              <a:rPr lang="en-US" sz="2400" dirty="0" smtClean="0">
                <a:solidFill>
                  <a:schemeClr val="bg1"/>
                </a:solidFill>
              </a:rPr>
              <a:t>ance</a:t>
            </a:r>
            <a:r>
              <a:rPr lang="en-US" sz="2400" dirty="0" smtClean="0">
                <a:solidFill>
                  <a:schemeClr val="bg1"/>
                </a:solidFill>
              </a:rPr>
              <a:t>::</a:t>
            </a:r>
          </a:p>
        </p:txBody>
      </p:sp>
      <p:sp>
        <p:nvSpPr>
          <p:cNvPr id="21" name="Subtitle 1"/>
          <p:cNvSpPr txBox="1">
            <a:spLocks/>
          </p:cNvSpPr>
          <p:nvPr/>
        </p:nvSpPr>
        <p:spPr>
          <a:xfrm>
            <a:off x="467544" y="1676400"/>
            <a:ext cx="852784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400" dirty="0" smtClean="0">
                <a:solidFill>
                  <a:schemeClr val="bg1"/>
                </a:solidFill>
              </a:rPr>
              <a:t>Vous devez indiquer si: (1) les chiffres sont pairs ou impairs et (2) si la lettre est la même que celle présentée juste avant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701003" y="5135760"/>
            <a:ext cx="3217016" cy="1211757"/>
            <a:chOff x="487331" y="4888581"/>
            <a:chExt cx="3432760" cy="1371800"/>
          </a:xfrm>
        </p:grpSpPr>
        <p:grpSp>
          <p:nvGrpSpPr>
            <p:cNvPr id="5" name="Group 4"/>
            <p:cNvGrpSpPr/>
            <p:nvPr/>
          </p:nvGrpSpPr>
          <p:grpSpPr>
            <a:xfrm>
              <a:off x="487331" y="4888581"/>
              <a:ext cx="3432760" cy="1371800"/>
              <a:chOff x="727635" y="4653136"/>
              <a:chExt cx="3904806" cy="1565253"/>
            </a:xfrm>
          </p:grpSpPr>
          <p:pic>
            <p:nvPicPr>
              <p:cNvPr id="1026" name="Picture 2" descr="Mr. Mel&amp;#39;s Blog: Computer Keyboards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635" y="4653136"/>
                <a:ext cx="3904806" cy="15652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Oval 8"/>
              <p:cNvSpPr/>
              <p:nvPr/>
            </p:nvSpPr>
            <p:spPr>
              <a:xfrm>
                <a:off x="4052383" y="5707942"/>
                <a:ext cx="108012" cy="8701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204783" y="5707942"/>
                <a:ext cx="108012" cy="8701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1576774" y="5977652"/>
              <a:ext cx="94955" cy="7626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07576" y="2967724"/>
            <a:ext cx="3592589" cy="2968573"/>
            <a:chOff x="3831913" y="2788611"/>
            <a:chExt cx="3592589" cy="2968573"/>
          </a:xfrm>
        </p:grpSpPr>
        <p:sp>
          <p:nvSpPr>
            <p:cNvPr id="3" name="Rectangle 2"/>
            <p:cNvSpPr/>
            <p:nvPr/>
          </p:nvSpPr>
          <p:spPr>
            <a:xfrm>
              <a:off x="3831913" y="2788611"/>
              <a:ext cx="640261" cy="5832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b="1" dirty="0">
                  <a:solidFill>
                    <a:schemeClr val="tx1"/>
                  </a:solidFill>
                </a:rPr>
                <a:t>A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322226" y="3176099"/>
              <a:ext cx="640261" cy="5832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b="1" dirty="0" smtClean="0">
                  <a:solidFill>
                    <a:schemeClr val="tx1"/>
                  </a:solidFill>
                </a:rPr>
                <a:t>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15182" y="3586717"/>
              <a:ext cx="640261" cy="5832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b="1" dirty="0" smtClean="0">
                  <a:solidFill>
                    <a:schemeClr val="tx1"/>
                  </a:solidFill>
                </a:rPr>
                <a:t>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07994" y="3969677"/>
              <a:ext cx="640261" cy="5832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b="1" dirty="0" smtClean="0">
                  <a:solidFill>
                    <a:schemeClr val="tx1"/>
                  </a:solidFill>
                </a:rPr>
                <a:t>3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96136" y="4373390"/>
              <a:ext cx="640261" cy="5832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b="1" dirty="0" smtClean="0">
                  <a:solidFill>
                    <a:schemeClr val="tx1"/>
                  </a:solidFill>
                </a:rPr>
                <a:t>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262125" y="4771934"/>
              <a:ext cx="640261" cy="5832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b="1" dirty="0" smtClean="0">
                  <a:solidFill>
                    <a:schemeClr val="tx1"/>
                  </a:solidFill>
                </a:rPr>
                <a:t>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784241" y="5173926"/>
              <a:ext cx="640261" cy="5832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b="1" dirty="0" smtClean="0">
                  <a:solidFill>
                    <a:schemeClr val="tx1"/>
                  </a:solidFill>
                </a:rPr>
                <a:t>N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H="1">
            <a:off x="4484625" y="4057459"/>
            <a:ext cx="307026" cy="187883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628558" y="4844132"/>
            <a:ext cx="955099" cy="109216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915817" y="4996878"/>
            <a:ext cx="2987970" cy="113457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/>
          <p:cNvSpPr txBox="1"/>
          <p:nvPr/>
        </p:nvSpPr>
        <p:spPr>
          <a:xfrm>
            <a:off x="4196452" y="4250513"/>
            <a:ext cx="80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smtClean="0">
                <a:solidFill>
                  <a:schemeClr val="bg1"/>
                </a:solidFill>
              </a:rPr>
              <a:t>pair</a:t>
            </a:r>
            <a:endParaRPr lang="fr-BE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83395" y="5398606"/>
            <a:ext cx="80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impair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04702" y="5375691"/>
            <a:ext cx="80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lettre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88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58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PRIMINFO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Guillon</dc:creator>
  <cp:lastModifiedBy>Guillon</cp:lastModifiedBy>
  <cp:revision>32</cp:revision>
  <dcterms:created xsi:type="dcterms:W3CDTF">2014-01-31T18:39:05Z</dcterms:created>
  <dcterms:modified xsi:type="dcterms:W3CDTF">2017-04-21T09:17:29Z</dcterms:modified>
</cp:coreProperties>
</file>