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12" autoAdjust="0"/>
  </p:normalViewPr>
  <p:slideViewPr>
    <p:cSldViewPr>
      <p:cViewPr varScale="1">
        <p:scale>
          <a:sx n="116" d="100"/>
          <a:sy n="116" d="100"/>
        </p:scale>
        <p:origin x="-15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8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3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0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9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1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1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7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60648"/>
            <a:ext cx="8712968" cy="6336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03648" y="548680"/>
            <a:ext cx="6400800" cy="1752600"/>
          </a:xfrm>
        </p:spPr>
        <p:txBody>
          <a:bodyPr/>
          <a:lstStyle/>
          <a:p>
            <a:r>
              <a:rPr lang="fr-BE" sz="3600" u="sng" dirty="0" smtClean="0">
                <a:solidFill>
                  <a:schemeClr val="bg1"/>
                </a:solidFill>
              </a:rPr>
              <a:t>2) Entraînement: lettres</a:t>
            </a:r>
            <a:endParaRPr lang="fr-BE" sz="3600" u="sng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-108520" y="1100336"/>
            <a:ext cx="943304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BE" sz="2800" dirty="0" smtClean="0">
              <a:solidFill>
                <a:schemeClr val="bg1"/>
              </a:solidFill>
            </a:endParaRPr>
          </a:p>
          <a:p>
            <a:r>
              <a:rPr lang="fr-BE" sz="2800" dirty="0" smtClean="0">
                <a:solidFill>
                  <a:schemeClr val="bg1"/>
                </a:solidFill>
              </a:rPr>
              <a:t>Des lettres vont apparaître à l’écran une par une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0" y="2132856"/>
            <a:ext cx="943304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800" dirty="0" smtClean="0">
                <a:solidFill>
                  <a:schemeClr val="bg1"/>
                </a:solidFill>
              </a:rPr>
              <a:t>Appuyez sur espace si la lettre présentée est la même </a:t>
            </a:r>
          </a:p>
          <a:p>
            <a:r>
              <a:rPr lang="fr-BE" sz="2800" dirty="0" smtClean="0">
                <a:solidFill>
                  <a:schemeClr val="bg1"/>
                </a:solidFill>
              </a:rPr>
              <a:t>que celle présentée juste avant. </a:t>
            </a:r>
            <a:endParaRPr lang="fr-BE" sz="2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73077" y="3573016"/>
            <a:ext cx="3838003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 smtClean="0">
                <a:solidFill>
                  <a:schemeClr val="bg1"/>
                </a:solidFill>
              </a:rPr>
              <a:t>Comment répondre?</a:t>
            </a:r>
          </a:p>
          <a:p>
            <a:r>
              <a:rPr lang="fr-FR" sz="2800" dirty="0" smtClean="0">
                <a:solidFill>
                  <a:schemeClr val="bg1"/>
                </a:solidFill>
              </a:rPr>
              <a:t>- Appuyez sur espace </a:t>
            </a:r>
            <a:endParaRPr lang="fr-FR" sz="28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35546" y="4797152"/>
            <a:ext cx="3904806" cy="1565253"/>
            <a:chOff x="727635" y="4653136"/>
            <a:chExt cx="3904806" cy="1565253"/>
          </a:xfrm>
        </p:grpSpPr>
        <p:pic>
          <p:nvPicPr>
            <p:cNvPr id="1026" name="Picture 2" descr="Mr. Mel&amp;#39;s Blog: Computer Keyboard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635" y="4653136"/>
              <a:ext cx="3904806" cy="1565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Oval 8"/>
            <p:cNvSpPr/>
            <p:nvPr/>
          </p:nvSpPr>
          <p:spPr>
            <a:xfrm>
              <a:off x="1979712" y="5923057"/>
              <a:ext cx="108012" cy="87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2483768" y="4653136"/>
            <a:ext cx="2448272" cy="141393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8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PRIMINFO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Guillon</dc:creator>
  <cp:lastModifiedBy>Guillon</cp:lastModifiedBy>
  <cp:revision>18</cp:revision>
  <dcterms:created xsi:type="dcterms:W3CDTF">2014-01-31T18:39:05Z</dcterms:created>
  <dcterms:modified xsi:type="dcterms:W3CDTF">2017-04-20T16:55:43Z</dcterms:modified>
</cp:coreProperties>
</file>