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 autoAdjust="0"/>
  </p:normalViewPr>
  <p:slideViewPr>
    <p:cSldViewPr>
      <p:cViewPr varScale="1">
        <p:scale>
          <a:sx n="128" d="100"/>
          <a:sy n="128" d="100"/>
        </p:scale>
        <p:origin x="170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785E3-18EE-40D6-A13E-0983FA87C8E8}" type="datetimeFigureOut">
              <a:rPr lang="en-US" smtClean="0"/>
              <a:t>4/8/22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DE6D1-DFE8-48AE-BD7A-A926DE942F4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627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785E3-18EE-40D6-A13E-0983FA87C8E8}" type="datetimeFigureOut">
              <a:rPr lang="en-US" smtClean="0"/>
              <a:t>4/8/22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DE6D1-DFE8-48AE-BD7A-A926DE942F4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083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785E3-18EE-40D6-A13E-0983FA87C8E8}" type="datetimeFigureOut">
              <a:rPr lang="en-US" smtClean="0"/>
              <a:t>4/8/22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DE6D1-DFE8-48AE-BD7A-A926DE942F4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89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785E3-18EE-40D6-A13E-0983FA87C8E8}" type="datetimeFigureOut">
              <a:rPr lang="en-US" smtClean="0"/>
              <a:t>4/8/22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DE6D1-DFE8-48AE-BD7A-A926DE942F4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633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785E3-18EE-40D6-A13E-0983FA87C8E8}" type="datetimeFigureOut">
              <a:rPr lang="en-US" smtClean="0"/>
              <a:t>4/8/22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DE6D1-DFE8-48AE-BD7A-A926DE942F4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447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785E3-18EE-40D6-A13E-0983FA87C8E8}" type="datetimeFigureOut">
              <a:rPr lang="en-US" smtClean="0"/>
              <a:t>4/8/22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DE6D1-DFE8-48AE-BD7A-A926DE942F4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643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785E3-18EE-40D6-A13E-0983FA87C8E8}" type="datetimeFigureOut">
              <a:rPr lang="en-US" smtClean="0"/>
              <a:t>4/8/22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DE6D1-DFE8-48AE-BD7A-A926DE942F4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101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785E3-18EE-40D6-A13E-0983FA87C8E8}" type="datetimeFigureOut">
              <a:rPr lang="en-US" smtClean="0"/>
              <a:t>4/8/22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DE6D1-DFE8-48AE-BD7A-A926DE942F4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576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785E3-18EE-40D6-A13E-0983FA87C8E8}" type="datetimeFigureOut">
              <a:rPr lang="en-US" smtClean="0"/>
              <a:t>4/8/22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DE6D1-DFE8-48AE-BD7A-A926DE942F4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399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785E3-18EE-40D6-A13E-0983FA87C8E8}" type="datetimeFigureOut">
              <a:rPr lang="en-US" smtClean="0"/>
              <a:t>4/8/22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DE6D1-DFE8-48AE-BD7A-A926DE942F4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215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785E3-18EE-40D6-A13E-0983FA87C8E8}" type="datetimeFigureOut">
              <a:rPr lang="en-US" smtClean="0"/>
              <a:t>4/8/22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DE6D1-DFE8-48AE-BD7A-A926DE942F4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516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3785E3-18EE-40D6-A13E-0983FA87C8E8}" type="datetimeFigureOut">
              <a:rPr lang="en-US" smtClean="0"/>
              <a:t>4/8/22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DE6D1-DFE8-48AE-BD7A-A926DE942F4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671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1520" y="260648"/>
            <a:ext cx="8712968" cy="633670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1560" y="476672"/>
            <a:ext cx="7992888" cy="5832648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endParaRPr lang="en-US" sz="4300" dirty="0">
              <a:solidFill>
                <a:schemeClr val="bg1"/>
              </a:solidFill>
            </a:endParaRPr>
          </a:p>
          <a:p>
            <a:r>
              <a:rPr lang="en-US" sz="4300" dirty="0">
                <a:solidFill>
                  <a:schemeClr val="bg1"/>
                </a:solidFill>
              </a:rPr>
              <a:t>Instructions</a:t>
            </a:r>
          </a:p>
          <a:p>
            <a:endParaRPr lang="en-US" sz="1200" dirty="0">
              <a:solidFill>
                <a:schemeClr val="bg1"/>
              </a:solidFill>
            </a:endParaRPr>
          </a:p>
          <a:p>
            <a:r>
              <a:rPr lang="en-US" sz="3000" dirty="0">
                <a:solidFill>
                  <a:schemeClr val="bg1"/>
                </a:solidFill>
              </a:rPr>
              <a:t>Comment </a:t>
            </a:r>
            <a:r>
              <a:rPr lang="en-US" sz="3000" dirty="0" err="1">
                <a:solidFill>
                  <a:schemeClr val="bg1"/>
                </a:solidFill>
              </a:rPr>
              <a:t>l'expérience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va</a:t>
            </a:r>
            <a:r>
              <a:rPr lang="en-US" sz="3000" dirty="0">
                <a:solidFill>
                  <a:schemeClr val="bg1"/>
                </a:solidFill>
              </a:rPr>
              <a:t>-t-</a:t>
            </a:r>
            <a:r>
              <a:rPr lang="en-US" sz="3000" dirty="0" err="1">
                <a:solidFill>
                  <a:schemeClr val="bg1"/>
                </a:solidFill>
              </a:rPr>
              <a:t>elle</a:t>
            </a:r>
            <a:r>
              <a:rPr lang="en-US" sz="3000" dirty="0">
                <a:solidFill>
                  <a:schemeClr val="bg1"/>
                </a:solidFill>
              </a:rPr>
              <a:t> se </a:t>
            </a:r>
            <a:r>
              <a:rPr lang="en-US" sz="3000" dirty="0" err="1">
                <a:solidFill>
                  <a:schemeClr val="bg1"/>
                </a:solidFill>
              </a:rPr>
              <a:t>dérouler</a:t>
            </a:r>
            <a:r>
              <a:rPr lang="en-US" sz="3000" dirty="0">
                <a:solidFill>
                  <a:schemeClr val="bg1"/>
                </a:solidFill>
              </a:rPr>
              <a:t> ?</a:t>
            </a:r>
          </a:p>
          <a:p>
            <a:pPr algn="l"/>
            <a:endParaRPr lang="en-US" sz="16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Tout au long de </a:t>
            </a:r>
            <a:r>
              <a:rPr lang="en-US" sz="2800" dirty="0" err="1">
                <a:solidFill>
                  <a:schemeClr val="bg1"/>
                </a:solidFill>
              </a:rPr>
              <a:t>cette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expérience</a:t>
            </a:r>
            <a:r>
              <a:rPr lang="en-US" sz="2800" dirty="0">
                <a:solidFill>
                  <a:schemeClr val="bg1"/>
                </a:solidFill>
              </a:rPr>
              <a:t>, </a:t>
            </a:r>
            <a:r>
              <a:rPr lang="en-US" sz="2800" dirty="0" err="1">
                <a:solidFill>
                  <a:schemeClr val="bg1"/>
                </a:solidFill>
              </a:rPr>
              <a:t>vous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allez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voir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une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série</a:t>
            </a:r>
            <a:r>
              <a:rPr lang="en-US" sz="2800" dirty="0">
                <a:solidFill>
                  <a:schemeClr val="bg1"/>
                </a:solidFill>
              </a:rPr>
              <a:t> de </a:t>
            </a:r>
            <a:r>
              <a:rPr lang="en-US" sz="2800" dirty="0" err="1">
                <a:solidFill>
                  <a:schemeClr val="bg1"/>
                </a:solidFill>
              </a:rPr>
              <a:t>lettres</a:t>
            </a:r>
            <a:r>
              <a:rPr lang="en-US" sz="2800" dirty="0">
                <a:solidFill>
                  <a:schemeClr val="bg1"/>
                </a:solidFill>
              </a:rPr>
              <a:t> et de chiffres </a:t>
            </a:r>
            <a:r>
              <a:rPr lang="en-US" sz="2800" dirty="0" err="1">
                <a:solidFill>
                  <a:schemeClr val="bg1"/>
                </a:solidFill>
              </a:rPr>
              <a:t>apparaître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à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l'écran</a:t>
            </a:r>
            <a:r>
              <a:rPr lang="en-US" sz="2800" dirty="0">
                <a:solidFill>
                  <a:schemeClr val="bg1"/>
                </a:solidFill>
              </a:rPr>
              <a:t>.</a:t>
            </a:r>
          </a:p>
          <a:p>
            <a:pPr algn="l"/>
            <a:r>
              <a:rPr lang="en-US" dirty="0"/>
              <a:t>	</a:t>
            </a:r>
            <a:endParaRPr lang="en-US" sz="2400" dirty="0"/>
          </a:p>
          <a:p>
            <a:r>
              <a:rPr lang="en-US" sz="2800" dirty="0">
                <a:solidFill>
                  <a:schemeClr val="bg1"/>
                </a:solidFill>
              </a:rPr>
              <a:t>E.g. A – 7 – T – 2 – T – 3 </a:t>
            </a:r>
          </a:p>
          <a:p>
            <a:pPr marL="514350" indent="-514350">
              <a:buAutoNum type="arabicParenR"/>
            </a:pPr>
            <a:endParaRPr lang="en-US" dirty="0"/>
          </a:p>
          <a:p>
            <a:pPr marL="514350" indent="-514350">
              <a:buAutoNum type="arabi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886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44</Words>
  <Application>Microsoft Macintosh PowerPoint</Application>
  <PresentationFormat>Affichage à l'écran (4:3)</PresentationFormat>
  <Paragraphs>8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Présentation PowerPoint</vt:lpstr>
    </vt:vector>
  </TitlesOfParts>
  <Company>PRIMINFO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Guillon</dc:creator>
  <cp:lastModifiedBy>Darias Holgado</cp:lastModifiedBy>
  <cp:revision>14</cp:revision>
  <dcterms:created xsi:type="dcterms:W3CDTF">2014-01-31T18:39:05Z</dcterms:created>
  <dcterms:modified xsi:type="dcterms:W3CDTF">2022-04-08T11:58:44Z</dcterms:modified>
</cp:coreProperties>
</file>