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3648" y="452264"/>
            <a:ext cx="6400800" cy="1752600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Comment répondre ?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364636" y="1412776"/>
            <a:ext cx="85278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Vous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devez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indiquer</a:t>
            </a:r>
            <a:r>
              <a:rPr lang="en-US" sz="2400" dirty="0">
                <a:solidFill>
                  <a:schemeClr val="bg1"/>
                </a:solidFill>
              </a:rPr>
              <a:t> : (1) les </a:t>
            </a:r>
            <a:r>
              <a:rPr lang="en-US" sz="2400" dirty="0" err="1">
                <a:solidFill>
                  <a:schemeClr val="bg1"/>
                </a:solidFill>
              </a:rPr>
              <a:t>nombres</a:t>
            </a:r>
            <a:r>
              <a:rPr lang="en-US" sz="2400" dirty="0">
                <a:solidFill>
                  <a:schemeClr val="bg1"/>
                </a:solidFill>
              </a:rPr>
              <a:t> impairs/pairs et (2)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lettre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actuelle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présentée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apparue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avant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1003" y="5135760"/>
            <a:ext cx="3217016" cy="1211757"/>
            <a:chOff x="487331" y="4888581"/>
            <a:chExt cx="3432760" cy="1371800"/>
          </a:xfrm>
        </p:grpSpPr>
        <p:grpSp>
          <p:nvGrpSpPr>
            <p:cNvPr id="5" name="Group 4"/>
            <p:cNvGrpSpPr/>
            <p:nvPr/>
          </p:nvGrpSpPr>
          <p:grpSpPr>
            <a:xfrm>
              <a:off x="487331" y="4888581"/>
              <a:ext cx="3432760" cy="1371800"/>
              <a:chOff x="727635" y="4653136"/>
              <a:chExt cx="3904806" cy="1565253"/>
            </a:xfrm>
          </p:grpSpPr>
          <p:pic>
            <p:nvPicPr>
              <p:cNvPr id="1026" name="Picture 2" descr="Mr. Mel&amp;#39;s Blog: Computer Keyboard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635" y="4653136"/>
                <a:ext cx="3904806" cy="1565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/>
              <p:cNvSpPr/>
              <p:nvPr/>
            </p:nvSpPr>
            <p:spPr>
              <a:xfrm>
                <a:off x="4052383" y="5707942"/>
                <a:ext cx="108012" cy="870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04783" y="5707942"/>
                <a:ext cx="108012" cy="87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1576774" y="5977652"/>
              <a:ext cx="94955" cy="762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07576" y="2967724"/>
            <a:ext cx="3592589" cy="2968573"/>
            <a:chOff x="3831913" y="2788611"/>
            <a:chExt cx="3592589" cy="2968573"/>
          </a:xfrm>
        </p:grpSpPr>
        <p:sp>
          <p:nvSpPr>
            <p:cNvPr id="3" name="Rectangle 2"/>
            <p:cNvSpPr/>
            <p:nvPr/>
          </p:nvSpPr>
          <p:spPr>
            <a:xfrm>
              <a:off x="3831913" y="2788611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22226" y="3176099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5182" y="3586717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07994" y="3969677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36" y="4373390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62125" y="4771934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4241" y="5173926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4484625" y="4057459"/>
            <a:ext cx="307026" cy="18788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28558" y="4844132"/>
            <a:ext cx="955099" cy="10921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15817" y="4996878"/>
            <a:ext cx="2987970" cy="113457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4038695" y="4460727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pair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016" y="4653136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impair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4702" y="5375691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lettre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</Words>
  <Application>Microsoft Macintosh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>PRIMINFO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Darias Holgado</cp:lastModifiedBy>
  <cp:revision>30</cp:revision>
  <dcterms:created xsi:type="dcterms:W3CDTF">2014-01-31T18:39:05Z</dcterms:created>
  <dcterms:modified xsi:type="dcterms:W3CDTF">2022-04-08T12:01:21Z</dcterms:modified>
</cp:coreProperties>
</file>