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50354" name="Text">
    </p:cNvPr>
          <p:cNvSpPr>
            <a:spLocks noGrp="1"/>
          </p:cNvSpPr>
          <p:nvPr/>
        </p:nvSpPr>
        <p:spPr>
          <a:xfrm rot="0">
            <a:off x="127000" y="127000"/>
            <a:ext cx="7302500" cy="215900"/>
          </a:xfrm>
          <a:prstGeom prst="rect">
            <a:avLst/>
          </a:prstGeom>
        </p:spPr>
        <p:txBody>
          <a:bodyPr wrap="square" lIns="25400" tIns="25400" rIns="25400" bIns="2540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PoolsawatBlogs</a:t>
            </a:r>
          </a:p>
        </p:txBody>
      </p:sp>
      <p:sp>
        <p:nvSpPr>
          <p:cNvPr id="23046263" name="Frame"/>
          <p:cNvSpPr>
            <a:spLocks noGrp="1"/>
          </p:cNvSpPr>
          <p:nvPr/>
        </p:nvSpPr>
        <p:spPr>
          <a:xfrm>
            <a:off x="127000" y="342900"/>
            <a:ext cx="7302500" cy="165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746188" name="Text">
    </p:cNvPr>
          <p:cNvSpPr>
            <a:spLocks noGrp="1"/>
          </p:cNvSpPr>
          <p:nvPr/>
        </p:nvSpPr>
        <p:spPr>
          <a:xfrm rot="0">
            <a:off x="127000" y="342900"/>
            <a:ext cx="1816100" cy="165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PostId</a:t>
            </a:r>
          </a:p>
        </p:txBody>
      </p:sp>
      <p:sp>
        <p:nvSpPr>
          <p:cNvPr id="20849390" name="Text">
    </p:cNvPr>
          <p:cNvSpPr>
            <a:spLocks noGrp="1"/>
          </p:cNvSpPr>
          <p:nvPr/>
        </p:nvSpPr>
        <p:spPr>
          <a:xfrm rot="0">
            <a:off x="1943100" y="342900"/>
            <a:ext cx="1828800" cy="165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PostTitle</a:t>
            </a:r>
          </a:p>
        </p:txBody>
      </p:sp>
      <p:sp>
        <p:nvSpPr>
          <p:cNvPr id="6773445" name="Text">
    </p:cNvPr>
          <p:cNvSpPr>
            <a:spLocks noGrp="1"/>
          </p:cNvSpPr>
          <p:nvPr/>
        </p:nvSpPr>
        <p:spPr>
          <a:xfrm rot="0">
            <a:off x="3771900" y="342900"/>
            <a:ext cx="1828800" cy="165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PostAuthor</a:t>
            </a:r>
          </a:p>
        </p:txBody>
      </p:sp>
      <p:sp>
        <p:nvSpPr>
          <p:cNvPr id="31259474" name="Text">
    </p:cNvPr>
          <p:cNvSpPr>
            <a:spLocks noGrp="1"/>
          </p:cNvSpPr>
          <p:nvPr/>
        </p:nvSpPr>
        <p:spPr>
          <a:xfrm rot="0">
            <a:off x="5600700" y="342900"/>
            <a:ext cx="1828800" cy="165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PostPublicDate</a:t>
            </a:r>
          </a:p>
        </p:txBody>
      </p:sp>
      <p:sp>
        <p:nvSpPr>
          <p:cNvPr id="16238201" name="Frame"/>
          <p:cNvSpPr>
            <a:spLocks noGrp="1"/>
          </p:cNvSpPr>
          <p:nvPr/>
        </p:nvSpPr>
        <p:spPr>
          <a:xfrm>
            <a:off x="127000" y="508000"/>
            <a:ext cx="7302500" cy="317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253079" name="Text">
    </p:cNvPr>
          <p:cNvSpPr>
            <a:spLocks noGrp="1"/>
          </p:cNvSpPr>
          <p:nvPr/>
        </p:nvSpPr>
        <p:spPr>
          <a:xfrm rot="0">
            <a:off x="127000" y="508000"/>
            <a:ext cx="1816100" cy="317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1,215</a:t>
            </a:r>
          </a:p>
        </p:txBody>
      </p:sp>
      <p:sp>
        <p:nvSpPr>
          <p:cNvPr id="28665894" name="Text">
    </p:cNvPr>
          <p:cNvSpPr>
            <a:spLocks noGrp="1"/>
          </p:cNvSpPr>
          <p:nvPr/>
        </p:nvSpPr>
        <p:spPr>
          <a:xfrm rot="0">
            <a:off x="1943100" y="508000"/>
            <a:ext cx="1828800" cy="317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Quartz Scheduler มันคืออะไร การใช้งานเบื้องต้น</a:t>
            </a:r>
          </a:p>
        </p:txBody>
      </p:sp>
      <p:sp>
        <p:nvSpPr>
          <p:cNvPr id="13151278" name="Text">
    </p:cNvPr>
          <p:cNvSpPr>
            <a:spLocks noGrp="1"/>
          </p:cNvSpPr>
          <p:nvPr/>
        </p:nvSpPr>
        <p:spPr>
          <a:xfrm rot="0">
            <a:off x="3771900" y="508000"/>
            <a:ext cx="1828800" cy="317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admin</a:t>
            </a:r>
          </a:p>
        </p:txBody>
      </p:sp>
      <p:sp>
        <p:nvSpPr>
          <p:cNvPr id="10494793" name="Text">
    </p:cNvPr>
          <p:cNvSpPr>
            <a:spLocks noGrp="1"/>
          </p:cNvSpPr>
          <p:nvPr/>
        </p:nvSpPr>
        <p:spPr>
          <a:xfrm rot="0">
            <a:off x="5600700" y="508000"/>
            <a:ext cx="1828800" cy="317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03/16/2018</a:t>
            </a:r>
          </a:p>
        </p:txBody>
      </p:sp>
      <p:sp>
        <p:nvSpPr>
          <p:cNvPr id="23902208" name="Frame"/>
          <p:cNvSpPr>
            <a:spLocks noGrp="1"/>
          </p:cNvSpPr>
          <p:nvPr/>
        </p:nvSpPr>
        <p:spPr>
          <a:xfrm>
            <a:off x="127000" y="825500"/>
            <a:ext cx="7302500" cy="317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751977" name="Text">
    </p:cNvPr>
          <p:cNvSpPr>
            <a:spLocks noGrp="1"/>
          </p:cNvSpPr>
          <p:nvPr/>
        </p:nvSpPr>
        <p:spPr>
          <a:xfrm rot="0">
            <a:off x="127000" y="825500"/>
            <a:ext cx="1816100" cy="317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1,150</a:t>
            </a:r>
          </a:p>
        </p:txBody>
      </p:sp>
      <p:sp>
        <p:nvSpPr>
          <p:cNvPr id="17866717" name="Text">
    </p:cNvPr>
          <p:cNvSpPr>
            <a:spLocks noGrp="1"/>
          </p:cNvSpPr>
          <p:nvPr/>
        </p:nvSpPr>
        <p:spPr>
          <a:xfrm rot="0">
            <a:off x="1943100" y="825500"/>
            <a:ext cx="1828800" cy="317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Gson Open Source Library สำหรับจัดการ JSON Formatter</a:t>
            </a:r>
          </a:p>
        </p:txBody>
      </p:sp>
      <p:sp>
        <p:nvSpPr>
          <p:cNvPr id="7316547" name="Text">
    </p:cNvPr>
          <p:cNvSpPr>
            <a:spLocks noGrp="1"/>
          </p:cNvSpPr>
          <p:nvPr/>
        </p:nvSpPr>
        <p:spPr>
          <a:xfrm rot="0">
            <a:off x="3771900" y="825500"/>
            <a:ext cx="1828800" cy="317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admin</a:t>
            </a:r>
          </a:p>
        </p:txBody>
      </p:sp>
      <p:sp>
        <p:nvSpPr>
          <p:cNvPr id="25773203" name="Text">
    </p:cNvPr>
          <p:cNvSpPr>
            <a:spLocks noGrp="1"/>
          </p:cNvSpPr>
          <p:nvPr/>
        </p:nvSpPr>
        <p:spPr>
          <a:xfrm rot="0">
            <a:off x="5600700" y="825500"/>
            <a:ext cx="1828800" cy="317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03/16/2018</a:t>
            </a:r>
          </a:p>
        </p:txBody>
      </p:sp>
      <p:sp>
        <p:nvSpPr>
          <p:cNvPr id="16068475" name="Frame"/>
          <p:cNvSpPr>
            <a:spLocks noGrp="1"/>
          </p:cNvSpPr>
          <p:nvPr/>
        </p:nvSpPr>
        <p:spPr>
          <a:xfrm>
            <a:off x="127000" y="1143000"/>
            <a:ext cx="7302500" cy="317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800693" name="Text">
    </p:cNvPr>
          <p:cNvSpPr>
            <a:spLocks noGrp="1"/>
          </p:cNvSpPr>
          <p:nvPr/>
        </p:nvSpPr>
        <p:spPr>
          <a:xfrm rot="0">
            <a:off x="127000" y="1143000"/>
            <a:ext cx="1816100" cy="317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1,132</a:t>
            </a:r>
          </a:p>
        </p:txBody>
      </p:sp>
      <p:sp>
        <p:nvSpPr>
          <p:cNvPr id="8717333" name="Text">
    </p:cNvPr>
          <p:cNvSpPr>
            <a:spLocks noGrp="1"/>
          </p:cNvSpPr>
          <p:nvPr/>
        </p:nvSpPr>
        <p:spPr>
          <a:xfrm rot="0">
            <a:off x="1943100" y="1143000"/>
            <a:ext cx="1828800" cy="317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สร้าง Spring MVC 4 ร่วมกับ Apache Tiles 3</a:t>
            </a:r>
          </a:p>
        </p:txBody>
      </p:sp>
      <p:sp>
        <p:nvSpPr>
          <p:cNvPr id="13579605" name="Text">
    </p:cNvPr>
          <p:cNvSpPr>
            <a:spLocks noGrp="1"/>
          </p:cNvSpPr>
          <p:nvPr/>
        </p:nvSpPr>
        <p:spPr>
          <a:xfrm rot="0">
            <a:off x="3771900" y="1143000"/>
            <a:ext cx="1828800" cy="317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admin</a:t>
            </a:r>
          </a:p>
        </p:txBody>
      </p:sp>
      <p:sp>
        <p:nvSpPr>
          <p:cNvPr id="28737975" name="Text">
    </p:cNvPr>
          <p:cNvSpPr>
            <a:spLocks noGrp="1"/>
          </p:cNvSpPr>
          <p:nvPr/>
        </p:nvSpPr>
        <p:spPr>
          <a:xfrm rot="0">
            <a:off x="5600700" y="1143000"/>
            <a:ext cx="1828800" cy="317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03/16/2018</a:t>
            </a:r>
          </a:p>
        </p:txBody>
      </p:sp>
      <p:sp>
        <p:nvSpPr>
          <p:cNvPr id="16658144" name="Frame"/>
          <p:cNvSpPr>
            <a:spLocks noGrp="1"/>
          </p:cNvSpPr>
          <p:nvPr/>
        </p:nvSpPr>
        <p:spPr>
          <a:xfrm>
            <a:off x="127000" y="1460500"/>
            <a:ext cx="7302500" cy="165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8809091" name="Text">
    </p:cNvPr>
          <p:cNvSpPr>
            <a:spLocks noGrp="1"/>
          </p:cNvSpPr>
          <p:nvPr/>
        </p:nvSpPr>
        <p:spPr>
          <a:xfrm rot="0">
            <a:off x="127000" y="1460500"/>
            <a:ext cx="1816100" cy="165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1,099</a:t>
            </a:r>
          </a:p>
        </p:txBody>
      </p:sp>
      <p:sp>
        <p:nvSpPr>
          <p:cNvPr id="3940215" name="Text">
    </p:cNvPr>
          <p:cNvSpPr>
            <a:spLocks noGrp="1"/>
          </p:cNvSpPr>
          <p:nvPr/>
        </p:nvSpPr>
        <p:spPr>
          <a:xfrm rot="0">
            <a:off x="1943100" y="1460500"/>
            <a:ext cx="1828800" cy="165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[ES6] Promise คืออะไร</a:t>
            </a:r>
          </a:p>
        </p:txBody>
      </p:sp>
      <p:sp>
        <p:nvSpPr>
          <p:cNvPr id="20307865" name="Text">
    </p:cNvPr>
          <p:cNvSpPr>
            <a:spLocks noGrp="1"/>
          </p:cNvSpPr>
          <p:nvPr/>
        </p:nvSpPr>
        <p:spPr>
          <a:xfrm rot="0">
            <a:off x="3771900" y="1460500"/>
            <a:ext cx="1828800" cy="165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admin</a:t>
            </a:r>
          </a:p>
        </p:txBody>
      </p:sp>
      <p:sp>
        <p:nvSpPr>
          <p:cNvPr id="32175098" name="Text">
    </p:cNvPr>
          <p:cNvSpPr>
            <a:spLocks noGrp="1"/>
          </p:cNvSpPr>
          <p:nvPr/>
        </p:nvSpPr>
        <p:spPr>
          <a:xfrm rot="0">
            <a:off x="5600700" y="1460500"/>
            <a:ext cx="1828800" cy="165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03/16/2018</a:t>
            </a:r>
          </a:p>
        </p:txBody>
      </p:sp>
      <p:sp>
        <p:nvSpPr>
          <p:cNvPr id="3654366" name="Frame"/>
          <p:cNvSpPr>
            <a:spLocks noGrp="1"/>
          </p:cNvSpPr>
          <p:nvPr/>
        </p:nvSpPr>
        <p:spPr>
          <a:xfrm>
            <a:off x="127000" y="1625600"/>
            <a:ext cx="7302500" cy="317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330648" name="Text">
    </p:cNvPr>
          <p:cNvSpPr>
            <a:spLocks noGrp="1"/>
          </p:cNvSpPr>
          <p:nvPr/>
        </p:nvSpPr>
        <p:spPr>
          <a:xfrm rot="0">
            <a:off x="127000" y="1625600"/>
            <a:ext cx="1816100" cy="317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1,072</a:t>
            </a:r>
          </a:p>
        </p:txBody>
      </p:sp>
      <p:sp>
        <p:nvSpPr>
          <p:cNvPr id="1488414" name="Text">
    </p:cNvPr>
          <p:cNvSpPr>
            <a:spLocks noGrp="1"/>
          </p:cNvSpPr>
          <p:nvPr/>
        </p:nvSpPr>
        <p:spPr>
          <a:xfrm rot="0">
            <a:off x="1943100" y="1625600"/>
            <a:ext cx="1828800" cy="317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ประสบการณ์ทำเว็บไซต์ให้ปลอดภัยด้วย HTTPS ไม่ยากอย่างที่คิด</a:t>
            </a:r>
          </a:p>
        </p:txBody>
      </p:sp>
      <p:sp>
        <p:nvSpPr>
          <p:cNvPr id="17735137" name="Text">
    </p:cNvPr>
          <p:cNvSpPr>
            <a:spLocks noGrp="1"/>
          </p:cNvSpPr>
          <p:nvPr/>
        </p:nvSpPr>
        <p:spPr>
          <a:xfrm rot="0">
            <a:off x="3771900" y="1625600"/>
            <a:ext cx="1828800" cy="317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admin</a:t>
            </a:r>
          </a:p>
        </p:txBody>
      </p:sp>
      <p:sp>
        <p:nvSpPr>
          <p:cNvPr id="10436645" name="Text">
    </p:cNvPr>
          <p:cNvSpPr>
            <a:spLocks noGrp="1"/>
          </p:cNvSpPr>
          <p:nvPr/>
        </p:nvSpPr>
        <p:spPr>
          <a:xfrm rot="0">
            <a:off x="5600700" y="1625600"/>
            <a:ext cx="1828800" cy="317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03/16/2018</a:t>
            </a:r>
          </a:p>
        </p:txBody>
      </p:sp>
      <p:sp>
        <p:nvSpPr>
          <p:cNvPr id="19681522" name="Frame"/>
          <p:cNvSpPr>
            <a:spLocks noGrp="1"/>
          </p:cNvSpPr>
          <p:nvPr/>
        </p:nvSpPr>
        <p:spPr>
          <a:xfrm>
            <a:off x="127000" y="1943100"/>
            <a:ext cx="7302500" cy="317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753953" name="Text">
    </p:cNvPr>
          <p:cNvSpPr>
            <a:spLocks noGrp="1"/>
          </p:cNvSpPr>
          <p:nvPr/>
        </p:nvSpPr>
        <p:spPr>
          <a:xfrm rot="0">
            <a:off x="127000" y="1943100"/>
            <a:ext cx="1816100" cy="317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1,025</a:t>
            </a:r>
          </a:p>
        </p:txBody>
      </p:sp>
      <p:sp>
        <p:nvSpPr>
          <p:cNvPr id="28841806" name="Text">
    </p:cNvPr>
          <p:cNvSpPr>
            <a:spLocks noGrp="1"/>
          </p:cNvSpPr>
          <p:nvPr/>
        </p:nvSpPr>
        <p:spPr>
          <a:xfrm rot="0">
            <a:off x="1943100" y="1943100"/>
            <a:ext cx="1828800" cy="317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เล่าประสบการณ์แข่งขัน Hackathon ครั้งแรกให้ชีวิต</a:t>
            </a:r>
          </a:p>
        </p:txBody>
      </p:sp>
      <p:sp>
        <p:nvSpPr>
          <p:cNvPr id="16911359" name="Text">
    </p:cNvPr>
          <p:cNvSpPr>
            <a:spLocks noGrp="1"/>
          </p:cNvSpPr>
          <p:nvPr/>
        </p:nvSpPr>
        <p:spPr>
          <a:xfrm rot="0">
            <a:off x="3771900" y="1943100"/>
            <a:ext cx="1828800" cy="317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admin</a:t>
            </a:r>
          </a:p>
        </p:txBody>
      </p:sp>
      <p:sp>
        <p:nvSpPr>
          <p:cNvPr id="23175219" name="Text">
    </p:cNvPr>
          <p:cNvSpPr>
            <a:spLocks noGrp="1"/>
          </p:cNvSpPr>
          <p:nvPr/>
        </p:nvSpPr>
        <p:spPr>
          <a:xfrm rot="0">
            <a:off x="5600700" y="1943100"/>
            <a:ext cx="1828800" cy="317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03/16/2018</a:t>
            </a:r>
          </a:p>
        </p:txBody>
      </p:sp>
      <p:sp>
        <p:nvSpPr>
          <p:cNvPr id="6063722" name="Frame"/>
          <p:cNvSpPr>
            <a:spLocks noGrp="1"/>
          </p:cNvSpPr>
          <p:nvPr/>
        </p:nvSpPr>
        <p:spPr>
          <a:xfrm>
            <a:off x="127000" y="2260600"/>
            <a:ext cx="7302500" cy="4699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178060" name="Text">
    </p:cNvPr>
          <p:cNvSpPr>
            <a:spLocks noGrp="1"/>
          </p:cNvSpPr>
          <p:nvPr/>
        </p:nvSpPr>
        <p:spPr>
          <a:xfrm rot="0">
            <a:off x="127000" y="2260600"/>
            <a:ext cx="1816100" cy="469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1,002</a:t>
            </a:r>
          </a:p>
        </p:txBody>
      </p:sp>
      <p:sp>
        <p:nvSpPr>
          <p:cNvPr id="9702587" name="Text">
    </p:cNvPr>
          <p:cNvSpPr>
            <a:spLocks noGrp="1"/>
          </p:cNvSpPr>
          <p:nvPr/>
        </p:nvSpPr>
        <p:spPr>
          <a:xfrm rot="0">
            <a:off x="1943100" y="2260600"/>
            <a:ext cx="1828800" cy="469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สรุปสิ่งที่ได้รับจากงาน Cloud Functions for Firebase and Next Generation of Web</a:t>
            </a:r>
          </a:p>
        </p:txBody>
      </p:sp>
      <p:sp>
        <p:nvSpPr>
          <p:cNvPr id="30405726" name="Text">
    </p:cNvPr>
          <p:cNvSpPr>
            <a:spLocks noGrp="1"/>
          </p:cNvSpPr>
          <p:nvPr/>
        </p:nvSpPr>
        <p:spPr>
          <a:xfrm rot="0">
            <a:off x="3771900" y="2260600"/>
            <a:ext cx="1828800" cy="469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admin</a:t>
            </a:r>
          </a:p>
        </p:txBody>
      </p:sp>
      <p:sp>
        <p:nvSpPr>
          <p:cNvPr id="28600858" name="Text">
    </p:cNvPr>
          <p:cNvSpPr>
            <a:spLocks noGrp="1"/>
          </p:cNvSpPr>
          <p:nvPr/>
        </p:nvSpPr>
        <p:spPr>
          <a:xfrm rot="0">
            <a:off x="5600700" y="2260600"/>
            <a:ext cx="1828800" cy="469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03/16/2018</a:t>
            </a:r>
          </a:p>
        </p:txBody>
      </p:sp>
      <p:sp>
        <p:nvSpPr>
          <p:cNvPr id="27383280" name="Frame"/>
          <p:cNvSpPr>
            <a:spLocks noGrp="1"/>
          </p:cNvSpPr>
          <p:nvPr/>
        </p:nvSpPr>
        <p:spPr>
          <a:xfrm>
            <a:off x="127000" y="10350500"/>
            <a:ext cx="7302500" cy="2159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1756758" name="Text">
    </p:cNvPr>
          <p:cNvSpPr>
            <a:spLocks noGrp="1"/>
          </p:cNvSpPr>
          <p:nvPr/>
        </p:nvSpPr>
        <p:spPr>
          <a:xfrm rot="0">
            <a:off x="127000" y="10350500"/>
            <a:ext cx="3644900" cy="215900"/>
          </a:xfrm>
          <a:prstGeom prst="rect">
            <a:avLst/>
          </a:prstGeom>
        </p:spPr>
        <p:txBody>
          <a:bodyPr wrap="square" lIns="25400" tIns="25400" rIns="0" bIns="2540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30932541" name="Text">
    </p:cNvPr>
          <p:cNvSpPr>
            <a:spLocks noGrp="1"/>
          </p:cNvSpPr>
          <p:nvPr/>
        </p:nvSpPr>
        <p:spPr>
          <a:xfrm rot="0">
            <a:off x="3771900" y="10350500"/>
            <a:ext cx="3657600" cy="215900"/>
          </a:xfrm>
          <a:prstGeom prst="rect">
            <a:avLst/>
          </a:prstGeom>
        </p:spPr>
        <p:txBody>
          <a:bodyPr wrap="square" lIns="0" tIns="25400" rIns="25400" bIns="2540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of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6.3.1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