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E68C-A990-4015-9684-E379FAA03B97}" type="datetimeFigureOut">
              <a:rPr lang="en-US" smtClean="0"/>
              <a:pPr/>
              <a:t>11/01/2016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E04B-616C-4497-93DE-834E73B79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304800"/>
            <a:ext cx="369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u="sng" dirty="0" smtClean="0"/>
              <a:t>Phase 1 </a:t>
            </a:r>
            <a:endParaRPr lang="en-US" sz="80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752600"/>
            <a:ext cx="3703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Mobile Category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2819400"/>
            <a:ext cx="65381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h-TH" sz="2800" dirty="0" smtClean="0"/>
              <a:t>ทำหน้าแรก แสดง </a:t>
            </a:r>
            <a:r>
              <a:rPr lang="en-US" sz="2800" dirty="0" smtClean="0"/>
              <a:t>Category Mobile</a:t>
            </a:r>
          </a:p>
          <a:p>
            <a:pPr marL="342900" indent="-342900">
              <a:buAutoNum type="arabicPeriod"/>
            </a:pPr>
            <a:r>
              <a:rPr lang="th-TH" sz="2800" dirty="0" smtClean="0"/>
              <a:t>หน้า </a:t>
            </a:r>
            <a:r>
              <a:rPr lang="en-US" sz="2800" dirty="0" smtClean="0"/>
              <a:t>List Mobile </a:t>
            </a:r>
            <a:r>
              <a:rPr lang="th-TH" sz="2800" dirty="0" smtClean="0"/>
              <a:t>ที่เกิดจาก </a:t>
            </a:r>
            <a:r>
              <a:rPr lang="en-US" sz="2800" dirty="0" smtClean="0"/>
              <a:t>Action </a:t>
            </a:r>
            <a:r>
              <a:rPr lang="th-TH" sz="2800" dirty="0" smtClean="0"/>
              <a:t>ต่างๆ จากหน้าแรก</a:t>
            </a:r>
          </a:p>
          <a:p>
            <a:pPr marL="342900" indent="-342900">
              <a:buAutoNum type="arabicPeriod"/>
            </a:pPr>
            <a:r>
              <a:rPr lang="th-TH" sz="2800" dirty="0" smtClean="0"/>
              <a:t>หน้า </a:t>
            </a:r>
            <a:r>
              <a:rPr lang="en-US" sz="2800" dirty="0" smtClean="0"/>
              <a:t>Detail </a:t>
            </a:r>
            <a:r>
              <a:rPr lang="th-TH" sz="2800" dirty="0" smtClean="0"/>
              <a:t>ของแต่ละ </a:t>
            </a:r>
            <a:r>
              <a:rPr lang="en-US" sz="2800" dirty="0" smtClean="0"/>
              <a:t>Mobile</a:t>
            </a:r>
          </a:p>
          <a:p>
            <a:pPr marL="342900" indent="-342900">
              <a:buAutoNum type="arabicPeriod"/>
            </a:pPr>
            <a:r>
              <a:rPr lang="th-TH" sz="2800" dirty="0" smtClean="0"/>
              <a:t>หน้าจอ </a:t>
            </a:r>
            <a:r>
              <a:rPr lang="en-US" sz="2800" dirty="0" smtClean="0"/>
              <a:t>Add </a:t>
            </a:r>
            <a:r>
              <a:rPr lang="th-TH" sz="2800" dirty="0" smtClean="0"/>
              <a:t>ข้อมูล </a:t>
            </a:r>
            <a:r>
              <a:rPr lang="en-US" sz="2800" dirty="0" smtClean="0"/>
              <a:t>Mobile (Admin)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</a:t>
            </a:r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ส่วนของ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List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62293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05600" y="762000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ส่วนของ </a:t>
            </a:r>
            <a:r>
              <a:rPr lang="en-US" dirty="0" smtClean="0"/>
              <a:t>Sort  </a:t>
            </a:r>
            <a:r>
              <a:rPr lang="th-TH" dirty="0" smtClean="0"/>
              <a:t>เหลือกล่องเดียว</a:t>
            </a:r>
          </a:p>
          <a:p>
            <a:r>
              <a:rPr lang="th-TH" dirty="0" smtClean="0"/>
              <a:t>ตาม </a:t>
            </a:r>
            <a:r>
              <a:rPr lang="en-US" dirty="0" smtClean="0"/>
              <a:t>Feature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419600"/>
            <a:ext cx="2168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รายละเอียดแต่ละ </a:t>
            </a:r>
            <a:r>
              <a:rPr lang="en-US" dirty="0" smtClean="0"/>
              <a:t>Blog </a:t>
            </a:r>
            <a:r>
              <a:rPr lang="th-TH" dirty="0" smtClean="0"/>
              <a:t>ให้มี</a:t>
            </a:r>
          </a:p>
          <a:p>
            <a:pPr>
              <a:buFontTx/>
              <a:buChar char="-"/>
            </a:pPr>
            <a:r>
              <a:rPr lang="en-US" dirty="0" smtClean="0"/>
              <a:t>Brand </a:t>
            </a:r>
            <a:r>
              <a:rPr lang="th-TH" dirty="0" smtClean="0"/>
              <a:t>ชื่อรุ่น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Feature </a:t>
            </a:r>
            <a:r>
              <a:rPr lang="th-TH" dirty="0" smtClean="0"/>
              <a:t>ต่างๆ เอาตัวเล็กๆ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Detail  Click Link </a:t>
            </a:r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จาก หน้า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858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Left Sector  </a:t>
            </a:r>
            <a:r>
              <a:rPr lang="th-TH" dirty="0" smtClean="0"/>
              <a:t>เหมือนกับ หน้า </a:t>
            </a:r>
            <a:r>
              <a:rPr lang="en-US" dirty="0" smtClean="0"/>
              <a:t>List</a:t>
            </a:r>
          </a:p>
          <a:p>
            <a:pPr>
              <a:buFontTx/>
              <a:buChar char="-"/>
            </a:pPr>
            <a:r>
              <a:rPr lang="en-US" dirty="0" smtClean="0"/>
              <a:t>Detail  </a:t>
            </a:r>
            <a:r>
              <a:rPr lang="th-TH" dirty="0" smtClean="0"/>
              <a:t>แสดง ชื่อ และ </a:t>
            </a:r>
            <a:r>
              <a:rPr lang="en-US" dirty="0" smtClean="0"/>
              <a:t>Feature </a:t>
            </a:r>
            <a:r>
              <a:rPr lang="th-TH" dirty="0" smtClean="0"/>
              <a:t>ต่างๆ ทำเป็นปุ่มใหญ่ๆ ให้คลิกได้</a:t>
            </a:r>
          </a:p>
          <a:p>
            <a:r>
              <a:rPr lang="th-TH" dirty="0" smtClean="0"/>
              <a:t>- ด้านล่างเป็น </a:t>
            </a:r>
            <a:r>
              <a:rPr lang="en-US" dirty="0" smtClean="0"/>
              <a:t>List </a:t>
            </a:r>
            <a:r>
              <a:rPr lang="th-TH" dirty="0" smtClean="0"/>
              <a:t> </a:t>
            </a:r>
            <a:r>
              <a:rPr lang="en-US" dirty="0" smtClean="0"/>
              <a:t>filter </a:t>
            </a:r>
            <a:r>
              <a:rPr lang="th-TH" dirty="0" smtClean="0"/>
              <a:t>แสดงตามที่คลิกปุ่ม </a:t>
            </a:r>
            <a:r>
              <a:rPr lang="en-US" dirty="0" smtClean="0"/>
              <a:t>Feature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0"/>
            <a:ext cx="6353175" cy="711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534400" cy="23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28600" y="38862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Header </a:t>
            </a:r>
            <a:r>
              <a:rPr lang="th-TH" dirty="0" smtClean="0"/>
              <a:t>ตัด </a:t>
            </a:r>
            <a:r>
              <a:rPr lang="en-US" dirty="0" smtClean="0"/>
              <a:t>Menu </a:t>
            </a:r>
            <a:r>
              <a:rPr lang="th-TH" dirty="0" smtClean="0"/>
              <a:t>ออกหมด เหลือแค่ </a:t>
            </a:r>
            <a:r>
              <a:rPr lang="en-US" dirty="0" smtClean="0"/>
              <a:t>Logo</a:t>
            </a:r>
          </a:p>
          <a:p>
            <a:pPr marL="342900" indent="-342900">
              <a:buAutoNum type="arabicPeriod"/>
            </a:pPr>
            <a:r>
              <a:rPr lang="th-TH" dirty="0" smtClean="0"/>
              <a:t>ส่วนของ </a:t>
            </a:r>
            <a:r>
              <a:rPr lang="en-US" dirty="0" smtClean="0"/>
              <a:t> Search </a:t>
            </a:r>
            <a:r>
              <a:rPr lang="th-TH" dirty="0" smtClean="0"/>
              <a:t>ตรง </a:t>
            </a:r>
            <a:r>
              <a:rPr lang="en-US" dirty="0" smtClean="0"/>
              <a:t>Location </a:t>
            </a:r>
            <a:r>
              <a:rPr lang="th-TH" dirty="0" smtClean="0"/>
              <a:t> เปลี่ยนเป็น </a:t>
            </a:r>
            <a:r>
              <a:rPr lang="en-US" dirty="0" smtClean="0"/>
              <a:t>Brand </a:t>
            </a:r>
          </a:p>
          <a:p>
            <a:pPr marL="342900" indent="-342900"/>
            <a:r>
              <a:rPr lang="en-US" dirty="0" smtClean="0"/>
              <a:t>       combo Brand </a:t>
            </a:r>
            <a:r>
              <a:rPr lang="th-TH" dirty="0" smtClean="0"/>
              <a:t>ดึงจาก 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b="1" dirty="0" err="1"/>
              <a:t>list_brand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หน้าแรก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Header &amp; Search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48000" y="6858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h-TH" dirty="0" smtClean="0"/>
              <a:t>ตัด </a:t>
            </a:r>
            <a:r>
              <a:rPr lang="en-US" dirty="0" smtClean="0"/>
              <a:t>Quick Signup </a:t>
            </a:r>
            <a:r>
              <a:rPr lang="th-TH" dirty="0" smtClean="0"/>
              <a:t>ออกไปก่อน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th-TH" dirty="0" smtClean="0"/>
              <a:t>ส่วนของ </a:t>
            </a:r>
            <a:r>
              <a:rPr lang="en-US" dirty="0" smtClean="0"/>
              <a:t>Trends </a:t>
            </a:r>
            <a:r>
              <a:rPr lang="th-TH" dirty="0" smtClean="0"/>
              <a:t>เปลี่ยนเป็น  </a:t>
            </a:r>
            <a:r>
              <a:rPr lang="en-US" dirty="0" smtClean="0"/>
              <a:t>Last update</a:t>
            </a:r>
          </a:p>
          <a:p>
            <a:pPr marL="342900" indent="-342900"/>
            <a:r>
              <a:rPr lang="th-TH" dirty="0" smtClean="0"/>
              <a:t>ใช้ข้อมูลจาก 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b="1" dirty="0" err="1"/>
              <a:t>list_last_update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หน้าแรก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Right sector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25812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2000" y="35052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h-TH" dirty="0" smtClean="0"/>
              <a:t>แสดง กล่องของ </a:t>
            </a:r>
            <a:r>
              <a:rPr lang="en-US" dirty="0" smtClean="0"/>
              <a:t>Brand </a:t>
            </a:r>
            <a:r>
              <a:rPr lang="th-TH" dirty="0" smtClean="0"/>
              <a:t>ต่างๆ เช่น </a:t>
            </a:r>
            <a:r>
              <a:rPr lang="en-US" dirty="0" smtClean="0"/>
              <a:t> Apple , Asus , </a:t>
            </a:r>
            <a:r>
              <a:rPr lang="en-US" dirty="0" err="1" smtClean="0"/>
              <a:t>Sumgsung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th-TH" dirty="0" smtClean="0"/>
              <a:t>ใช้ข้อมูลจาก 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list_brand</a:t>
            </a:r>
            <a:endParaRPr lang="th-TH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หน้าแรก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Brand List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55626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3400" y="762001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h-TH" dirty="0" smtClean="0"/>
              <a:t>ทำคล้ายๆ กล่อง </a:t>
            </a:r>
            <a:r>
              <a:rPr lang="en-US" dirty="0" smtClean="0"/>
              <a:t>Brand </a:t>
            </a:r>
            <a:r>
              <a:rPr lang="th-TH" dirty="0" smtClean="0"/>
              <a:t>แต่จะแสดงตาม </a:t>
            </a:r>
            <a:r>
              <a:rPr lang="en-US" dirty="0" smtClean="0"/>
              <a:t>Feature </a:t>
            </a:r>
            <a:r>
              <a:rPr lang="th-TH" dirty="0" smtClean="0"/>
              <a:t>ต่างๆ ดังนี้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หน้าแรก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Feature List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5505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1752600"/>
            <a:ext cx="1249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เน้นประสิทธิภาพ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24125"/>
            <a:ext cx="54864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43000" y="2752725"/>
            <a:ext cx="838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Ghz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752725"/>
            <a:ext cx="838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Ghz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752725"/>
            <a:ext cx="838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ghz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22098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หน่วยประมวลผล </a:t>
            </a:r>
            <a:r>
              <a:rPr lang="en-US" dirty="0" smtClean="0"/>
              <a:t>(CPU)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6576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h-TH" dirty="0" smtClean="0"/>
              <a:t>ทำ </a:t>
            </a:r>
            <a:r>
              <a:rPr lang="en-US" dirty="0" smtClean="0"/>
              <a:t>Block </a:t>
            </a:r>
            <a:r>
              <a:rPr lang="th-TH" dirty="0" smtClean="0"/>
              <a:t>คล้ายๆ กันนี้ โดย แยกเป็น</a:t>
            </a:r>
          </a:p>
          <a:p>
            <a:pPr marL="342900" indent="-342900"/>
            <a:r>
              <a:rPr lang="th-TH" dirty="0" smtClean="0"/>
              <a:t> - ความเร็วหน่วยประมวลผล </a:t>
            </a:r>
            <a:r>
              <a:rPr lang="en-US" dirty="0" smtClean="0"/>
              <a:t>(CPU)</a:t>
            </a:r>
            <a:r>
              <a:rPr lang="th-TH" dirty="0" smtClean="0"/>
              <a:t> 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list_cpu</a:t>
            </a:r>
            <a:r>
              <a:rPr lang="en-US" b="1" dirty="0"/>
              <a:t> </a:t>
            </a:r>
            <a:r>
              <a:rPr lang="th-TH" dirty="0" smtClean="0"/>
              <a:t>หน่วย </a:t>
            </a:r>
            <a:r>
              <a:rPr lang="en-US" dirty="0" err="1" smtClean="0"/>
              <a:t>ghz</a:t>
            </a:r>
            <a:endParaRPr lang="th-TH" dirty="0" smtClean="0"/>
          </a:p>
          <a:p>
            <a:pPr marL="342900" indent="-342900"/>
            <a:r>
              <a:rPr lang="th-TH" dirty="0" smtClean="0"/>
              <a:t>- จำนวนหน่วยประมวลผล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list_cpu_core</a:t>
            </a:r>
            <a:r>
              <a:rPr lang="en-US" dirty="0" smtClean="0"/>
              <a:t> </a:t>
            </a:r>
            <a:r>
              <a:rPr lang="th-TH" dirty="0" smtClean="0"/>
              <a:t>หน่วย </a:t>
            </a:r>
            <a:r>
              <a:rPr lang="en-US" dirty="0" smtClean="0"/>
              <a:t>core</a:t>
            </a:r>
          </a:p>
          <a:p>
            <a:pPr marL="342900" indent="-342900"/>
            <a:r>
              <a:rPr lang="en-US" dirty="0" smtClean="0"/>
              <a:t>- </a:t>
            </a:r>
            <a:r>
              <a:rPr lang="th-TH" dirty="0" smtClean="0"/>
              <a:t>หน่วยความจำ </a:t>
            </a:r>
            <a:r>
              <a:rPr lang="en-US" dirty="0" smtClean="0"/>
              <a:t>(RAM) 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list_ram</a:t>
            </a:r>
            <a:r>
              <a:rPr lang="en-US" dirty="0" smtClean="0"/>
              <a:t>  </a:t>
            </a:r>
            <a:r>
              <a:rPr lang="th-TH" dirty="0" smtClean="0"/>
              <a:t>หน่วย </a:t>
            </a:r>
            <a:r>
              <a:rPr lang="en-US" dirty="0" err="1" smtClean="0"/>
              <a:t>gb</a:t>
            </a:r>
            <a:endParaRPr lang="en-US" dirty="0" smtClean="0"/>
          </a:p>
          <a:p>
            <a:pPr marL="342900" indent="-342900"/>
            <a:r>
              <a:rPr lang="en-US" dirty="0" smtClean="0"/>
              <a:t>- </a:t>
            </a:r>
            <a:r>
              <a:rPr lang="th-TH" dirty="0" smtClean="0"/>
              <a:t>ความจะแบตเตอรี่ 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list_bat</a:t>
            </a:r>
            <a:r>
              <a:rPr lang="en-US" dirty="0" smtClean="0"/>
              <a:t> </a:t>
            </a:r>
            <a:r>
              <a:rPr lang="th-TH" dirty="0" smtClean="0"/>
              <a:t>หน่วย </a:t>
            </a:r>
            <a:r>
              <a:rPr lang="en-US" dirty="0" err="1" smtClean="0"/>
              <a:t>mah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หน้าแรก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Feature List (</a:t>
            </a:r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ต่อ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5505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3400" y="1219200"/>
            <a:ext cx="124425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เน้นถ่ายรูป เซลฟี่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16764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h-TH" dirty="0" smtClean="0"/>
              <a:t>ทำ </a:t>
            </a:r>
            <a:r>
              <a:rPr lang="en-US" dirty="0" smtClean="0"/>
              <a:t>Block </a:t>
            </a:r>
            <a:r>
              <a:rPr lang="th-TH" dirty="0" smtClean="0"/>
              <a:t>คล้ายๆ กันนี้ โดย แยกเป็น</a:t>
            </a:r>
          </a:p>
          <a:p>
            <a:pPr marL="342900" indent="-342900"/>
            <a:r>
              <a:rPr lang="th-TH" dirty="0" smtClean="0"/>
              <a:t> - กล้องหน้า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list_cam_f</a:t>
            </a:r>
            <a:r>
              <a:rPr lang="th-TH" dirty="0" smtClean="0"/>
              <a:t>   </a:t>
            </a:r>
            <a:r>
              <a:rPr lang="en-US" dirty="0" smtClean="0"/>
              <a:t> </a:t>
            </a:r>
            <a:r>
              <a:rPr lang="th-TH" dirty="0" smtClean="0"/>
              <a:t>หน่วย</a:t>
            </a:r>
            <a:r>
              <a:rPr lang="en-US" dirty="0" smtClean="0"/>
              <a:t> </a:t>
            </a:r>
            <a:r>
              <a:rPr lang="th-TH" dirty="0" smtClean="0"/>
              <a:t>ล้านพิกเซล</a:t>
            </a:r>
          </a:p>
          <a:p>
            <a:pPr marL="342900" indent="-342900"/>
            <a:r>
              <a:rPr lang="th-TH" dirty="0" smtClean="0"/>
              <a:t>- กล้องหลัง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 smtClean="0"/>
              <a:t>list_cam_b</a:t>
            </a:r>
            <a:r>
              <a:rPr lang="en-US" dirty="0" smtClean="0"/>
              <a:t>  </a:t>
            </a:r>
            <a:r>
              <a:rPr lang="th-TH" dirty="0" smtClean="0"/>
              <a:t>หน่วย ล้านพิกเซล</a:t>
            </a:r>
            <a:endParaRPr lang="en-US" dirty="0" smtClean="0"/>
          </a:p>
          <a:p>
            <a:pPr marL="342900" indent="-342900"/>
            <a:r>
              <a:rPr lang="en-US" dirty="0" smtClean="0"/>
              <a:t>- </a:t>
            </a:r>
            <a:r>
              <a:rPr lang="th-TH" dirty="0" smtClean="0"/>
              <a:t>ความจำในตัวเครื่อง 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list_rom</a:t>
            </a:r>
            <a:r>
              <a:rPr lang="th-TH" dirty="0" smtClean="0"/>
              <a:t> </a:t>
            </a:r>
            <a:r>
              <a:rPr lang="th-TH" dirty="0" smtClean="0"/>
              <a:t>หน่วย </a:t>
            </a:r>
            <a:r>
              <a:rPr lang="en-US" dirty="0" smtClean="0"/>
              <a:t>GB</a:t>
            </a:r>
            <a:endParaRPr lang="th-TH" dirty="0" smtClean="0"/>
          </a:p>
          <a:p>
            <a:pPr marL="342900" indent="-342900"/>
            <a:r>
              <a:rPr lang="th-TH" dirty="0" smtClean="0"/>
              <a:t>- ความจำภายนอก </a:t>
            </a:r>
            <a:r>
              <a:rPr lang="en-US" dirty="0" smtClean="0"/>
              <a:t>(SD)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 smtClean="0"/>
              <a:t>list_rom_ext</a:t>
            </a:r>
            <a:r>
              <a:rPr lang="en-US" dirty="0" smtClean="0"/>
              <a:t>  </a:t>
            </a:r>
            <a:r>
              <a:rPr lang="th-TH" dirty="0" smtClean="0"/>
              <a:t>หน่วย </a:t>
            </a:r>
            <a:r>
              <a:rPr lang="en-US" dirty="0" smtClean="0"/>
              <a:t>GB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24200"/>
            <a:ext cx="145103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dirty="0" smtClean="0"/>
              <a:t>เน้นประโยชน์ใช้สอย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3581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h-TH" dirty="0" smtClean="0"/>
              <a:t>ทำ </a:t>
            </a:r>
            <a:r>
              <a:rPr lang="en-US" dirty="0" smtClean="0"/>
              <a:t>Block </a:t>
            </a:r>
            <a:r>
              <a:rPr lang="th-TH" dirty="0" smtClean="0"/>
              <a:t>คล้ายๆ กันนี้ โดย แยกเป็น</a:t>
            </a:r>
          </a:p>
          <a:p>
            <a:pPr marL="342900" indent="-342900"/>
            <a:r>
              <a:rPr lang="th-TH" dirty="0" smtClean="0"/>
              <a:t> - ขนาดหน้าจอ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list_screen</a:t>
            </a:r>
            <a:r>
              <a:rPr lang="th-TH" dirty="0" smtClean="0"/>
              <a:t>   </a:t>
            </a:r>
            <a:r>
              <a:rPr lang="en-US" dirty="0" smtClean="0"/>
              <a:t> </a:t>
            </a:r>
            <a:r>
              <a:rPr lang="th-TH" dirty="0" smtClean="0"/>
              <a:t>หน่วย นิ้ว</a:t>
            </a:r>
          </a:p>
          <a:p>
            <a:pPr marL="342900" indent="-342900"/>
            <a:r>
              <a:rPr lang="th-TH" dirty="0" smtClean="0"/>
              <a:t>- น้ำหนัก </a:t>
            </a:r>
            <a:r>
              <a:rPr lang="en-US" dirty="0" smtClean="0"/>
              <a:t>$</a:t>
            </a:r>
            <a:r>
              <a:rPr lang="en-US" b="1" dirty="0"/>
              <a:t> </a:t>
            </a:r>
            <a:r>
              <a:rPr lang="en-US" b="1" dirty="0" err="1"/>
              <a:t>list_weight</a:t>
            </a:r>
            <a:r>
              <a:rPr lang="en-US" dirty="0" smtClean="0"/>
              <a:t> </a:t>
            </a:r>
            <a:r>
              <a:rPr lang="th-TH" dirty="0" smtClean="0"/>
              <a:t>หน่วย </a:t>
            </a:r>
            <a:r>
              <a:rPr lang="en-US" dirty="0" smtClean="0"/>
              <a:t>Kg</a:t>
            </a:r>
          </a:p>
          <a:p>
            <a:pPr marL="342900" indent="-342900"/>
            <a:r>
              <a:rPr lang="en-US" dirty="0" smtClean="0"/>
              <a:t>- </a:t>
            </a:r>
            <a:r>
              <a:rPr lang="th-TH" dirty="0" smtClean="0"/>
              <a:t>จำนวน </a:t>
            </a:r>
            <a:r>
              <a:rPr lang="en-US" dirty="0" smtClean="0"/>
              <a:t>SIM  </a:t>
            </a:r>
            <a:r>
              <a:rPr lang="en-US" dirty="0" smtClean="0"/>
              <a:t>$</a:t>
            </a:r>
            <a:r>
              <a:rPr lang="en-US" b="1" dirty="0" err="1" smtClean="0"/>
              <a:t>list_sim</a:t>
            </a:r>
            <a:r>
              <a:rPr lang="en-US" b="1" dirty="0" smtClean="0"/>
              <a:t> </a:t>
            </a:r>
            <a:r>
              <a:rPr lang="th-TH" dirty="0" smtClean="0"/>
              <a:t>หน่วย </a:t>
            </a:r>
            <a:r>
              <a:rPr lang="en-US" dirty="0" err="1" smtClean="0"/>
              <a:t>sim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</a:t>
            </a:r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จากการ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Search , Click </a:t>
            </a:r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จาก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Brand , Feature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3343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76200"/>
            <a:ext cx="8763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หน้า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</a:t>
            </a:r>
            <a:r>
              <a:rPr lang="th-TH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Left sector</a:t>
            </a:r>
            <a:endParaRPr lang="en-US" sz="20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8382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h-TH" dirty="0" smtClean="0"/>
              <a:t>ทำกล่องข้อมูลประกอบด้วย </a:t>
            </a:r>
            <a:r>
              <a:rPr lang="en-US" dirty="0" smtClean="0"/>
              <a:t>List </a:t>
            </a:r>
            <a:r>
              <a:rPr lang="th-TH" dirty="0" smtClean="0"/>
              <a:t>ต่างๆ ตามนี้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th-TH" dirty="0" smtClean="0"/>
              <a:t>แยกตาม </a:t>
            </a:r>
            <a:r>
              <a:rPr lang="en-US" dirty="0" smtClean="0"/>
              <a:t>Brand </a:t>
            </a:r>
            <a:r>
              <a:rPr lang="th-TH" dirty="0" smtClean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brandList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th-TH" dirty="0" smtClean="0"/>
              <a:t>แยก ตาม </a:t>
            </a:r>
            <a:r>
              <a:rPr lang="en-US" dirty="0" smtClean="0"/>
              <a:t>Feature </a:t>
            </a:r>
            <a:r>
              <a:rPr lang="th-TH" dirty="0" smtClean="0"/>
              <a:t>3 กลุ่ม  </a:t>
            </a:r>
            <a:r>
              <a:rPr lang="en-US" dirty="0" smtClean="0"/>
              <a:t>(</a:t>
            </a:r>
            <a:r>
              <a:rPr lang="th-TH" dirty="0" smtClean="0"/>
              <a:t>เน้นประสิทธิภาพ </a:t>
            </a:r>
            <a:r>
              <a:rPr lang="en-US" dirty="0" smtClean="0"/>
              <a:t>, </a:t>
            </a:r>
            <a:r>
              <a:rPr lang="th-TH" dirty="0" smtClean="0"/>
              <a:t>เน้นถ่ายภาพ เซลฟี่ </a:t>
            </a:r>
            <a:r>
              <a:rPr lang="en-US" dirty="0" smtClean="0"/>
              <a:t>, </a:t>
            </a:r>
            <a:r>
              <a:rPr lang="th-TH" dirty="0" smtClean="0"/>
              <a:t>เน้นประโยชน์ใช้สอย</a:t>
            </a:r>
            <a:r>
              <a:rPr lang="en-US" dirty="0" smtClean="0"/>
              <a:t>)</a:t>
            </a:r>
            <a:endParaRPr lang="th-TH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20288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380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somsuksri</dc:creator>
  <cp:lastModifiedBy>AIS</cp:lastModifiedBy>
  <cp:revision>33</cp:revision>
  <dcterms:created xsi:type="dcterms:W3CDTF">2016-01-10T07:34:13Z</dcterms:created>
  <dcterms:modified xsi:type="dcterms:W3CDTF">2016-01-11T11:27:02Z</dcterms:modified>
</cp:coreProperties>
</file>