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8"/>
    <p:restoredTop sz="94694"/>
  </p:normalViewPr>
  <p:slideViewPr>
    <p:cSldViewPr snapToGrid="0">
      <p:cViewPr varScale="1">
        <p:scale>
          <a:sx n="113" d="100"/>
          <a:sy n="113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s://github.com/poolcamacho/nestjs-aws-serverless-workshop" TargetMode="External"/><Relationship Id="rId1" Type="http://schemas.openxmlformats.org/officeDocument/2006/relationships/hyperlink" Target="mailto:hello@poolcamacho.dev" TargetMode="Externa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olcamacho/nestjs-aws-serverless-workshop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png"/><Relationship Id="rId5" Type="http://schemas.openxmlformats.org/officeDocument/2006/relationships/hyperlink" Target="mailto:hello@poolcamacho.dev" TargetMode="External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E1008-9E22-44D9-BBE2-1ECD31A7E2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6E55BD-B83F-464F-98A5-0FE6E4F150C0}">
      <dgm:prSet/>
      <dgm:spPr/>
      <dgm:t>
        <a:bodyPr/>
        <a:lstStyle/>
        <a:p>
          <a:r>
            <a:rPr lang="en-US"/>
            <a:t>Paradigma de computación en la nube</a:t>
          </a:r>
        </a:p>
      </dgm:t>
    </dgm:pt>
    <dgm:pt modelId="{5808D8E4-5F87-4812-BC25-BC7E4D473623}" type="parTrans" cxnId="{B150CDBF-56EC-427A-A369-CCA57F82C68A}">
      <dgm:prSet/>
      <dgm:spPr/>
      <dgm:t>
        <a:bodyPr/>
        <a:lstStyle/>
        <a:p>
          <a:endParaRPr lang="en-US"/>
        </a:p>
      </dgm:t>
    </dgm:pt>
    <dgm:pt modelId="{2706E615-C2DB-4987-8F8B-CCFED97835DB}" type="sibTrans" cxnId="{B150CDBF-56EC-427A-A369-CCA57F82C68A}">
      <dgm:prSet/>
      <dgm:spPr/>
      <dgm:t>
        <a:bodyPr/>
        <a:lstStyle/>
        <a:p>
          <a:endParaRPr lang="en-US"/>
        </a:p>
      </dgm:t>
    </dgm:pt>
    <dgm:pt modelId="{D2E9C84D-58F9-4BE9-AB16-546CC0447FCB}">
      <dgm:prSet/>
      <dgm:spPr/>
      <dgm:t>
        <a:bodyPr/>
        <a:lstStyle/>
        <a:p>
          <a:r>
            <a:rPr lang="en-US"/>
            <a:t>Sin gestion de servidores</a:t>
          </a:r>
        </a:p>
      </dgm:t>
    </dgm:pt>
    <dgm:pt modelId="{5CBFF4D0-E780-4C9B-9C01-4A878BB2AD72}" type="parTrans" cxnId="{C20B9881-25BC-4F28-91C3-EAFF8F10248A}">
      <dgm:prSet/>
      <dgm:spPr/>
      <dgm:t>
        <a:bodyPr/>
        <a:lstStyle/>
        <a:p>
          <a:endParaRPr lang="en-US"/>
        </a:p>
      </dgm:t>
    </dgm:pt>
    <dgm:pt modelId="{1E07369B-1B27-4D38-B61D-567DA718103D}" type="sibTrans" cxnId="{C20B9881-25BC-4F28-91C3-EAFF8F10248A}">
      <dgm:prSet/>
      <dgm:spPr/>
      <dgm:t>
        <a:bodyPr/>
        <a:lstStyle/>
        <a:p>
          <a:endParaRPr lang="en-US"/>
        </a:p>
      </dgm:t>
    </dgm:pt>
    <dgm:pt modelId="{395722B1-5525-4A42-9C1E-89119DD76155}">
      <dgm:prSet/>
      <dgm:spPr/>
      <dgm:t>
        <a:bodyPr/>
        <a:lstStyle/>
        <a:p>
          <a:r>
            <a:rPr lang="en-US"/>
            <a:t>Pago por uso</a:t>
          </a:r>
        </a:p>
      </dgm:t>
    </dgm:pt>
    <dgm:pt modelId="{D698D9A5-37EE-4FEE-92F6-C2762AB82BC5}" type="parTrans" cxnId="{312DFDF2-DF69-4D78-8BD5-6855FB913F45}">
      <dgm:prSet/>
      <dgm:spPr/>
      <dgm:t>
        <a:bodyPr/>
        <a:lstStyle/>
        <a:p>
          <a:endParaRPr lang="en-US"/>
        </a:p>
      </dgm:t>
    </dgm:pt>
    <dgm:pt modelId="{86C4F402-5708-4B8E-9E75-B9E8CA6AFFDA}" type="sibTrans" cxnId="{312DFDF2-DF69-4D78-8BD5-6855FB913F45}">
      <dgm:prSet/>
      <dgm:spPr/>
      <dgm:t>
        <a:bodyPr/>
        <a:lstStyle/>
        <a:p>
          <a:endParaRPr lang="en-US"/>
        </a:p>
      </dgm:t>
    </dgm:pt>
    <dgm:pt modelId="{C4D63A75-BB5A-4BF6-ADDE-8C623FB552B6}">
      <dgm:prSet/>
      <dgm:spPr/>
      <dgm:t>
        <a:bodyPr/>
        <a:lstStyle/>
        <a:p>
          <a:r>
            <a:rPr lang="en-US"/>
            <a:t>Escalado automático</a:t>
          </a:r>
        </a:p>
      </dgm:t>
    </dgm:pt>
    <dgm:pt modelId="{6E259A86-9ED7-4E6C-A825-E69B43C7F2DA}" type="parTrans" cxnId="{58793D19-436C-4327-8522-147723C221C6}">
      <dgm:prSet/>
      <dgm:spPr/>
      <dgm:t>
        <a:bodyPr/>
        <a:lstStyle/>
        <a:p>
          <a:endParaRPr lang="en-US"/>
        </a:p>
      </dgm:t>
    </dgm:pt>
    <dgm:pt modelId="{21E8A445-96E4-461F-A605-71C3C7F1595E}" type="sibTrans" cxnId="{58793D19-436C-4327-8522-147723C221C6}">
      <dgm:prSet/>
      <dgm:spPr/>
      <dgm:t>
        <a:bodyPr/>
        <a:lstStyle/>
        <a:p>
          <a:endParaRPr lang="en-US"/>
        </a:p>
      </dgm:t>
    </dgm:pt>
    <dgm:pt modelId="{25894A78-04EA-4A66-BEBC-BDAA30C775F6}">
      <dgm:prSet/>
      <dgm:spPr/>
      <dgm:t>
        <a:bodyPr/>
        <a:lstStyle/>
        <a:p>
          <a:r>
            <a:rPr lang="en-US"/>
            <a:t>Enfoque en el código</a:t>
          </a:r>
        </a:p>
      </dgm:t>
    </dgm:pt>
    <dgm:pt modelId="{831FCCBC-2FB6-4E9D-AF40-632D4086F8D9}" type="parTrans" cxnId="{A18190A6-29BC-410E-BE6C-E2C9F97E3905}">
      <dgm:prSet/>
      <dgm:spPr/>
      <dgm:t>
        <a:bodyPr/>
        <a:lstStyle/>
        <a:p>
          <a:endParaRPr lang="en-US"/>
        </a:p>
      </dgm:t>
    </dgm:pt>
    <dgm:pt modelId="{90B646B2-624E-4D1E-8A72-84B25A51FB92}" type="sibTrans" cxnId="{A18190A6-29BC-410E-BE6C-E2C9F97E3905}">
      <dgm:prSet/>
      <dgm:spPr/>
      <dgm:t>
        <a:bodyPr/>
        <a:lstStyle/>
        <a:p>
          <a:endParaRPr lang="en-US"/>
        </a:p>
      </dgm:t>
    </dgm:pt>
    <dgm:pt modelId="{FE6C3C2E-1B1A-2F44-B2A7-F5CAEBF511A0}" type="pres">
      <dgm:prSet presAssocID="{10EE1008-9E22-44D9-BBE2-1ECD31A7E2D9}" presName="linear" presStyleCnt="0">
        <dgm:presLayoutVars>
          <dgm:animLvl val="lvl"/>
          <dgm:resizeHandles val="exact"/>
        </dgm:presLayoutVars>
      </dgm:prSet>
      <dgm:spPr/>
    </dgm:pt>
    <dgm:pt modelId="{108058F3-9894-E34D-A137-2AFAEF479F23}" type="pres">
      <dgm:prSet presAssocID="{2B6E55BD-B83F-464F-98A5-0FE6E4F150C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13CB615-C48D-094E-9B22-8F98BFC42620}" type="pres">
      <dgm:prSet presAssocID="{2706E615-C2DB-4987-8F8B-CCFED97835DB}" presName="spacer" presStyleCnt="0"/>
      <dgm:spPr/>
    </dgm:pt>
    <dgm:pt modelId="{A2BCE235-A07A-7D4E-927C-9725166DFF19}" type="pres">
      <dgm:prSet presAssocID="{D2E9C84D-58F9-4BE9-AB16-546CC0447FC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BD99ADC-D5CB-DC41-ABED-0822C949AEF5}" type="pres">
      <dgm:prSet presAssocID="{1E07369B-1B27-4D38-B61D-567DA718103D}" presName="spacer" presStyleCnt="0"/>
      <dgm:spPr/>
    </dgm:pt>
    <dgm:pt modelId="{3D00EB86-B7C7-584D-AF6C-25DBC5EB2779}" type="pres">
      <dgm:prSet presAssocID="{395722B1-5525-4A42-9C1E-89119DD761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DA108A3-22D2-DE49-8301-B584CE77C4FC}" type="pres">
      <dgm:prSet presAssocID="{86C4F402-5708-4B8E-9E75-B9E8CA6AFFDA}" presName="spacer" presStyleCnt="0"/>
      <dgm:spPr/>
    </dgm:pt>
    <dgm:pt modelId="{1F067F70-8C07-5446-A20B-0A21376B0F2B}" type="pres">
      <dgm:prSet presAssocID="{C4D63A75-BB5A-4BF6-ADDE-8C623FB552B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7CEE8A-86C5-9C4D-9AE7-837519BAC15D}" type="pres">
      <dgm:prSet presAssocID="{21E8A445-96E4-461F-A605-71C3C7F1595E}" presName="spacer" presStyleCnt="0"/>
      <dgm:spPr/>
    </dgm:pt>
    <dgm:pt modelId="{947A1DF4-3A55-3B4B-8C95-D3C6A7A44311}" type="pres">
      <dgm:prSet presAssocID="{25894A78-04EA-4A66-BEBC-BDAA30C775F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3E47914-A0B0-C24B-913C-0638C27DE66D}" type="presOf" srcId="{D2E9C84D-58F9-4BE9-AB16-546CC0447FCB}" destId="{A2BCE235-A07A-7D4E-927C-9725166DFF19}" srcOrd="0" destOrd="0" presId="urn:microsoft.com/office/officeart/2005/8/layout/vList2"/>
    <dgm:cxn modelId="{58793D19-436C-4327-8522-147723C221C6}" srcId="{10EE1008-9E22-44D9-BBE2-1ECD31A7E2D9}" destId="{C4D63A75-BB5A-4BF6-ADDE-8C623FB552B6}" srcOrd="3" destOrd="0" parTransId="{6E259A86-9ED7-4E6C-A825-E69B43C7F2DA}" sibTransId="{21E8A445-96E4-461F-A605-71C3C7F1595E}"/>
    <dgm:cxn modelId="{7BBF4D38-5AE4-CF4D-B633-F47724519F77}" type="presOf" srcId="{10EE1008-9E22-44D9-BBE2-1ECD31A7E2D9}" destId="{FE6C3C2E-1B1A-2F44-B2A7-F5CAEBF511A0}" srcOrd="0" destOrd="0" presId="urn:microsoft.com/office/officeart/2005/8/layout/vList2"/>
    <dgm:cxn modelId="{4CCF3D54-66D1-5244-97D3-E19A872DB7DC}" type="presOf" srcId="{395722B1-5525-4A42-9C1E-89119DD76155}" destId="{3D00EB86-B7C7-584D-AF6C-25DBC5EB2779}" srcOrd="0" destOrd="0" presId="urn:microsoft.com/office/officeart/2005/8/layout/vList2"/>
    <dgm:cxn modelId="{78293F54-8B48-C242-9751-5C119914BF16}" type="presOf" srcId="{2B6E55BD-B83F-464F-98A5-0FE6E4F150C0}" destId="{108058F3-9894-E34D-A137-2AFAEF479F23}" srcOrd="0" destOrd="0" presId="urn:microsoft.com/office/officeart/2005/8/layout/vList2"/>
    <dgm:cxn modelId="{C20B9881-25BC-4F28-91C3-EAFF8F10248A}" srcId="{10EE1008-9E22-44D9-BBE2-1ECD31A7E2D9}" destId="{D2E9C84D-58F9-4BE9-AB16-546CC0447FCB}" srcOrd="1" destOrd="0" parTransId="{5CBFF4D0-E780-4C9B-9C01-4A878BB2AD72}" sibTransId="{1E07369B-1B27-4D38-B61D-567DA718103D}"/>
    <dgm:cxn modelId="{A18190A6-29BC-410E-BE6C-E2C9F97E3905}" srcId="{10EE1008-9E22-44D9-BBE2-1ECD31A7E2D9}" destId="{25894A78-04EA-4A66-BEBC-BDAA30C775F6}" srcOrd="4" destOrd="0" parTransId="{831FCCBC-2FB6-4E9D-AF40-632D4086F8D9}" sibTransId="{90B646B2-624E-4D1E-8A72-84B25A51FB92}"/>
    <dgm:cxn modelId="{B042E4B7-A7A8-B842-94AD-4FCEB8CD8B8B}" type="presOf" srcId="{C4D63A75-BB5A-4BF6-ADDE-8C623FB552B6}" destId="{1F067F70-8C07-5446-A20B-0A21376B0F2B}" srcOrd="0" destOrd="0" presId="urn:microsoft.com/office/officeart/2005/8/layout/vList2"/>
    <dgm:cxn modelId="{B150CDBF-56EC-427A-A369-CCA57F82C68A}" srcId="{10EE1008-9E22-44D9-BBE2-1ECD31A7E2D9}" destId="{2B6E55BD-B83F-464F-98A5-0FE6E4F150C0}" srcOrd="0" destOrd="0" parTransId="{5808D8E4-5F87-4812-BC25-BC7E4D473623}" sibTransId="{2706E615-C2DB-4987-8F8B-CCFED97835DB}"/>
    <dgm:cxn modelId="{229E35C5-8080-6B4B-80B8-14AAE44E4DE2}" type="presOf" srcId="{25894A78-04EA-4A66-BEBC-BDAA30C775F6}" destId="{947A1DF4-3A55-3B4B-8C95-D3C6A7A44311}" srcOrd="0" destOrd="0" presId="urn:microsoft.com/office/officeart/2005/8/layout/vList2"/>
    <dgm:cxn modelId="{312DFDF2-DF69-4D78-8BD5-6855FB913F45}" srcId="{10EE1008-9E22-44D9-BBE2-1ECD31A7E2D9}" destId="{395722B1-5525-4A42-9C1E-89119DD76155}" srcOrd="2" destOrd="0" parTransId="{D698D9A5-37EE-4FEE-92F6-C2762AB82BC5}" sibTransId="{86C4F402-5708-4B8E-9E75-B9E8CA6AFFDA}"/>
    <dgm:cxn modelId="{F1B6449A-E88B-9647-90C0-CBE1060F17CC}" type="presParOf" srcId="{FE6C3C2E-1B1A-2F44-B2A7-F5CAEBF511A0}" destId="{108058F3-9894-E34D-A137-2AFAEF479F23}" srcOrd="0" destOrd="0" presId="urn:microsoft.com/office/officeart/2005/8/layout/vList2"/>
    <dgm:cxn modelId="{D5D27AE1-F108-2842-A7AD-2BAD21AEB9AC}" type="presParOf" srcId="{FE6C3C2E-1B1A-2F44-B2A7-F5CAEBF511A0}" destId="{F13CB615-C48D-094E-9B22-8F98BFC42620}" srcOrd="1" destOrd="0" presId="urn:microsoft.com/office/officeart/2005/8/layout/vList2"/>
    <dgm:cxn modelId="{390F8CD0-951D-A644-A3A0-B95B1A69B0E2}" type="presParOf" srcId="{FE6C3C2E-1B1A-2F44-B2A7-F5CAEBF511A0}" destId="{A2BCE235-A07A-7D4E-927C-9725166DFF19}" srcOrd="2" destOrd="0" presId="urn:microsoft.com/office/officeart/2005/8/layout/vList2"/>
    <dgm:cxn modelId="{03CA815C-B181-CB44-B130-413D1D77881E}" type="presParOf" srcId="{FE6C3C2E-1B1A-2F44-B2A7-F5CAEBF511A0}" destId="{BBD99ADC-D5CB-DC41-ABED-0822C949AEF5}" srcOrd="3" destOrd="0" presId="urn:microsoft.com/office/officeart/2005/8/layout/vList2"/>
    <dgm:cxn modelId="{CA427685-38D0-8441-9380-EE8CA3838745}" type="presParOf" srcId="{FE6C3C2E-1B1A-2F44-B2A7-F5CAEBF511A0}" destId="{3D00EB86-B7C7-584D-AF6C-25DBC5EB2779}" srcOrd="4" destOrd="0" presId="urn:microsoft.com/office/officeart/2005/8/layout/vList2"/>
    <dgm:cxn modelId="{AB5655F7-EAD7-4448-802C-294637412FC7}" type="presParOf" srcId="{FE6C3C2E-1B1A-2F44-B2A7-F5CAEBF511A0}" destId="{ADA108A3-22D2-DE49-8301-B584CE77C4FC}" srcOrd="5" destOrd="0" presId="urn:microsoft.com/office/officeart/2005/8/layout/vList2"/>
    <dgm:cxn modelId="{822232F8-630C-5941-8669-EA9FEC91C971}" type="presParOf" srcId="{FE6C3C2E-1B1A-2F44-B2A7-F5CAEBF511A0}" destId="{1F067F70-8C07-5446-A20B-0A21376B0F2B}" srcOrd="6" destOrd="0" presId="urn:microsoft.com/office/officeart/2005/8/layout/vList2"/>
    <dgm:cxn modelId="{63FBAF74-E314-724E-86A5-9001236CD59F}" type="presParOf" srcId="{FE6C3C2E-1B1A-2F44-B2A7-F5CAEBF511A0}" destId="{D57CEE8A-86C5-9C4D-9AE7-837519BAC15D}" srcOrd="7" destOrd="0" presId="urn:microsoft.com/office/officeart/2005/8/layout/vList2"/>
    <dgm:cxn modelId="{5C32E9B3-CB92-E448-B582-0FED642572E2}" type="presParOf" srcId="{FE6C3C2E-1B1A-2F44-B2A7-F5CAEBF511A0}" destId="{947A1DF4-3A55-3B4B-8C95-D3C6A7A4431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18B324-DF76-4847-A509-E836424433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758346-FCAE-4E67-9E68-E84DABB9A08A}">
      <dgm:prSet/>
      <dgm:spPr/>
      <dgm:t>
        <a:bodyPr/>
        <a:lstStyle/>
        <a:p>
          <a:r>
            <a:rPr lang="en-US" dirty="0" err="1"/>
            <a:t>Servicio</a:t>
          </a:r>
          <a:r>
            <a:rPr lang="en-US" dirty="0"/>
            <a:t> serverless de AWS</a:t>
          </a:r>
        </a:p>
      </dgm:t>
    </dgm:pt>
    <dgm:pt modelId="{2965520B-4B35-4B8D-AD77-4FCDA75C03B1}" type="parTrans" cxnId="{1F5BBAE3-1146-4B69-8C7B-C2BD3F7CDA27}">
      <dgm:prSet/>
      <dgm:spPr/>
      <dgm:t>
        <a:bodyPr/>
        <a:lstStyle/>
        <a:p>
          <a:endParaRPr lang="en-US"/>
        </a:p>
      </dgm:t>
    </dgm:pt>
    <dgm:pt modelId="{B70EE082-4BBC-40F8-9301-A5A710AE478C}" type="sibTrans" cxnId="{1F5BBAE3-1146-4B69-8C7B-C2BD3F7CDA27}">
      <dgm:prSet/>
      <dgm:spPr/>
      <dgm:t>
        <a:bodyPr/>
        <a:lstStyle/>
        <a:p>
          <a:endParaRPr lang="en-US"/>
        </a:p>
      </dgm:t>
    </dgm:pt>
    <dgm:pt modelId="{F1C540A9-A86A-4D04-A8D5-9A2DA8176040}">
      <dgm:prSet/>
      <dgm:spPr/>
      <dgm:t>
        <a:bodyPr/>
        <a:lstStyle/>
        <a:p>
          <a:r>
            <a:rPr lang="en-US"/>
            <a:t>Ejecución de Código sin servidores</a:t>
          </a:r>
        </a:p>
      </dgm:t>
    </dgm:pt>
    <dgm:pt modelId="{A03C2683-1BF1-4420-833B-AA8E29403A1A}" type="parTrans" cxnId="{87BC668E-0E27-4596-9F7D-ED2A32A71999}">
      <dgm:prSet/>
      <dgm:spPr/>
      <dgm:t>
        <a:bodyPr/>
        <a:lstStyle/>
        <a:p>
          <a:endParaRPr lang="en-US"/>
        </a:p>
      </dgm:t>
    </dgm:pt>
    <dgm:pt modelId="{FF618531-129E-4803-9021-0A49C9D15068}" type="sibTrans" cxnId="{87BC668E-0E27-4596-9F7D-ED2A32A71999}">
      <dgm:prSet/>
      <dgm:spPr/>
      <dgm:t>
        <a:bodyPr/>
        <a:lstStyle/>
        <a:p>
          <a:endParaRPr lang="en-US"/>
        </a:p>
      </dgm:t>
    </dgm:pt>
    <dgm:pt modelId="{4A18C375-221C-4A6E-9933-6589D5949890}">
      <dgm:prSet/>
      <dgm:spPr/>
      <dgm:t>
        <a:bodyPr/>
        <a:lstStyle/>
        <a:p>
          <a:r>
            <a:rPr lang="en-US"/>
            <a:t>Soporte para multiples lenguajes</a:t>
          </a:r>
        </a:p>
      </dgm:t>
    </dgm:pt>
    <dgm:pt modelId="{ADF81C57-8DCD-44C7-803B-98CD6FC357A5}" type="parTrans" cxnId="{3523FFF3-8755-4CC9-AEE5-A0C66A3CE043}">
      <dgm:prSet/>
      <dgm:spPr/>
      <dgm:t>
        <a:bodyPr/>
        <a:lstStyle/>
        <a:p>
          <a:endParaRPr lang="en-US"/>
        </a:p>
      </dgm:t>
    </dgm:pt>
    <dgm:pt modelId="{2BD4AA00-2C90-422C-8324-3E6C586E55E2}" type="sibTrans" cxnId="{3523FFF3-8755-4CC9-AEE5-A0C66A3CE043}">
      <dgm:prSet/>
      <dgm:spPr/>
      <dgm:t>
        <a:bodyPr/>
        <a:lstStyle/>
        <a:p>
          <a:endParaRPr lang="en-US"/>
        </a:p>
      </dgm:t>
    </dgm:pt>
    <dgm:pt modelId="{94E47BFD-8850-4456-A695-CA7467D6EE63}">
      <dgm:prSet/>
      <dgm:spPr/>
      <dgm:t>
        <a:bodyPr/>
        <a:lstStyle/>
        <a:p>
          <a:r>
            <a:rPr lang="en-US"/>
            <a:t>Integración con otros servicios AWS</a:t>
          </a:r>
        </a:p>
      </dgm:t>
    </dgm:pt>
    <dgm:pt modelId="{4DA10CA8-6BB8-4D06-B0B4-E1A687E7F8E0}" type="parTrans" cxnId="{D63A9EA7-E2C5-4AD7-8304-A4684E98FB30}">
      <dgm:prSet/>
      <dgm:spPr/>
      <dgm:t>
        <a:bodyPr/>
        <a:lstStyle/>
        <a:p>
          <a:endParaRPr lang="en-US"/>
        </a:p>
      </dgm:t>
    </dgm:pt>
    <dgm:pt modelId="{52732956-E73C-4112-BE6D-44C52D1125DD}" type="sibTrans" cxnId="{D63A9EA7-E2C5-4AD7-8304-A4684E98FB30}">
      <dgm:prSet/>
      <dgm:spPr/>
      <dgm:t>
        <a:bodyPr/>
        <a:lstStyle/>
        <a:p>
          <a:endParaRPr lang="en-US"/>
        </a:p>
      </dgm:t>
    </dgm:pt>
    <dgm:pt modelId="{EE64EF2E-9A27-4680-8BDE-E740706063D0}">
      <dgm:prSet/>
      <dgm:spPr/>
      <dgm:t>
        <a:bodyPr/>
        <a:lstStyle/>
        <a:p>
          <a:r>
            <a:rPr lang="en-US"/>
            <a:t>Limites y consideraciones</a:t>
          </a:r>
        </a:p>
      </dgm:t>
    </dgm:pt>
    <dgm:pt modelId="{E2001F6F-4FE1-4379-9F0A-E3405AE3C498}" type="parTrans" cxnId="{E7CB4742-6FA4-4FDD-89E2-81A484402728}">
      <dgm:prSet/>
      <dgm:spPr/>
      <dgm:t>
        <a:bodyPr/>
        <a:lstStyle/>
        <a:p>
          <a:endParaRPr lang="en-US"/>
        </a:p>
      </dgm:t>
    </dgm:pt>
    <dgm:pt modelId="{1040ED7B-9FC6-4DDB-9FBE-457DCF5779D9}" type="sibTrans" cxnId="{E7CB4742-6FA4-4FDD-89E2-81A484402728}">
      <dgm:prSet/>
      <dgm:spPr/>
      <dgm:t>
        <a:bodyPr/>
        <a:lstStyle/>
        <a:p>
          <a:endParaRPr lang="en-US"/>
        </a:p>
      </dgm:t>
    </dgm:pt>
    <dgm:pt modelId="{360B6FFB-BD34-9048-998F-4DBFD8D8515E}" type="pres">
      <dgm:prSet presAssocID="{0118B324-DF76-4847-A509-E83642443388}" presName="linear" presStyleCnt="0">
        <dgm:presLayoutVars>
          <dgm:animLvl val="lvl"/>
          <dgm:resizeHandles val="exact"/>
        </dgm:presLayoutVars>
      </dgm:prSet>
      <dgm:spPr/>
    </dgm:pt>
    <dgm:pt modelId="{E72659D9-7E3D-0B4E-89F6-7DF95DD73C04}" type="pres">
      <dgm:prSet presAssocID="{FF758346-FCAE-4E67-9E68-E84DABB9A08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926BD09-1F5E-9E4F-8C79-9E021145381F}" type="pres">
      <dgm:prSet presAssocID="{B70EE082-4BBC-40F8-9301-A5A710AE478C}" presName="spacer" presStyleCnt="0"/>
      <dgm:spPr/>
    </dgm:pt>
    <dgm:pt modelId="{CD245187-C6EC-484C-880F-3DBD75CD4E18}" type="pres">
      <dgm:prSet presAssocID="{F1C540A9-A86A-4D04-A8D5-9A2DA817604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47EF55-E2E6-DB4D-9339-CB825D4E1E50}" type="pres">
      <dgm:prSet presAssocID="{FF618531-129E-4803-9021-0A49C9D15068}" presName="spacer" presStyleCnt="0"/>
      <dgm:spPr/>
    </dgm:pt>
    <dgm:pt modelId="{FB1175AF-C78E-954A-B249-537C718A6CF0}" type="pres">
      <dgm:prSet presAssocID="{4A18C375-221C-4A6E-9933-6589D594989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377074-7927-6346-A5A3-551EA89AFBB4}" type="pres">
      <dgm:prSet presAssocID="{2BD4AA00-2C90-422C-8324-3E6C586E55E2}" presName="spacer" presStyleCnt="0"/>
      <dgm:spPr/>
    </dgm:pt>
    <dgm:pt modelId="{7EE75FF1-5735-2B40-8A60-CD84688C4712}" type="pres">
      <dgm:prSet presAssocID="{94E47BFD-8850-4456-A695-CA7467D6EE6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464DC8-AC6B-7C43-AEF0-01CBF8A551A7}" type="pres">
      <dgm:prSet presAssocID="{52732956-E73C-4112-BE6D-44C52D1125DD}" presName="spacer" presStyleCnt="0"/>
      <dgm:spPr/>
    </dgm:pt>
    <dgm:pt modelId="{420C5C7E-4312-C345-8F2F-3B339BC34FD3}" type="pres">
      <dgm:prSet presAssocID="{EE64EF2E-9A27-4680-8BDE-E740706063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C85060D-6AA4-3449-B8FD-60BFEAC4A934}" type="presOf" srcId="{4A18C375-221C-4A6E-9933-6589D5949890}" destId="{FB1175AF-C78E-954A-B249-537C718A6CF0}" srcOrd="0" destOrd="0" presId="urn:microsoft.com/office/officeart/2005/8/layout/vList2"/>
    <dgm:cxn modelId="{8990A60F-3628-174D-BC07-546FE9141A32}" type="presOf" srcId="{FF758346-FCAE-4E67-9E68-E84DABB9A08A}" destId="{E72659D9-7E3D-0B4E-89F6-7DF95DD73C04}" srcOrd="0" destOrd="0" presId="urn:microsoft.com/office/officeart/2005/8/layout/vList2"/>
    <dgm:cxn modelId="{21C0CA1E-DE85-444A-AD57-D89F687CAD52}" type="presOf" srcId="{0118B324-DF76-4847-A509-E83642443388}" destId="{360B6FFB-BD34-9048-998F-4DBFD8D8515E}" srcOrd="0" destOrd="0" presId="urn:microsoft.com/office/officeart/2005/8/layout/vList2"/>
    <dgm:cxn modelId="{E7CB4742-6FA4-4FDD-89E2-81A484402728}" srcId="{0118B324-DF76-4847-A509-E83642443388}" destId="{EE64EF2E-9A27-4680-8BDE-E740706063D0}" srcOrd="4" destOrd="0" parTransId="{E2001F6F-4FE1-4379-9F0A-E3405AE3C498}" sibTransId="{1040ED7B-9FC6-4DDB-9FBE-457DCF5779D9}"/>
    <dgm:cxn modelId="{0CEC8251-66A9-BF45-8E74-FB8B8B146440}" type="presOf" srcId="{F1C540A9-A86A-4D04-A8D5-9A2DA8176040}" destId="{CD245187-C6EC-484C-880F-3DBD75CD4E18}" srcOrd="0" destOrd="0" presId="urn:microsoft.com/office/officeart/2005/8/layout/vList2"/>
    <dgm:cxn modelId="{D9D1A25F-FB8A-734A-B48C-A9533A3F5483}" type="presOf" srcId="{EE64EF2E-9A27-4680-8BDE-E740706063D0}" destId="{420C5C7E-4312-C345-8F2F-3B339BC34FD3}" srcOrd="0" destOrd="0" presId="urn:microsoft.com/office/officeart/2005/8/layout/vList2"/>
    <dgm:cxn modelId="{87BC668E-0E27-4596-9F7D-ED2A32A71999}" srcId="{0118B324-DF76-4847-A509-E83642443388}" destId="{F1C540A9-A86A-4D04-A8D5-9A2DA8176040}" srcOrd="1" destOrd="0" parTransId="{A03C2683-1BF1-4420-833B-AA8E29403A1A}" sibTransId="{FF618531-129E-4803-9021-0A49C9D15068}"/>
    <dgm:cxn modelId="{54747F8E-5EA4-CC4D-BCF1-3FA41738CD49}" type="presOf" srcId="{94E47BFD-8850-4456-A695-CA7467D6EE63}" destId="{7EE75FF1-5735-2B40-8A60-CD84688C4712}" srcOrd="0" destOrd="0" presId="urn:microsoft.com/office/officeart/2005/8/layout/vList2"/>
    <dgm:cxn modelId="{D63A9EA7-E2C5-4AD7-8304-A4684E98FB30}" srcId="{0118B324-DF76-4847-A509-E83642443388}" destId="{94E47BFD-8850-4456-A695-CA7467D6EE63}" srcOrd="3" destOrd="0" parTransId="{4DA10CA8-6BB8-4D06-B0B4-E1A687E7F8E0}" sibTransId="{52732956-E73C-4112-BE6D-44C52D1125DD}"/>
    <dgm:cxn modelId="{1F5BBAE3-1146-4B69-8C7B-C2BD3F7CDA27}" srcId="{0118B324-DF76-4847-A509-E83642443388}" destId="{FF758346-FCAE-4E67-9E68-E84DABB9A08A}" srcOrd="0" destOrd="0" parTransId="{2965520B-4B35-4B8D-AD77-4FCDA75C03B1}" sibTransId="{B70EE082-4BBC-40F8-9301-A5A710AE478C}"/>
    <dgm:cxn modelId="{3523FFF3-8755-4CC9-AEE5-A0C66A3CE043}" srcId="{0118B324-DF76-4847-A509-E83642443388}" destId="{4A18C375-221C-4A6E-9933-6589D5949890}" srcOrd="2" destOrd="0" parTransId="{ADF81C57-8DCD-44C7-803B-98CD6FC357A5}" sibTransId="{2BD4AA00-2C90-422C-8324-3E6C586E55E2}"/>
    <dgm:cxn modelId="{4F235801-7FC9-C748-8C17-582E3AEB875D}" type="presParOf" srcId="{360B6FFB-BD34-9048-998F-4DBFD8D8515E}" destId="{E72659D9-7E3D-0B4E-89F6-7DF95DD73C04}" srcOrd="0" destOrd="0" presId="urn:microsoft.com/office/officeart/2005/8/layout/vList2"/>
    <dgm:cxn modelId="{B72AD281-F509-B840-AAC4-DE77906B4142}" type="presParOf" srcId="{360B6FFB-BD34-9048-998F-4DBFD8D8515E}" destId="{3926BD09-1F5E-9E4F-8C79-9E021145381F}" srcOrd="1" destOrd="0" presId="urn:microsoft.com/office/officeart/2005/8/layout/vList2"/>
    <dgm:cxn modelId="{6985681A-AF8F-9845-9F71-ACA4F79A5AC1}" type="presParOf" srcId="{360B6FFB-BD34-9048-998F-4DBFD8D8515E}" destId="{CD245187-C6EC-484C-880F-3DBD75CD4E18}" srcOrd="2" destOrd="0" presId="urn:microsoft.com/office/officeart/2005/8/layout/vList2"/>
    <dgm:cxn modelId="{688220B6-E694-E948-B5F9-F4BE51499900}" type="presParOf" srcId="{360B6FFB-BD34-9048-998F-4DBFD8D8515E}" destId="{CA47EF55-E2E6-DB4D-9339-CB825D4E1E50}" srcOrd="3" destOrd="0" presId="urn:microsoft.com/office/officeart/2005/8/layout/vList2"/>
    <dgm:cxn modelId="{D3EEB5A5-891D-124D-9598-C4AE986C3EEC}" type="presParOf" srcId="{360B6FFB-BD34-9048-998F-4DBFD8D8515E}" destId="{FB1175AF-C78E-954A-B249-537C718A6CF0}" srcOrd="4" destOrd="0" presId="urn:microsoft.com/office/officeart/2005/8/layout/vList2"/>
    <dgm:cxn modelId="{9AB5DDBC-EBC8-684A-B32D-B534F8CF3414}" type="presParOf" srcId="{360B6FFB-BD34-9048-998F-4DBFD8D8515E}" destId="{57377074-7927-6346-A5A3-551EA89AFBB4}" srcOrd="5" destOrd="0" presId="urn:microsoft.com/office/officeart/2005/8/layout/vList2"/>
    <dgm:cxn modelId="{D4A1C536-2B77-FC4F-9AB0-4FB634C6ACC4}" type="presParOf" srcId="{360B6FFB-BD34-9048-998F-4DBFD8D8515E}" destId="{7EE75FF1-5735-2B40-8A60-CD84688C4712}" srcOrd="6" destOrd="0" presId="urn:microsoft.com/office/officeart/2005/8/layout/vList2"/>
    <dgm:cxn modelId="{04D06B68-28DA-BF46-B1C5-BC94B006F520}" type="presParOf" srcId="{360B6FFB-BD34-9048-998F-4DBFD8D8515E}" destId="{D7464DC8-AC6B-7C43-AEF0-01CBF8A551A7}" srcOrd="7" destOrd="0" presId="urn:microsoft.com/office/officeart/2005/8/layout/vList2"/>
    <dgm:cxn modelId="{3E8DCAD0-C72B-8F4D-A478-EB1CD91ADF48}" type="presParOf" srcId="{360B6FFB-BD34-9048-998F-4DBFD8D8515E}" destId="{420C5C7E-4312-C345-8F2F-3B339BC34FD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C6F28A-A17B-4313-8C15-B39267FCF8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6336DF-AABA-4455-9EFE-0027C4B6CFF5}">
      <dgm:prSet/>
      <dgm:spPr/>
      <dgm:t>
        <a:bodyPr/>
        <a:lstStyle/>
        <a:p>
          <a:r>
            <a:rPr lang="en-US"/>
            <a:t>Framework Node.js progresivo</a:t>
          </a:r>
        </a:p>
      </dgm:t>
    </dgm:pt>
    <dgm:pt modelId="{921C2B1B-B3A2-400E-80F5-BF1306AE959B}" type="parTrans" cxnId="{63B9ADEC-A2FC-4C78-85FD-7A1650A08767}">
      <dgm:prSet/>
      <dgm:spPr/>
      <dgm:t>
        <a:bodyPr/>
        <a:lstStyle/>
        <a:p>
          <a:endParaRPr lang="en-US"/>
        </a:p>
      </dgm:t>
    </dgm:pt>
    <dgm:pt modelId="{A5C58087-CB3E-4DFB-B404-AD9DB7DC1C91}" type="sibTrans" cxnId="{63B9ADEC-A2FC-4C78-85FD-7A1650A08767}">
      <dgm:prSet/>
      <dgm:spPr/>
      <dgm:t>
        <a:bodyPr/>
        <a:lstStyle/>
        <a:p>
          <a:endParaRPr lang="en-US"/>
        </a:p>
      </dgm:t>
    </dgm:pt>
    <dgm:pt modelId="{7B41EBDE-34AE-4963-877B-C1DC6EA9707F}">
      <dgm:prSet/>
      <dgm:spPr/>
      <dgm:t>
        <a:bodyPr/>
        <a:lstStyle/>
        <a:p>
          <a:r>
            <a:rPr lang="en-US"/>
            <a:t>TypeScript por defecto</a:t>
          </a:r>
        </a:p>
      </dgm:t>
    </dgm:pt>
    <dgm:pt modelId="{A6A18E65-9806-42FF-B3B7-B74763300E03}" type="parTrans" cxnId="{BD3FD62D-2FA4-4A06-ACC2-5BA32D4B1290}">
      <dgm:prSet/>
      <dgm:spPr/>
      <dgm:t>
        <a:bodyPr/>
        <a:lstStyle/>
        <a:p>
          <a:endParaRPr lang="en-US"/>
        </a:p>
      </dgm:t>
    </dgm:pt>
    <dgm:pt modelId="{570CFF04-422E-442D-9682-91635EB074B5}" type="sibTrans" cxnId="{BD3FD62D-2FA4-4A06-ACC2-5BA32D4B1290}">
      <dgm:prSet/>
      <dgm:spPr/>
      <dgm:t>
        <a:bodyPr/>
        <a:lstStyle/>
        <a:p>
          <a:endParaRPr lang="en-US"/>
        </a:p>
      </dgm:t>
    </dgm:pt>
    <dgm:pt modelId="{F024BAFB-90FD-45C0-AD64-6738E53DD8F9}">
      <dgm:prSet/>
      <dgm:spPr/>
      <dgm:t>
        <a:bodyPr/>
        <a:lstStyle/>
        <a:p>
          <a:r>
            <a:rPr lang="en-US"/>
            <a:t>Arquitectura modular</a:t>
          </a:r>
        </a:p>
      </dgm:t>
    </dgm:pt>
    <dgm:pt modelId="{D67FD2C2-9CDD-45DA-B4AD-9474883824F5}" type="parTrans" cxnId="{FB1D73E0-E02F-4BE7-AB8A-B9A709317A92}">
      <dgm:prSet/>
      <dgm:spPr/>
      <dgm:t>
        <a:bodyPr/>
        <a:lstStyle/>
        <a:p>
          <a:endParaRPr lang="en-US"/>
        </a:p>
      </dgm:t>
    </dgm:pt>
    <dgm:pt modelId="{8ED82B62-E1BB-47C9-BC6E-985C0545988A}" type="sibTrans" cxnId="{FB1D73E0-E02F-4BE7-AB8A-B9A709317A92}">
      <dgm:prSet/>
      <dgm:spPr/>
      <dgm:t>
        <a:bodyPr/>
        <a:lstStyle/>
        <a:p>
          <a:endParaRPr lang="en-US"/>
        </a:p>
      </dgm:t>
    </dgm:pt>
    <dgm:pt modelId="{99B0FC0D-AFB7-40AA-8C11-8E8F16F86EB1}">
      <dgm:prSet/>
      <dgm:spPr/>
      <dgm:t>
        <a:bodyPr/>
        <a:lstStyle/>
        <a:p>
          <a:r>
            <a:rPr lang="en-US"/>
            <a:t>Decoradores y metadatos</a:t>
          </a:r>
        </a:p>
      </dgm:t>
    </dgm:pt>
    <dgm:pt modelId="{648292FC-C464-4F33-AF07-39C41E95B894}" type="parTrans" cxnId="{9E3D7F7F-8863-4340-A6BE-94276A519723}">
      <dgm:prSet/>
      <dgm:spPr/>
      <dgm:t>
        <a:bodyPr/>
        <a:lstStyle/>
        <a:p>
          <a:endParaRPr lang="en-US"/>
        </a:p>
      </dgm:t>
    </dgm:pt>
    <dgm:pt modelId="{A409715A-81CB-4F58-B38C-433E2E6E4E60}" type="sibTrans" cxnId="{9E3D7F7F-8863-4340-A6BE-94276A519723}">
      <dgm:prSet/>
      <dgm:spPr/>
      <dgm:t>
        <a:bodyPr/>
        <a:lstStyle/>
        <a:p>
          <a:endParaRPr lang="en-US"/>
        </a:p>
      </dgm:t>
    </dgm:pt>
    <dgm:pt modelId="{B8DDFF7E-E0DB-4163-907B-E97AE5F83923}">
      <dgm:prSet/>
      <dgm:spPr/>
      <dgm:t>
        <a:bodyPr/>
        <a:lstStyle/>
        <a:p>
          <a:r>
            <a:rPr lang="en-US"/>
            <a:t>Inyección de dependencias</a:t>
          </a:r>
        </a:p>
      </dgm:t>
    </dgm:pt>
    <dgm:pt modelId="{29442699-7643-4411-A6A2-628E4CF5F21B}" type="parTrans" cxnId="{5D474823-49F9-4716-ABE6-0DC3D455F779}">
      <dgm:prSet/>
      <dgm:spPr/>
      <dgm:t>
        <a:bodyPr/>
        <a:lstStyle/>
        <a:p>
          <a:endParaRPr lang="en-US"/>
        </a:p>
      </dgm:t>
    </dgm:pt>
    <dgm:pt modelId="{58180350-A9F1-49D7-A614-B3754972DAA8}" type="sibTrans" cxnId="{5D474823-49F9-4716-ABE6-0DC3D455F779}">
      <dgm:prSet/>
      <dgm:spPr/>
      <dgm:t>
        <a:bodyPr/>
        <a:lstStyle/>
        <a:p>
          <a:endParaRPr lang="en-US"/>
        </a:p>
      </dgm:t>
    </dgm:pt>
    <dgm:pt modelId="{49085110-280B-A447-AC13-C7D927C2D3E0}" type="pres">
      <dgm:prSet presAssocID="{88C6F28A-A17B-4313-8C15-B39267FCF8B2}" presName="linear" presStyleCnt="0">
        <dgm:presLayoutVars>
          <dgm:animLvl val="lvl"/>
          <dgm:resizeHandles val="exact"/>
        </dgm:presLayoutVars>
      </dgm:prSet>
      <dgm:spPr/>
    </dgm:pt>
    <dgm:pt modelId="{3B0E3C23-254E-CC40-947D-A0DFAAE88D77}" type="pres">
      <dgm:prSet presAssocID="{1F6336DF-AABA-4455-9EFE-0027C4B6CFF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B5CAF15-665A-1D45-A4CE-EF9A26215F84}" type="pres">
      <dgm:prSet presAssocID="{A5C58087-CB3E-4DFB-B404-AD9DB7DC1C91}" presName="spacer" presStyleCnt="0"/>
      <dgm:spPr/>
    </dgm:pt>
    <dgm:pt modelId="{06779589-16DD-6645-A5E8-4B103E55E056}" type="pres">
      <dgm:prSet presAssocID="{7B41EBDE-34AE-4963-877B-C1DC6EA9707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C568AA-891F-FC4C-A0F6-34CCE0696889}" type="pres">
      <dgm:prSet presAssocID="{570CFF04-422E-442D-9682-91635EB074B5}" presName="spacer" presStyleCnt="0"/>
      <dgm:spPr/>
    </dgm:pt>
    <dgm:pt modelId="{A0859FB1-7603-084D-86DF-AC69920C4450}" type="pres">
      <dgm:prSet presAssocID="{F024BAFB-90FD-45C0-AD64-6738E53DD8F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F46DCB7-E44F-3A4E-AE96-A0FB8CBFFAFF}" type="pres">
      <dgm:prSet presAssocID="{8ED82B62-E1BB-47C9-BC6E-985C0545988A}" presName="spacer" presStyleCnt="0"/>
      <dgm:spPr/>
    </dgm:pt>
    <dgm:pt modelId="{CE0B0D99-AEC3-7646-B386-C34E8CC4B035}" type="pres">
      <dgm:prSet presAssocID="{99B0FC0D-AFB7-40AA-8C11-8E8F16F86EB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167092-85A2-084A-B324-DE67E2926799}" type="pres">
      <dgm:prSet presAssocID="{A409715A-81CB-4F58-B38C-433E2E6E4E60}" presName="spacer" presStyleCnt="0"/>
      <dgm:spPr/>
    </dgm:pt>
    <dgm:pt modelId="{6FBC15C1-433A-F84E-A162-5FBFB9B3326D}" type="pres">
      <dgm:prSet presAssocID="{B8DDFF7E-E0DB-4163-907B-E97AE5F8392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D474823-49F9-4716-ABE6-0DC3D455F779}" srcId="{88C6F28A-A17B-4313-8C15-B39267FCF8B2}" destId="{B8DDFF7E-E0DB-4163-907B-E97AE5F83923}" srcOrd="4" destOrd="0" parTransId="{29442699-7643-4411-A6A2-628E4CF5F21B}" sibTransId="{58180350-A9F1-49D7-A614-B3754972DAA8}"/>
    <dgm:cxn modelId="{BD3FD62D-2FA4-4A06-ACC2-5BA32D4B1290}" srcId="{88C6F28A-A17B-4313-8C15-B39267FCF8B2}" destId="{7B41EBDE-34AE-4963-877B-C1DC6EA9707F}" srcOrd="1" destOrd="0" parTransId="{A6A18E65-9806-42FF-B3B7-B74763300E03}" sibTransId="{570CFF04-422E-442D-9682-91635EB074B5}"/>
    <dgm:cxn modelId="{511AD75D-9197-2145-837C-76FBFD72FD0E}" type="presOf" srcId="{7B41EBDE-34AE-4963-877B-C1DC6EA9707F}" destId="{06779589-16DD-6645-A5E8-4B103E55E056}" srcOrd="0" destOrd="0" presId="urn:microsoft.com/office/officeart/2005/8/layout/vList2"/>
    <dgm:cxn modelId="{1003AC6C-2D49-4A43-A1AB-BA9F35901C57}" type="presOf" srcId="{1F6336DF-AABA-4455-9EFE-0027C4B6CFF5}" destId="{3B0E3C23-254E-CC40-947D-A0DFAAE88D77}" srcOrd="0" destOrd="0" presId="urn:microsoft.com/office/officeart/2005/8/layout/vList2"/>
    <dgm:cxn modelId="{AC094777-E364-6F44-934B-832EE423FAC4}" type="presOf" srcId="{F024BAFB-90FD-45C0-AD64-6738E53DD8F9}" destId="{A0859FB1-7603-084D-86DF-AC69920C4450}" srcOrd="0" destOrd="0" presId="urn:microsoft.com/office/officeart/2005/8/layout/vList2"/>
    <dgm:cxn modelId="{9E3D7F7F-8863-4340-A6BE-94276A519723}" srcId="{88C6F28A-A17B-4313-8C15-B39267FCF8B2}" destId="{99B0FC0D-AFB7-40AA-8C11-8E8F16F86EB1}" srcOrd="3" destOrd="0" parTransId="{648292FC-C464-4F33-AF07-39C41E95B894}" sibTransId="{A409715A-81CB-4F58-B38C-433E2E6E4E60}"/>
    <dgm:cxn modelId="{A9ACF498-7864-4243-80BB-CAF341339E26}" type="presOf" srcId="{B8DDFF7E-E0DB-4163-907B-E97AE5F83923}" destId="{6FBC15C1-433A-F84E-A162-5FBFB9B3326D}" srcOrd="0" destOrd="0" presId="urn:microsoft.com/office/officeart/2005/8/layout/vList2"/>
    <dgm:cxn modelId="{FCA031C6-F3B4-F844-B452-04469F8BE6B2}" type="presOf" srcId="{99B0FC0D-AFB7-40AA-8C11-8E8F16F86EB1}" destId="{CE0B0D99-AEC3-7646-B386-C34E8CC4B035}" srcOrd="0" destOrd="0" presId="urn:microsoft.com/office/officeart/2005/8/layout/vList2"/>
    <dgm:cxn modelId="{FB1D73E0-E02F-4BE7-AB8A-B9A709317A92}" srcId="{88C6F28A-A17B-4313-8C15-B39267FCF8B2}" destId="{F024BAFB-90FD-45C0-AD64-6738E53DD8F9}" srcOrd="2" destOrd="0" parTransId="{D67FD2C2-9CDD-45DA-B4AD-9474883824F5}" sibTransId="{8ED82B62-E1BB-47C9-BC6E-985C0545988A}"/>
    <dgm:cxn modelId="{63B9ADEC-A2FC-4C78-85FD-7A1650A08767}" srcId="{88C6F28A-A17B-4313-8C15-B39267FCF8B2}" destId="{1F6336DF-AABA-4455-9EFE-0027C4B6CFF5}" srcOrd="0" destOrd="0" parTransId="{921C2B1B-B3A2-400E-80F5-BF1306AE959B}" sibTransId="{A5C58087-CB3E-4DFB-B404-AD9DB7DC1C91}"/>
    <dgm:cxn modelId="{6F7094EF-4E9F-5145-BEF2-0247B575AA5E}" type="presOf" srcId="{88C6F28A-A17B-4313-8C15-B39267FCF8B2}" destId="{49085110-280B-A447-AC13-C7D927C2D3E0}" srcOrd="0" destOrd="0" presId="urn:microsoft.com/office/officeart/2005/8/layout/vList2"/>
    <dgm:cxn modelId="{4A71FAED-A511-BF47-B945-7B0996C31C8C}" type="presParOf" srcId="{49085110-280B-A447-AC13-C7D927C2D3E0}" destId="{3B0E3C23-254E-CC40-947D-A0DFAAE88D77}" srcOrd="0" destOrd="0" presId="urn:microsoft.com/office/officeart/2005/8/layout/vList2"/>
    <dgm:cxn modelId="{D119789F-1434-6E45-81FB-AF00CB2B1F2C}" type="presParOf" srcId="{49085110-280B-A447-AC13-C7D927C2D3E0}" destId="{7B5CAF15-665A-1D45-A4CE-EF9A26215F84}" srcOrd="1" destOrd="0" presId="urn:microsoft.com/office/officeart/2005/8/layout/vList2"/>
    <dgm:cxn modelId="{DEF454AE-402A-1A41-9213-BD0C26664982}" type="presParOf" srcId="{49085110-280B-A447-AC13-C7D927C2D3E0}" destId="{06779589-16DD-6645-A5E8-4B103E55E056}" srcOrd="2" destOrd="0" presId="urn:microsoft.com/office/officeart/2005/8/layout/vList2"/>
    <dgm:cxn modelId="{A92FE017-5CA9-7F49-9388-A62CA86C297A}" type="presParOf" srcId="{49085110-280B-A447-AC13-C7D927C2D3E0}" destId="{78C568AA-891F-FC4C-A0F6-34CCE0696889}" srcOrd="3" destOrd="0" presId="urn:microsoft.com/office/officeart/2005/8/layout/vList2"/>
    <dgm:cxn modelId="{B22C7F6F-253D-D048-8593-705A102AACDF}" type="presParOf" srcId="{49085110-280B-A447-AC13-C7D927C2D3E0}" destId="{A0859FB1-7603-084D-86DF-AC69920C4450}" srcOrd="4" destOrd="0" presId="urn:microsoft.com/office/officeart/2005/8/layout/vList2"/>
    <dgm:cxn modelId="{C67CA511-F404-B74E-B38F-FE0FFB9A62F1}" type="presParOf" srcId="{49085110-280B-A447-AC13-C7D927C2D3E0}" destId="{FF46DCB7-E44F-3A4E-AE96-A0FB8CBFFAFF}" srcOrd="5" destOrd="0" presId="urn:microsoft.com/office/officeart/2005/8/layout/vList2"/>
    <dgm:cxn modelId="{5F4B4E56-4546-7E45-AA3D-580E556629A9}" type="presParOf" srcId="{49085110-280B-A447-AC13-C7D927C2D3E0}" destId="{CE0B0D99-AEC3-7646-B386-C34E8CC4B035}" srcOrd="6" destOrd="0" presId="urn:microsoft.com/office/officeart/2005/8/layout/vList2"/>
    <dgm:cxn modelId="{B9AA7DA8-3EE5-D94D-ABF2-E1556DE90B4C}" type="presParOf" srcId="{49085110-280B-A447-AC13-C7D927C2D3E0}" destId="{62167092-85A2-084A-B324-DE67E2926799}" srcOrd="7" destOrd="0" presId="urn:microsoft.com/office/officeart/2005/8/layout/vList2"/>
    <dgm:cxn modelId="{337C1CE5-95BA-354A-9699-481FF93636A2}" type="presParOf" srcId="{49085110-280B-A447-AC13-C7D927C2D3E0}" destId="{6FBC15C1-433A-F84E-A162-5FBFB9B3326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C6F28A-A17B-4313-8C15-B39267FCF8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5D6AB-4A8F-B946-B9DA-8A3580B774E3}">
      <dgm:prSet/>
      <dgm:spPr/>
      <dgm:t>
        <a:bodyPr/>
        <a:lstStyle/>
        <a:p>
          <a:r>
            <a:rPr lang="en-US" dirty="0"/>
            <a:t>Usar </a:t>
          </a:r>
          <a:r>
            <a:rPr lang="en-US" dirty="0" err="1"/>
            <a:t>capas</a:t>
          </a:r>
          <a:r>
            <a:rPr lang="en-US" dirty="0"/>
            <a:t> Lambda para </a:t>
          </a:r>
          <a:r>
            <a:rPr lang="en-US" dirty="0" err="1"/>
            <a:t>dependencias</a:t>
          </a:r>
          <a:endParaRPr lang="en-US" dirty="0"/>
        </a:p>
      </dgm:t>
    </dgm:pt>
    <dgm:pt modelId="{FC51309B-9432-8448-A62F-08C644FF5098}" type="parTrans" cxnId="{E82C3183-AD84-C74F-AA10-E46E2CF9A0E0}">
      <dgm:prSet/>
      <dgm:spPr/>
    </dgm:pt>
    <dgm:pt modelId="{79863D88-AAC2-F740-8848-6451F3BAE9A9}" type="sibTrans" cxnId="{E82C3183-AD84-C74F-AA10-E46E2CF9A0E0}">
      <dgm:prSet/>
      <dgm:spPr/>
      <dgm:t>
        <a:bodyPr/>
        <a:lstStyle/>
        <a:p>
          <a:endParaRPr lang="en-US"/>
        </a:p>
      </dgm:t>
    </dgm:pt>
    <dgm:pt modelId="{942C8C07-C7BA-644C-B1C3-06F6D66F9E01}">
      <dgm:prSet/>
      <dgm:spPr/>
      <dgm:t>
        <a:bodyPr/>
        <a:lstStyle/>
        <a:p>
          <a:r>
            <a:rPr lang="en-US" dirty="0" err="1"/>
            <a:t>Implementar</a:t>
          </a:r>
          <a:r>
            <a:rPr lang="en-US" dirty="0"/>
            <a:t> timeouts </a:t>
          </a:r>
          <a:r>
            <a:rPr lang="en-US" dirty="0" err="1"/>
            <a:t>adecuados</a:t>
          </a:r>
          <a:endParaRPr lang="en-US" dirty="0"/>
        </a:p>
      </dgm:t>
    </dgm:pt>
    <dgm:pt modelId="{19CE2499-6515-BE4B-A56A-9DA60B7F700E}" type="parTrans" cxnId="{8BB8AE47-73CB-8C4F-BE6C-F866FB961D36}">
      <dgm:prSet/>
      <dgm:spPr/>
    </dgm:pt>
    <dgm:pt modelId="{E27A7869-778A-3D49-AC45-CCB6931A2D09}" type="sibTrans" cxnId="{8BB8AE47-73CB-8C4F-BE6C-F866FB961D36}">
      <dgm:prSet/>
      <dgm:spPr/>
      <dgm:t>
        <a:bodyPr/>
        <a:lstStyle/>
        <a:p>
          <a:endParaRPr lang="en-US"/>
        </a:p>
      </dgm:t>
    </dgm:pt>
    <dgm:pt modelId="{B4E64989-5B71-B94E-8466-FABF979CBFCD}">
      <dgm:prSet/>
      <dgm:spPr/>
      <dgm:t>
        <a:bodyPr/>
        <a:lstStyle/>
        <a:p>
          <a:r>
            <a:rPr lang="en-US" dirty="0" err="1"/>
            <a:t>Manejar</a:t>
          </a:r>
          <a:r>
            <a:rPr lang="en-US" dirty="0"/>
            <a:t> </a:t>
          </a:r>
          <a:r>
            <a:rPr lang="en-US" dirty="0" err="1"/>
            <a:t>errores</a:t>
          </a:r>
          <a:r>
            <a:rPr lang="en-US" dirty="0"/>
            <a:t> </a:t>
          </a:r>
          <a:r>
            <a:rPr lang="en-US" dirty="0" err="1"/>
            <a:t>correctamente</a:t>
          </a:r>
          <a:endParaRPr lang="en-US" dirty="0"/>
        </a:p>
      </dgm:t>
    </dgm:pt>
    <dgm:pt modelId="{64A4B3CB-1A9F-1E40-AABE-42D0F31E7F42}" type="parTrans" cxnId="{D8BD6C01-7013-8D44-877D-642336142FF2}">
      <dgm:prSet/>
      <dgm:spPr/>
    </dgm:pt>
    <dgm:pt modelId="{1F476114-5234-F842-8149-5D36C39D29E5}" type="sibTrans" cxnId="{D8BD6C01-7013-8D44-877D-642336142FF2}">
      <dgm:prSet/>
      <dgm:spPr/>
      <dgm:t>
        <a:bodyPr/>
        <a:lstStyle/>
        <a:p>
          <a:endParaRPr lang="en-US"/>
        </a:p>
      </dgm:t>
    </dgm:pt>
    <dgm:pt modelId="{7DAE218B-7683-1640-A220-1D6E14BAB5F3}">
      <dgm:prSet/>
      <dgm:spPr/>
      <dgm:t>
        <a:bodyPr/>
        <a:lstStyle/>
        <a:p>
          <a:r>
            <a:rPr lang="en-US" dirty="0" err="1"/>
            <a:t>Minimizar</a:t>
          </a:r>
          <a:r>
            <a:rPr lang="en-US" dirty="0"/>
            <a:t> cold starts</a:t>
          </a:r>
        </a:p>
      </dgm:t>
    </dgm:pt>
    <dgm:pt modelId="{967B692F-7AD0-984A-A614-CBFD98B29DE0}" type="parTrans" cxnId="{FCEA831D-7ECA-3640-9725-9D946B31A5C2}">
      <dgm:prSet/>
      <dgm:spPr/>
    </dgm:pt>
    <dgm:pt modelId="{5BA677DB-1342-6141-964E-02463C9C8065}" type="sibTrans" cxnId="{FCEA831D-7ECA-3640-9725-9D946B31A5C2}">
      <dgm:prSet/>
      <dgm:spPr/>
      <dgm:t>
        <a:bodyPr/>
        <a:lstStyle/>
        <a:p>
          <a:endParaRPr lang="en-US"/>
        </a:p>
      </dgm:t>
    </dgm:pt>
    <dgm:pt modelId="{53339D6B-61FF-2043-BF6D-07BDFED47FC9}">
      <dgm:prSet/>
      <dgm:spPr/>
      <dgm:t>
        <a:bodyPr/>
        <a:lstStyle/>
        <a:p>
          <a:r>
            <a:rPr lang="en-US" dirty="0"/>
            <a:t>Usar variables de </a:t>
          </a:r>
          <a:r>
            <a:rPr lang="en-US" dirty="0" err="1"/>
            <a:t>entorno</a:t>
          </a:r>
          <a:endParaRPr lang="en-US" dirty="0"/>
        </a:p>
      </dgm:t>
    </dgm:pt>
    <dgm:pt modelId="{122BE7F0-CF30-3A47-96B4-7EC62EF64D6C}" type="parTrans" cxnId="{AFA60497-B57F-B64C-BC83-5B7A895779FA}">
      <dgm:prSet/>
      <dgm:spPr/>
    </dgm:pt>
    <dgm:pt modelId="{2879B92B-5633-914F-A884-1C62C5606542}" type="sibTrans" cxnId="{AFA60497-B57F-B64C-BC83-5B7A895779FA}">
      <dgm:prSet/>
      <dgm:spPr/>
      <dgm:t>
        <a:bodyPr/>
        <a:lstStyle/>
        <a:p>
          <a:endParaRPr lang="en-US"/>
        </a:p>
      </dgm:t>
    </dgm:pt>
    <dgm:pt modelId="{8882DB33-97D3-A748-9DDA-805B8BDC774F}">
      <dgm:prSet/>
      <dgm:spPr/>
      <dgm:t>
        <a:bodyPr/>
        <a:lstStyle/>
        <a:p>
          <a:r>
            <a:rPr lang="en-US" dirty="0" err="1"/>
            <a:t>Implementar</a:t>
          </a:r>
          <a:r>
            <a:rPr lang="en-US" dirty="0"/>
            <a:t> logging </a:t>
          </a:r>
          <a:r>
            <a:rPr lang="en-US" dirty="0" err="1"/>
            <a:t>efectivo</a:t>
          </a:r>
          <a:endParaRPr lang="en-US" dirty="0"/>
        </a:p>
      </dgm:t>
    </dgm:pt>
    <dgm:pt modelId="{A33BD089-A911-C246-B800-72765219C4CE}" type="parTrans" cxnId="{81FB8D92-4B85-5544-B739-3597F687BE8E}">
      <dgm:prSet/>
      <dgm:spPr/>
    </dgm:pt>
    <dgm:pt modelId="{CCEF704D-DFA1-EF43-B8BC-76DD0F45990D}" type="sibTrans" cxnId="{81FB8D92-4B85-5544-B739-3597F687BE8E}">
      <dgm:prSet/>
      <dgm:spPr/>
      <dgm:t>
        <a:bodyPr/>
        <a:lstStyle/>
        <a:p>
          <a:endParaRPr lang="en-US"/>
        </a:p>
      </dgm:t>
    </dgm:pt>
    <dgm:pt modelId="{49085110-280B-A447-AC13-C7D927C2D3E0}" type="pres">
      <dgm:prSet presAssocID="{88C6F28A-A17B-4313-8C15-B39267FCF8B2}" presName="linear" presStyleCnt="0">
        <dgm:presLayoutVars>
          <dgm:animLvl val="lvl"/>
          <dgm:resizeHandles val="exact"/>
        </dgm:presLayoutVars>
      </dgm:prSet>
      <dgm:spPr/>
    </dgm:pt>
    <dgm:pt modelId="{55278B83-A29D-8B41-973E-926B9A0B5756}" type="pres">
      <dgm:prSet presAssocID="{CFA5D6AB-4A8F-B946-B9DA-8A3580B774E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062CBD7-2FD0-004E-8668-FC65F1D1CA2A}" type="pres">
      <dgm:prSet presAssocID="{79863D88-AAC2-F740-8848-6451F3BAE9A9}" presName="spacer" presStyleCnt="0"/>
      <dgm:spPr/>
    </dgm:pt>
    <dgm:pt modelId="{92D65CF8-DE5E-1C42-B7E9-B41B354EBF06}" type="pres">
      <dgm:prSet presAssocID="{942C8C07-C7BA-644C-B1C3-06F6D66F9E0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9F021F9-F39F-994A-8DFD-49A62E9DE6AA}" type="pres">
      <dgm:prSet presAssocID="{E27A7869-778A-3D49-AC45-CCB6931A2D09}" presName="spacer" presStyleCnt="0"/>
      <dgm:spPr/>
    </dgm:pt>
    <dgm:pt modelId="{7E3B7D32-1589-5947-B2CC-258E112B59CF}" type="pres">
      <dgm:prSet presAssocID="{B4E64989-5B71-B94E-8466-FABF979CBFC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57751CC-97F5-754C-8805-56613933D4CD}" type="pres">
      <dgm:prSet presAssocID="{1F476114-5234-F842-8149-5D36C39D29E5}" presName="spacer" presStyleCnt="0"/>
      <dgm:spPr/>
    </dgm:pt>
    <dgm:pt modelId="{8407DA7F-270E-E44F-9D2E-4DC49D40BB3F}" type="pres">
      <dgm:prSet presAssocID="{7DAE218B-7683-1640-A220-1D6E14BAB5F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ED8C1D1-9C21-EE44-817E-83D26D7F4330}" type="pres">
      <dgm:prSet presAssocID="{5BA677DB-1342-6141-964E-02463C9C8065}" presName="spacer" presStyleCnt="0"/>
      <dgm:spPr/>
    </dgm:pt>
    <dgm:pt modelId="{56EA47C2-3C5F-7345-8862-8E79E8CE4C67}" type="pres">
      <dgm:prSet presAssocID="{53339D6B-61FF-2043-BF6D-07BDFED47FC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27846E4-BB26-2D4F-A880-939D76F15E9B}" type="pres">
      <dgm:prSet presAssocID="{2879B92B-5633-914F-A884-1C62C5606542}" presName="spacer" presStyleCnt="0"/>
      <dgm:spPr/>
    </dgm:pt>
    <dgm:pt modelId="{5437CA4E-F1ED-7646-AC28-EE51D0961628}" type="pres">
      <dgm:prSet presAssocID="{8882DB33-97D3-A748-9DDA-805B8BDC774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8BD6C01-7013-8D44-877D-642336142FF2}" srcId="{88C6F28A-A17B-4313-8C15-B39267FCF8B2}" destId="{B4E64989-5B71-B94E-8466-FABF979CBFCD}" srcOrd="2" destOrd="0" parTransId="{64A4B3CB-1A9F-1E40-AABE-42D0F31E7F42}" sibTransId="{1F476114-5234-F842-8149-5D36C39D29E5}"/>
    <dgm:cxn modelId="{682BF20A-BA81-4342-AC5E-0D28DF0E6147}" type="presOf" srcId="{B4E64989-5B71-B94E-8466-FABF979CBFCD}" destId="{7E3B7D32-1589-5947-B2CC-258E112B59CF}" srcOrd="0" destOrd="0" presId="urn:microsoft.com/office/officeart/2005/8/layout/vList2"/>
    <dgm:cxn modelId="{FCEA831D-7ECA-3640-9725-9D946B31A5C2}" srcId="{88C6F28A-A17B-4313-8C15-B39267FCF8B2}" destId="{7DAE218B-7683-1640-A220-1D6E14BAB5F3}" srcOrd="3" destOrd="0" parTransId="{967B692F-7AD0-984A-A614-CBFD98B29DE0}" sibTransId="{5BA677DB-1342-6141-964E-02463C9C8065}"/>
    <dgm:cxn modelId="{D3254F35-3FEF-6248-806C-CF60E59F8D79}" type="presOf" srcId="{88C6F28A-A17B-4313-8C15-B39267FCF8B2}" destId="{49085110-280B-A447-AC13-C7D927C2D3E0}" srcOrd="0" destOrd="0" presId="urn:microsoft.com/office/officeart/2005/8/layout/vList2"/>
    <dgm:cxn modelId="{8BB8AE47-73CB-8C4F-BE6C-F866FB961D36}" srcId="{88C6F28A-A17B-4313-8C15-B39267FCF8B2}" destId="{942C8C07-C7BA-644C-B1C3-06F6D66F9E01}" srcOrd="1" destOrd="0" parTransId="{19CE2499-6515-BE4B-A56A-9DA60B7F700E}" sibTransId="{E27A7869-778A-3D49-AC45-CCB6931A2D09}"/>
    <dgm:cxn modelId="{36EAAC4D-78A4-084E-8C6D-67538E279177}" type="presOf" srcId="{942C8C07-C7BA-644C-B1C3-06F6D66F9E01}" destId="{92D65CF8-DE5E-1C42-B7E9-B41B354EBF06}" srcOrd="0" destOrd="0" presId="urn:microsoft.com/office/officeart/2005/8/layout/vList2"/>
    <dgm:cxn modelId="{171CF276-A91E-F048-BAD6-92CC55B0972A}" type="presOf" srcId="{CFA5D6AB-4A8F-B946-B9DA-8A3580B774E3}" destId="{55278B83-A29D-8B41-973E-926B9A0B5756}" srcOrd="0" destOrd="0" presId="urn:microsoft.com/office/officeart/2005/8/layout/vList2"/>
    <dgm:cxn modelId="{E82C3183-AD84-C74F-AA10-E46E2CF9A0E0}" srcId="{88C6F28A-A17B-4313-8C15-B39267FCF8B2}" destId="{CFA5D6AB-4A8F-B946-B9DA-8A3580B774E3}" srcOrd="0" destOrd="0" parTransId="{FC51309B-9432-8448-A62F-08C644FF5098}" sibTransId="{79863D88-AAC2-F740-8848-6451F3BAE9A9}"/>
    <dgm:cxn modelId="{81FB8D92-4B85-5544-B739-3597F687BE8E}" srcId="{88C6F28A-A17B-4313-8C15-B39267FCF8B2}" destId="{8882DB33-97D3-A748-9DDA-805B8BDC774F}" srcOrd="5" destOrd="0" parTransId="{A33BD089-A911-C246-B800-72765219C4CE}" sibTransId="{CCEF704D-DFA1-EF43-B8BC-76DD0F45990D}"/>
    <dgm:cxn modelId="{AFA60497-B57F-B64C-BC83-5B7A895779FA}" srcId="{88C6F28A-A17B-4313-8C15-B39267FCF8B2}" destId="{53339D6B-61FF-2043-BF6D-07BDFED47FC9}" srcOrd="4" destOrd="0" parTransId="{122BE7F0-CF30-3A47-96B4-7EC62EF64D6C}" sibTransId="{2879B92B-5633-914F-A884-1C62C5606542}"/>
    <dgm:cxn modelId="{C4EF84A0-C531-D34F-BF1D-E7A0923CA7ED}" type="presOf" srcId="{8882DB33-97D3-A748-9DDA-805B8BDC774F}" destId="{5437CA4E-F1ED-7646-AC28-EE51D0961628}" srcOrd="0" destOrd="0" presId="urn:microsoft.com/office/officeart/2005/8/layout/vList2"/>
    <dgm:cxn modelId="{701A22A5-A500-EE43-ABCB-2F46CCAEC2BC}" type="presOf" srcId="{7DAE218B-7683-1640-A220-1D6E14BAB5F3}" destId="{8407DA7F-270E-E44F-9D2E-4DC49D40BB3F}" srcOrd="0" destOrd="0" presId="urn:microsoft.com/office/officeart/2005/8/layout/vList2"/>
    <dgm:cxn modelId="{7492FEE3-8755-1F4D-B571-DE7864BF280D}" type="presOf" srcId="{53339D6B-61FF-2043-BF6D-07BDFED47FC9}" destId="{56EA47C2-3C5F-7345-8862-8E79E8CE4C67}" srcOrd="0" destOrd="0" presId="urn:microsoft.com/office/officeart/2005/8/layout/vList2"/>
    <dgm:cxn modelId="{FE8D0048-3DD0-AD40-9FE8-6EA13EE8963F}" type="presParOf" srcId="{49085110-280B-A447-AC13-C7D927C2D3E0}" destId="{55278B83-A29D-8B41-973E-926B9A0B5756}" srcOrd="0" destOrd="0" presId="urn:microsoft.com/office/officeart/2005/8/layout/vList2"/>
    <dgm:cxn modelId="{3923DABB-192F-124A-BB5C-9CB01E719FC2}" type="presParOf" srcId="{49085110-280B-A447-AC13-C7D927C2D3E0}" destId="{1062CBD7-2FD0-004E-8668-FC65F1D1CA2A}" srcOrd="1" destOrd="0" presId="urn:microsoft.com/office/officeart/2005/8/layout/vList2"/>
    <dgm:cxn modelId="{0FD6FA70-2AEE-8141-A945-2096A02A6CF6}" type="presParOf" srcId="{49085110-280B-A447-AC13-C7D927C2D3E0}" destId="{92D65CF8-DE5E-1C42-B7E9-B41B354EBF06}" srcOrd="2" destOrd="0" presId="urn:microsoft.com/office/officeart/2005/8/layout/vList2"/>
    <dgm:cxn modelId="{8F6359EA-F053-F245-93D1-4139111D2F85}" type="presParOf" srcId="{49085110-280B-A447-AC13-C7D927C2D3E0}" destId="{E9F021F9-F39F-994A-8DFD-49A62E9DE6AA}" srcOrd="3" destOrd="0" presId="urn:microsoft.com/office/officeart/2005/8/layout/vList2"/>
    <dgm:cxn modelId="{F0D6FF0E-1606-0E42-9DD4-F628F0272111}" type="presParOf" srcId="{49085110-280B-A447-AC13-C7D927C2D3E0}" destId="{7E3B7D32-1589-5947-B2CC-258E112B59CF}" srcOrd="4" destOrd="0" presId="urn:microsoft.com/office/officeart/2005/8/layout/vList2"/>
    <dgm:cxn modelId="{E17819AC-BE23-6445-95D3-EDB4664614C2}" type="presParOf" srcId="{49085110-280B-A447-AC13-C7D927C2D3E0}" destId="{057751CC-97F5-754C-8805-56613933D4CD}" srcOrd="5" destOrd="0" presId="urn:microsoft.com/office/officeart/2005/8/layout/vList2"/>
    <dgm:cxn modelId="{B37FD114-E276-2347-82C4-774B4F76BD98}" type="presParOf" srcId="{49085110-280B-A447-AC13-C7D927C2D3E0}" destId="{8407DA7F-270E-E44F-9D2E-4DC49D40BB3F}" srcOrd="6" destOrd="0" presId="urn:microsoft.com/office/officeart/2005/8/layout/vList2"/>
    <dgm:cxn modelId="{27AE8C6F-D72D-FE4D-9B47-263C9E17B8BD}" type="presParOf" srcId="{49085110-280B-A447-AC13-C7D927C2D3E0}" destId="{CED8C1D1-9C21-EE44-817E-83D26D7F4330}" srcOrd="7" destOrd="0" presId="urn:microsoft.com/office/officeart/2005/8/layout/vList2"/>
    <dgm:cxn modelId="{D46B3C2F-F702-4D4A-A38B-9495564174CA}" type="presParOf" srcId="{49085110-280B-A447-AC13-C7D927C2D3E0}" destId="{56EA47C2-3C5F-7345-8862-8E79E8CE4C67}" srcOrd="8" destOrd="0" presId="urn:microsoft.com/office/officeart/2005/8/layout/vList2"/>
    <dgm:cxn modelId="{2CA84C14-45F6-BE41-BAA0-CA5CCB28802E}" type="presParOf" srcId="{49085110-280B-A447-AC13-C7D927C2D3E0}" destId="{627846E4-BB26-2D4F-A880-939D76F15E9B}" srcOrd="9" destOrd="0" presId="urn:microsoft.com/office/officeart/2005/8/layout/vList2"/>
    <dgm:cxn modelId="{60609463-6F22-D140-BB73-64D5B7A8D8B1}" type="presParOf" srcId="{49085110-280B-A447-AC13-C7D927C2D3E0}" destId="{5437CA4E-F1ED-7646-AC28-EE51D096162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C6F28A-A17B-4313-8C15-B39267FCF8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48272-A850-6741-B1EC-03FBD9B50E9B}">
      <dgm:prSet/>
      <dgm:spPr/>
      <dgm:t>
        <a:bodyPr/>
        <a:lstStyle/>
        <a:p>
          <a:r>
            <a:rPr lang="en-US" dirty="0"/>
            <a:t>CloudWatch Metrics</a:t>
          </a:r>
        </a:p>
      </dgm:t>
    </dgm:pt>
    <dgm:pt modelId="{43AFFDCD-176B-DC4A-89F5-7C1B1B705601}" type="parTrans" cxnId="{17DE8757-0A72-854A-88F3-325F509804BB}">
      <dgm:prSet/>
      <dgm:spPr/>
      <dgm:t>
        <a:bodyPr/>
        <a:lstStyle/>
        <a:p>
          <a:endParaRPr lang="en-US"/>
        </a:p>
      </dgm:t>
    </dgm:pt>
    <dgm:pt modelId="{F68E8DA7-7684-4546-8001-9D621E72645B}" type="sibTrans" cxnId="{17DE8757-0A72-854A-88F3-325F509804BB}">
      <dgm:prSet/>
      <dgm:spPr/>
      <dgm:t>
        <a:bodyPr/>
        <a:lstStyle/>
        <a:p>
          <a:endParaRPr lang="en-US"/>
        </a:p>
      </dgm:t>
    </dgm:pt>
    <dgm:pt modelId="{3B50F021-F1D8-A04F-A628-E8DDA86C0874}">
      <dgm:prSet/>
      <dgm:spPr/>
      <dgm:t>
        <a:bodyPr/>
        <a:lstStyle/>
        <a:p>
          <a:r>
            <a:rPr lang="en-US" dirty="0"/>
            <a:t>X-Ray tracing</a:t>
          </a:r>
        </a:p>
      </dgm:t>
    </dgm:pt>
    <dgm:pt modelId="{5D02695A-8A38-F740-B9D0-5B9DF2F86264}" type="parTrans" cxnId="{09D57C67-E989-B947-82AC-17D86E2A868E}">
      <dgm:prSet/>
      <dgm:spPr/>
      <dgm:t>
        <a:bodyPr/>
        <a:lstStyle/>
        <a:p>
          <a:endParaRPr lang="en-US"/>
        </a:p>
      </dgm:t>
    </dgm:pt>
    <dgm:pt modelId="{12961090-D919-3F47-A2F2-39C596BC84B4}" type="sibTrans" cxnId="{09D57C67-E989-B947-82AC-17D86E2A868E}">
      <dgm:prSet/>
      <dgm:spPr/>
      <dgm:t>
        <a:bodyPr/>
        <a:lstStyle/>
        <a:p>
          <a:endParaRPr lang="en-US"/>
        </a:p>
      </dgm:t>
    </dgm:pt>
    <dgm:pt modelId="{3DAC1E62-9F80-1047-BE11-7395894C6FAD}">
      <dgm:prSet/>
      <dgm:spPr/>
      <dgm:t>
        <a:bodyPr/>
        <a:lstStyle/>
        <a:p>
          <a:r>
            <a:rPr lang="en-US" dirty="0"/>
            <a:t>Logs </a:t>
          </a:r>
          <a:r>
            <a:rPr lang="en-US" dirty="0" err="1"/>
            <a:t>estructurados</a:t>
          </a:r>
          <a:endParaRPr lang="en-US" dirty="0"/>
        </a:p>
      </dgm:t>
    </dgm:pt>
    <dgm:pt modelId="{C5F4BC66-877F-F549-AA6D-4C140C03925D}" type="parTrans" cxnId="{19C21DF0-4613-5C47-BFCC-9756F7A690B8}">
      <dgm:prSet/>
      <dgm:spPr/>
      <dgm:t>
        <a:bodyPr/>
        <a:lstStyle/>
        <a:p>
          <a:endParaRPr lang="en-US"/>
        </a:p>
      </dgm:t>
    </dgm:pt>
    <dgm:pt modelId="{726B6B2E-56F1-9042-9B74-A99CA060889D}" type="sibTrans" cxnId="{19C21DF0-4613-5C47-BFCC-9756F7A690B8}">
      <dgm:prSet/>
      <dgm:spPr/>
      <dgm:t>
        <a:bodyPr/>
        <a:lstStyle/>
        <a:p>
          <a:endParaRPr lang="en-US"/>
        </a:p>
      </dgm:t>
    </dgm:pt>
    <dgm:pt modelId="{DADC802A-16DF-B64A-AD7C-D8F707736485}">
      <dgm:prSet/>
      <dgm:spPr/>
      <dgm:t>
        <a:bodyPr/>
        <a:lstStyle/>
        <a:p>
          <a:r>
            <a:rPr lang="en-US" dirty="0" err="1"/>
            <a:t>Alarmas</a:t>
          </a:r>
          <a:r>
            <a:rPr lang="en-US" dirty="0"/>
            <a:t> y </a:t>
          </a:r>
          <a:r>
            <a:rPr lang="en-US" dirty="0" err="1"/>
            <a:t>notificaciones</a:t>
          </a:r>
          <a:endParaRPr lang="en-US" dirty="0"/>
        </a:p>
      </dgm:t>
    </dgm:pt>
    <dgm:pt modelId="{2CFA2CB6-A58F-9943-929C-878BF0C928E4}" type="parTrans" cxnId="{F87A40A8-7D38-1549-9CF1-BC378EB35866}">
      <dgm:prSet/>
      <dgm:spPr/>
      <dgm:t>
        <a:bodyPr/>
        <a:lstStyle/>
        <a:p>
          <a:endParaRPr lang="en-US"/>
        </a:p>
      </dgm:t>
    </dgm:pt>
    <dgm:pt modelId="{935502A2-2E6D-A64A-B7A6-795D6E292F59}" type="sibTrans" cxnId="{F87A40A8-7D38-1549-9CF1-BC378EB35866}">
      <dgm:prSet/>
      <dgm:spPr/>
      <dgm:t>
        <a:bodyPr/>
        <a:lstStyle/>
        <a:p>
          <a:endParaRPr lang="en-US"/>
        </a:p>
      </dgm:t>
    </dgm:pt>
    <dgm:pt modelId="{AD65381A-BF1B-2F43-B148-1588D89AA911}">
      <dgm:prSet/>
      <dgm:spPr/>
      <dgm:t>
        <a:bodyPr/>
        <a:lstStyle/>
        <a:p>
          <a:r>
            <a:rPr lang="en-US" dirty="0"/>
            <a:t>Dashboard </a:t>
          </a:r>
          <a:r>
            <a:rPr lang="en-US" dirty="0" err="1"/>
            <a:t>personalizado</a:t>
          </a:r>
          <a:endParaRPr lang="en-US" dirty="0"/>
        </a:p>
      </dgm:t>
    </dgm:pt>
    <dgm:pt modelId="{BE05F7E6-9D14-6546-B954-D928C0989279}" type="parTrans" cxnId="{136509D3-6625-4B42-B6E5-48ADDD21EF40}">
      <dgm:prSet/>
      <dgm:spPr/>
      <dgm:t>
        <a:bodyPr/>
        <a:lstStyle/>
        <a:p>
          <a:endParaRPr lang="en-US"/>
        </a:p>
      </dgm:t>
    </dgm:pt>
    <dgm:pt modelId="{A8397C8A-74FB-234C-ACF6-32C0CA1B1519}" type="sibTrans" cxnId="{136509D3-6625-4B42-B6E5-48ADDD21EF40}">
      <dgm:prSet/>
      <dgm:spPr/>
      <dgm:t>
        <a:bodyPr/>
        <a:lstStyle/>
        <a:p>
          <a:endParaRPr lang="en-US"/>
        </a:p>
      </dgm:t>
    </dgm:pt>
    <dgm:pt modelId="{49085110-280B-A447-AC13-C7D927C2D3E0}" type="pres">
      <dgm:prSet presAssocID="{88C6F28A-A17B-4313-8C15-B39267FCF8B2}" presName="linear" presStyleCnt="0">
        <dgm:presLayoutVars>
          <dgm:animLvl val="lvl"/>
          <dgm:resizeHandles val="exact"/>
        </dgm:presLayoutVars>
      </dgm:prSet>
      <dgm:spPr/>
    </dgm:pt>
    <dgm:pt modelId="{78270EF2-DC08-CE45-B300-FE0AB6444B44}" type="pres">
      <dgm:prSet presAssocID="{51B48272-A850-6741-B1EC-03FBD9B50E9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C356BD-96E2-4C43-85D0-1A563716334C}" type="pres">
      <dgm:prSet presAssocID="{F68E8DA7-7684-4546-8001-9D621E72645B}" presName="spacer" presStyleCnt="0"/>
      <dgm:spPr/>
    </dgm:pt>
    <dgm:pt modelId="{A7961480-04D2-0649-A8C6-11E8731196D2}" type="pres">
      <dgm:prSet presAssocID="{3B50F021-F1D8-A04F-A628-E8DDA86C087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EE235C-AB75-E340-8EBA-0019F77095E3}" type="pres">
      <dgm:prSet presAssocID="{12961090-D919-3F47-A2F2-39C596BC84B4}" presName="spacer" presStyleCnt="0"/>
      <dgm:spPr/>
    </dgm:pt>
    <dgm:pt modelId="{EB11E899-37CC-7648-B241-0451D83F5FC3}" type="pres">
      <dgm:prSet presAssocID="{3DAC1E62-9F80-1047-BE11-7395894C6F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2705FE-36D3-E347-B3A5-920AC58A34D0}" type="pres">
      <dgm:prSet presAssocID="{726B6B2E-56F1-9042-9B74-A99CA060889D}" presName="spacer" presStyleCnt="0"/>
      <dgm:spPr/>
    </dgm:pt>
    <dgm:pt modelId="{46712162-F986-0045-9CFF-DEB15CEB3420}" type="pres">
      <dgm:prSet presAssocID="{DADC802A-16DF-B64A-AD7C-D8F70773648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7F44F2C-A1B7-F746-AF71-DFA68CAACA1D}" type="pres">
      <dgm:prSet presAssocID="{935502A2-2E6D-A64A-B7A6-795D6E292F59}" presName="spacer" presStyleCnt="0"/>
      <dgm:spPr/>
    </dgm:pt>
    <dgm:pt modelId="{3E4821A0-4CB6-9549-98B8-03178D837AD8}" type="pres">
      <dgm:prSet presAssocID="{AD65381A-BF1B-2F43-B148-1588D89AA91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F17DA1C-0F1D-804C-93CD-42FE53F19BA0}" type="presOf" srcId="{51B48272-A850-6741-B1EC-03FBD9B50E9B}" destId="{78270EF2-DC08-CE45-B300-FE0AB6444B44}" srcOrd="0" destOrd="0" presId="urn:microsoft.com/office/officeart/2005/8/layout/vList2"/>
    <dgm:cxn modelId="{CD6DAE29-C568-8349-B523-34EBC5F91C4C}" type="presOf" srcId="{3DAC1E62-9F80-1047-BE11-7395894C6FAD}" destId="{EB11E899-37CC-7648-B241-0451D83F5FC3}" srcOrd="0" destOrd="0" presId="urn:microsoft.com/office/officeart/2005/8/layout/vList2"/>
    <dgm:cxn modelId="{17DE8757-0A72-854A-88F3-325F509804BB}" srcId="{88C6F28A-A17B-4313-8C15-B39267FCF8B2}" destId="{51B48272-A850-6741-B1EC-03FBD9B50E9B}" srcOrd="0" destOrd="0" parTransId="{43AFFDCD-176B-DC4A-89F5-7C1B1B705601}" sibTransId="{F68E8DA7-7684-4546-8001-9D621E72645B}"/>
    <dgm:cxn modelId="{09D57C67-E989-B947-82AC-17D86E2A868E}" srcId="{88C6F28A-A17B-4313-8C15-B39267FCF8B2}" destId="{3B50F021-F1D8-A04F-A628-E8DDA86C0874}" srcOrd="1" destOrd="0" parTransId="{5D02695A-8A38-F740-B9D0-5B9DF2F86264}" sibTransId="{12961090-D919-3F47-A2F2-39C596BC84B4}"/>
    <dgm:cxn modelId="{E377E38B-14FC-B543-9DB9-4E51D84EA2A2}" type="presOf" srcId="{3B50F021-F1D8-A04F-A628-E8DDA86C0874}" destId="{A7961480-04D2-0649-A8C6-11E8731196D2}" srcOrd="0" destOrd="0" presId="urn:microsoft.com/office/officeart/2005/8/layout/vList2"/>
    <dgm:cxn modelId="{7846E094-A286-BB49-A9FE-DDB80C98FDB2}" type="presOf" srcId="{DADC802A-16DF-B64A-AD7C-D8F707736485}" destId="{46712162-F986-0045-9CFF-DEB15CEB3420}" srcOrd="0" destOrd="0" presId="urn:microsoft.com/office/officeart/2005/8/layout/vList2"/>
    <dgm:cxn modelId="{F87A40A8-7D38-1549-9CF1-BC378EB35866}" srcId="{88C6F28A-A17B-4313-8C15-B39267FCF8B2}" destId="{DADC802A-16DF-B64A-AD7C-D8F707736485}" srcOrd="3" destOrd="0" parTransId="{2CFA2CB6-A58F-9943-929C-878BF0C928E4}" sibTransId="{935502A2-2E6D-A64A-B7A6-795D6E292F59}"/>
    <dgm:cxn modelId="{A8BAEBBB-6C29-0F40-9989-EB110DE18CF5}" type="presOf" srcId="{AD65381A-BF1B-2F43-B148-1588D89AA911}" destId="{3E4821A0-4CB6-9549-98B8-03178D837AD8}" srcOrd="0" destOrd="0" presId="urn:microsoft.com/office/officeart/2005/8/layout/vList2"/>
    <dgm:cxn modelId="{136509D3-6625-4B42-B6E5-48ADDD21EF40}" srcId="{88C6F28A-A17B-4313-8C15-B39267FCF8B2}" destId="{AD65381A-BF1B-2F43-B148-1588D89AA911}" srcOrd="4" destOrd="0" parTransId="{BE05F7E6-9D14-6546-B954-D928C0989279}" sibTransId="{A8397C8A-74FB-234C-ACF6-32C0CA1B1519}"/>
    <dgm:cxn modelId="{6F7094EF-4E9F-5145-BEF2-0247B575AA5E}" type="presOf" srcId="{88C6F28A-A17B-4313-8C15-B39267FCF8B2}" destId="{49085110-280B-A447-AC13-C7D927C2D3E0}" srcOrd="0" destOrd="0" presId="urn:microsoft.com/office/officeart/2005/8/layout/vList2"/>
    <dgm:cxn modelId="{19C21DF0-4613-5C47-BFCC-9756F7A690B8}" srcId="{88C6F28A-A17B-4313-8C15-B39267FCF8B2}" destId="{3DAC1E62-9F80-1047-BE11-7395894C6FAD}" srcOrd="2" destOrd="0" parTransId="{C5F4BC66-877F-F549-AA6D-4C140C03925D}" sibTransId="{726B6B2E-56F1-9042-9B74-A99CA060889D}"/>
    <dgm:cxn modelId="{C5E421D7-C4CB-154B-9896-5756653DC660}" type="presParOf" srcId="{49085110-280B-A447-AC13-C7D927C2D3E0}" destId="{78270EF2-DC08-CE45-B300-FE0AB6444B44}" srcOrd="0" destOrd="0" presId="urn:microsoft.com/office/officeart/2005/8/layout/vList2"/>
    <dgm:cxn modelId="{1456FE8B-95BF-1C41-9A3C-1979D5BA2664}" type="presParOf" srcId="{49085110-280B-A447-AC13-C7D927C2D3E0}" destId="{5AC356BD-96E2-4C43-85D0-1A563716334C}" srcOrd="1" destOrd="0" presId="urn:microsoft.com/office/officeart/2005/8/layout/vList2"/>
    <dgm:cxn modelId="{B0DA9A64-4ACF-5E43-9132-8268AA190F94}" type="presParOf" srcId="{49085110-280B-A447-AC13-C7D927C2D3E0}" destId="{A7961480-04D2-0649-A8C6-11E8731196D2}" srcOrd="2" destOrd="0" presId="urn:microsoft.com/office/officeart/2005/8/layout/vList2"/>
    <dgm:cxn modelId="{71CD0E3D-91A6-A344-9FDD-F13C69C91581}" type="presParOf" srcId="{49085110-280B-A447-AC13-C7D927C2D3E0}" destId="{91EE235C-AB75-E340-8EBA-0019F77095E3}" srcOrd="3" destOrd="0" presId="urn:microsoft.com/office/officeart/2005/8/layout/vList2"/>
    <dgm:cxn modelId="{BBC761F6-3777-8D4D-B23E-B3CEC97EDF38}" type="presParOf" srcId="{49085110-280B-A447-AC13-C7D927C2D3E0}" destId="{EB11E899-37CC-7648-B241-0451D83F5FC3}" srcOrd="4" destOrd="0" presId="urn:microsoft.com/office/officeart/2005/8/layout/vList2"/>
    <dgm:cxn modelId="{737FA0EF-758B-AE49-A68A-0FFFF0632B2E}" type="presParOf" srcId="{49085110-280B-A447-AC13-C7D927C2D3E0}" destId="{BE2705FE-36D3-E347-B3A5-920AC58A34D0}" srcOrd="5" destOrd="0" presId="urn:microsoft.com/office/officeart/2005/8/layout/vList2"/>
    <dgm:cxn modelId="{80B0DB91-DA54-FD47-B7B1-FBF2A576C3D4}" type="presParOf" srcId="{49085110-280B-A447-AC13-C7D927C2D3E0}" destId="{46712162-F986-0045-9CFF-DEB15CEB3420}" srcOrd="6" destOrd="0" presId="urn:microsoft.com/office/officeart/2005/8/layout/vList2"/>
    <dgm:cxn modelId="{5C530224-98F6-1948-8758-679AFD840FFA}" type="presParOf" srcId="{49085110-280B-A447-AC13-C7D927C2D3E0}" destId="{97F44F2C-A1B7-F746-AF71-DFA68CAACA1D}" srcOrd="7" destOrd="0" presId="urn:microsoft.com/office/officeart/2005/8/layout/vList2"/>
    <dgm:cxn modelId="{AE8F5343-F9E8-544A-AF6F-B26626732F6C}" type="presParOf" srcId="{49085110-280B-A447-AC13-C7D927C2D3E0}" destId="{3E4821A0-4CB6-9549-98B8-03178D837A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C6F28A-A17B-4313-8C15-B39267FCF8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661879-6BCD-E44F-B009-BDB8173E6A3C}">
      <dgm:prSet/>
      <dgm:spPr/>
      <dgm:t>
        <a:bodyPr/>
        <a:lstStyle/>
        <a:p>
          <a:r>
            <a:rPr lang="en-US" dirty="0"/>
            <a:t>APIs REST/</a:t>
          </a:r>
          <a:r>
            <a:rPr lang="en-US" dirty="0" err="1"/>
            <a:t>GraphQL</a:t>
          </a:r>
          <a:endParaRPr lang="en-US" dirty="0"/>
        </a:p>
      </dgm:t>
    </dgm:pt>
    <dgm:pt modelId="{8D5D46AD-F519-C444-917E-750161360257}" type="parTrans" cxnId="{79207902-339F-0C47-8D6C-EC863E31E614}">
      <dgm:prSet/>
      <dgm:spPr/>
      <dgm:t>
        <a:bodyPr/>
        <a:lstStyle/>
        <a:p>
          <a:endParaRPr lang="en-US"/>
        </a:p>
      </dgm:t>
    </dgm:pt>
    <dgm:pt modelId="{CA7CEB25-317C-734A-ADE8-02123C9D0033}" type="sibTrans" cxnId="{79207902-339F-0C47-8D6C-EC863E31E614}">
      <dgm:prSet/>
      <dgm:spPr/>
      <dgm:t>
        <a:bodyPr/>
        <a:lstStyle/>
        <a:p>
          <a:endParaRPr lang="en-US"/>
        </a:p>
      </dgm:t>
    </dgm:pt>
    <dgm:pt modelId="{4ADD020A-567C-F646-9DEE-818D70434537}">
      <dgm:prSet/>
      <dgm:spPr/>
      <dgm:t>
        <a:bodyPr/>
        <a:lstStyle/>
        <a:p>
          <a:r>
            <a:rPr lang="en-US" dirty="0" err="1"/>
            <a:t>Procesamiento</a:t>
          </a:r>
          <a:r>
            <a:rPr lang="en-US" dirty="0"/>
            <a:t> de </a:t>
          </a:r>
          <a:r>
            <a:rPr lang="en-US" dirty="0" err="1"/>
            <a:t>datos</a:t>
          </a:r>
          <a:endParaRPr lang="en-US" dirty="0"/>
        </a:p>
      </dgm:t>
    </dgm:pt>
    <dgm:pt modelId="{AE74BF03-B5C4-2A4A-AC55-A2395BC3DAB4}" type="parTrans" cxnId="{6E131EBD-D618-3448-83C3-FD0A8B29592F}">
      <dgm:prSet/>
      <dgm:spPr/>
      <dgm:t>
        <a:bodyPr/>
        <a:lstStyle/>
        <a:p>
          <a:endParaRPr lang="en-US"/>
        </a:p>
      </dgm:t>
    </dgm:pt>
    <dgm:pt modelId="{296421EE-63F4-0447-B5E7-4E1D55DB5A16}" type="sibTrans" cxnId="{6E131EBD-D618-3448-83C3-FD0A8B29592F}">
      <dgm:prSet/>
      <dgm:spPr/>
      <dgm:t>
        <a:bodyPr/>
        <a:lstStyle/>
        <a:p>
          <a:endParaRPr lang="en-US"/>
        </a:p>
      </dgm:t>
    </dgm:pt>
    <dgm:pt modelId="{3186A180-94B7-3E44-BCE2-B688CBADD7D8}">
      <dgm:prSet/>
      <dgm:spPr/>
      <dgm:t>
        <a:bodyPr/>
        <a:lstStyle/>
        <a:p>
          <a:r>
            <a:rPr lang="en-US" dirty="0" err="1"/>
            <a:t>Automatización</a:t>
          </a:r>
          <a:endParaRPr lang="en-US" dirty="0"/>
        </a:p>
      </dgm:t>
    </dgm:pt>
    <dgm:pt modelId="{9617C13D-FC52-494D-8409-4693044741EC}" type="parTrans" cxnId="{15A659FF-5DA5-9942-B340-494DDB9306D1}">
      <dgm:prSet/>
      <dgm:spPr/>
      <dgm:t>
        <a:bodyPr/>
        <a:lstStyle/>
        <a:p>
          <a:endParaRPr lang="en-US"/>
        </a:p>
      </dgm:t>
    </dgm:pt>
    <dgm:pt modelId="{657BB6CF-0F70-1248-86D1-D53A5757C7A0}" type="sibTrans" cxnId="{15A659FF-5DA5-9942-B340-494DDB9306D1}">
      <dgm:prSet/>
      <dgm:spPr/>
      <dgm:t>
        <a:bodyPr/>
        <a:lstStyle/>
        <a:p>
          <a:endParaRPr lang="en-US"/>
        </a:p>
      </dgm:t>
    </dgm:pt>
    <dgm:pt modelId="{A525E508-24EA-3949-BC5C-AC34B2B0F2E8}">
      <dgm:prSet/>
      <dgm:spPr/>
      <dgm:t>
        <a:bodyPr/>
        <a:lstStyle/>
        <a:p>
          <a:r>
            <a:rPr lang="en-US" dirty="0"/>
            <a:t>Webhooks</a:t>
          </a:r>
        </a:p>
      </dgm:t>
    </dgm:pt>
    <dgm:pt modelId="{F75FE0CA-1B18-E74D-AFCF-4D54FAE61C61}" type="parTrans" cxnId="{2B1D133B-16EE-CE45-BEF0-4130F27617C9}">
      <dgm:prSet/>
      <dgm:spPr/>
      <dgm:t>
        <a:bodyPr/>
        <a:lstStyle/>
        <a:p>
          <a:endParaRPr lang="en-US"/>
        </a:p>
      </dgm:t>
    </dgm:pt>
    <dgm:pt modelId="{D8CCBF2D-752D-2D48-89CC-C4F2420048DD}" type="sibTrans" cxnId="{2B1D133B-16EE-CE45-BEF0-4130F27617C9}">
      <dgm:prSet/>
      <dgm:spPr/>
      <dgm:t>
        <a:bodyPr/>
        <a:lstStyle/>
        <a:p>
          <a:endParaRPr lang="en-US"/>
        </a:p>
      </dgm:t>
    </dgm:pt>
    <dgm:pt modelId="{3B5B2155-077D-F045-A789-F4F6DA84AC0C}">
      <dgm:prSet/>
      <dgm:spPr/>
      <dgm:t>
        <a:bodyPr/>
        <a:lstStyle/>
        <a:p>
          <a:r>
            <a:rPr lang="en-US" dirty="0"/>
            <a:t>ETL pipelines</a:t>
          </a:r>
        </a:p>
      </dgm:t>
    </dgm:pt>
    <dgm:pt modelId="{B1770552-6CEF-3146-AC1D-D1A66E237BDC}" type="parTrans" cxnId="{07E86EA3-B4AC-6745-9F0D-A181D713607E}">
      <dgm:prSet/>
      <dgm:spPr/>
      <dgm:t>
        <a:bodyPr/>
        <a:lstStyle/>
        <a:p>
          <a:endParaRPr lang="en-US"/>
        </a:p>
      </dgm:t>
    </dgm:pt>
    <dgm:pt modelId="{6D6D55B1-1742-914F-B5AF-81CB255C4F37}" type="sibTrans" cxnId="{07E86EA3-B4AC-6745-9F0D-A181D713607E}">
      <dgm:prSet/>
      <dgm:spPr/>
      <dgm:t>
        <a:bodyPr/>
        <a:lstStyle/>
        <a:p>
          <a:endParaRPr lang="en-US"/>
        </a:p>
      </dgm:t>
    </dgm:pt>
    <dgm:pt modelId="{652E230C-9E88-8E4F-B038-95F795FB18C6}">
      <dgm:prSet/>
      <dgm:spPr/>
      <dgm:t>
        <a:bodyPr/>
        <a:lstStyle/>
        <a:p>
          <a:r>
            <a:rPr lang="en-US" dirty="0" err="1"/>
            <a:t>Microservicios</a:t>
          </a:r>
          <a:endParaRPr lang="en-US" dirty="0"/>
        </a:p>
      </dgm:t>
    </dgm:pt>
    <dgm:pt modelId="{59AFB83E-9273-A740-BDD5-D9ECAB05B36C}" type="parTrans" cxnId="{D94702B4-C19A-E34D-9D9C-7C17E3626109}">
      <dgm:prSet/>
      <dgm:spPr/>
      <dgm:t>
        <a:bodyPr/>
        <a:lstStyle/>
        <a:p>
          <a:endParaRPr lang="en-US"/>
        </a:p>
      </dgm:t>
    </dgm:pt>
    <dgm:pt modelId="{400943B3-79FD-0148-9CA7-9C3C861C93B4}" type="sibTrans" cxnId="{D94702B4-C19A-E34D-9D9C-7C17E3626109}">
      <dgm:prSet/>
      <dgm:spPr/>
      <dgm:t>
        <a:bodyPr/>
        <a:lstStyle/>
        <a:p>
          <a:endParaRPr lang="en-US"/>
        </a:p>
      </dgm:t>
    </dgm:pt>
    <dgm:pt modelId="{49085110-280B-A447-AC13-C7D927C2D3E0}" type="pres">
      <dgm:prSet presAssocID="{88C6F28A-A17B-4313-8C15-B39267FCF8B2}" presName="linear" presStyleCnt="0">
        <dgm:presLayoutVars>
          <dgm:animLvl val="lvl"/>
          <dgm:resizeHandles val="exact"/>
        </dgm:presLayoutVars>
      </dgm:prSet>
      <dgm:spPr/>
    </dgm:pt>
    <dgm:pt modelId="{38354DEF-865B-0D46-AAD7-49CCC0F227EB}" type="pres">
      <dgm:prSet presAssocID="{31661879-6BCD-E44F-B009-BDB8173E6A3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82E0307-FBE8-994A-BEC5-6D6FD0877490}" type="pres">
      <dgm:prSet presAssocID="{CA7CEB25-317C-734A-ADE8-02123C9D0033}" presName="spacer" presStyleCnt="0"/>
      <dgm:spPr/>
    </dgm:pt>
    <dgm:pt modelId="{D3B7CBE7-1FD7-164A-86B2-B2FC81E1ED53}" type="pres">
      <dgm:prSet presAssocID="{4ADD020A-567C-F646-9DEE-818D7043453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029AC3-787B-E941-86FA-714FCBA4098B}" type="pres">
      <dgm:prSet presAssocID="{296421EE-63F4-0447-B5E7-4E1D55DB5A16}" presName="spacer" presStyleCnt="0"/>
      <dgm:spPr/>
    </dgm:pt>
    <dgm:pt modelId="{A8F06A4E-843D-4744-B2BB-84E8A02BCC7E}" type="pres">
      <dgm:prSet presAssocID="{3186A180-94B7-3E44-BCE2-B688CBADD7D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CC7DEB4-CFDC-C747-9C74-62FB55754287}" type="pres">
      <dgm:prSet presAssocID="{657BB6CF-0F70-1248-86D1-D53A5757C7A0}" presName="spacer" presStyleCnt="0"/>
      <dgm:spPr/>
    </dgm:pt>
    <dgm:pt modelId="{91CAD189-F560-D74D-BA26-8C8EE78D2D40}" type="pres">
      <dgm:prSet presAssocID="{A525E508-24EA-3949-BC5C-AC34B2B0F2E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BCCDB84-8C0B-2240-87A1-6BF78BAF747D}" type="pres">
      <dgm:prSet presAssocID="{D8CCBF2D-752D-2D48-89CC-C4F2420048DD}" presName="spacer" presStyleCnt="0"/>
      <dgm:spPr/>
    </dgm:pt>
    <dgm:pt modelId="{19ED121F-ACEC-4E4C-A34C-3EC0D5DD4038}" type="pres">
      <dgm:prSet presAssocID="{3B5B2155-077D-F045-A789-F4F6DA84AC0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E1ED28C-5BC8-4A45-B2E3-019ED3E57B5E}" type="pres">
      <dgm:prSet presAssocID="{6D6D55B1-1742-914F-B5AF-81CB255C4F37}" presName="spacer" presStyleCnt="0"/>
      <dgm:spPr/>
    </dgm:pt>
    <dgm:pt modelId="{B11E60CD-3DEE-9C47-8565-DE7F60BC656B}" type="pres">
      <dgm:prSet presAssocID="{652E230C-9E88-8E4F-B038-95F795FB18C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9207902-339F-0C47-8D6C-EC863E31E614}" srcId="{88C6F28A-A17B-4313-8C15-B39267FCF8B2}" destId="{31661879-6BCD-E44F-B009-BDB8173E6A3C}" srcOrd="0" destOrd="0" parTransId="{8D5D46AD-F519-C444-917E-750161360257}" sibTransId="{CA7CEB25-317C-734A-ADE8-02123C9D0033}"/>
    <dgm:cxn modelId="{11E9AF04-E924-C943-937B-F53513AF4BE9}" type="presOf" srcId="{3186A180-94B7-3E44-BCE2-B688CBADD7D8}" destId="{A8F06A4E-843D-4744-B2BB-84E8A02BCC7E}" srcOrd="0" destOrd="0" presId="urn:microsoft.com/office/officeart/2005/8/layout/vList2"/>
    <dgm:cxn modelId="{60125A2F-6071-9841-A932-57F498BBF17D}" type="presOf" srcId="{4ADD020A-567C-F646-9DEE-818D70434537}" destId="{D3B7CBE7-1FD7-164A-86B2-B2FC81E1ED53}" srcOrd="0" destOrd="0" presId="urn:microsoft.com/office/officeart/2005/8/layout/vList2"/>
    <dgm:cxn modelId="{2B1D133B-16EE-CE45-BEF0-4130F27617C9}" srcId="{88C6F28A-A17B-4313-8C15-B39267FCF8B2}" destId="{A525E508-24EA-3949-BC5C-AC34B2B0F2E8}" srcOrd="3" destOrd="0" parTransId="{F75FE0CA-1B18-E74D-AFCF-4D54FAE61C61}" sibTransId="{D8CCBF2D-752D-2D48-89CC-C4F2420048DD}"/>
    <dgm:cxn modelId="{8ABAA397-34D0-3F45-8345-AD9E38137D6F}" type="presOf" srcId="{31661879-6BCD-E44F-B009-BDB8173E6A3C}" destId="{38354DEF-865B-0D46-AAD7-49CCC0F227EB}" srcOrd="0" destOrd="0" presId="urn:microsoft.com/office/officeart/2005/8/layout/vList2"/>
    <dgm:cxn modelId="{6E8A459A-F684-A346-9589-2B648D6BB1D9}" type="presOf" srcId="{3B5B2155-077D-F045-A789-F4F6DA84AC0C}" destId="{19ED121F-ACEC-4E4C-A34C-3EC0D5DD4038}" srcOrd="0" destOrd="0" presId="urn:microsoft.com/office/officeart/2005/8/layout/vList2"/>
    <dgm:cxn modelId="{07E86EA3-B4AC-6745-9F0D-A181D713607E}" srcId="{88C6F28A-A17B-4313-8C15-B39267FCF8B2}" destId="{3B5B2155-077D-F045-A789-F4F6DA84AC0C}" srcOrd="4" destOrd="0" parTransId="{B1770552-6CEF-3146-AC1D-D1A66E237BDC}" sibTransId="{6D6D55B1-1742-914F-B5AF-81CB255C4F37}"/>
    <dgm:cxn modelId="{D94702B4-C19A-E34D-9D9C-7C17E3626109}" srcId="{88C6F28A-A17B-4313-8C15-B39267FCF8B2}" destId="{652E230C-9E88-8E4F-B038-95F795FB18C6}" srcOrd="5" destOrd="0" parTransId="{59AFB83E-9273-A740-BDD5-D9ECAB05B36C}" sibTransId="{400943B3-79FD-0148-9CA7-9C3C861C93B4}"/>
    <dgm:cxn modelId="{6E131EBD-D618-3448-83C3-FD0A8B29592F}" srcId="{88C6F28A-A17B-4313-8C15-B39267FCF8B2}" destId="{4ADD020A-567C-F646-9DEE-818D70434537}" srcOrd="1" destOrd="0" parTransId="{AE74BF03-B5C4-2A4A-AC55-A2395BC3DAB4}" sibTransId="{296421EE-63F4-0447-B5E7-4E1D55DB5A16}"/>
    <dgm:cxn modelId="{52CCEFC1-8B50-7E44-8F9D-225C60410939}" type="presOf" srcId="{652E230C-9E88-8E4F-B038-95F795FB18C6}" destId="{B11E60CD-3DEE-9C47-8565-DE7F60BC656B}" srcOrd="0" destOrd="0" presId="urn:microsoft.com/office/officeart/2005/8/layout/vList2"/>
    <dgm:cxn modelId="{DAC98EC3-CBAD-BC44-8404-233820136715}" type="presOf" srcId="{A525E508-24EA-3949-BC5C-AC34B2B0F2E8}" destId="{91CAD189-F560-D74D-BA26-8C8EE78D2D40}" srcOrd="0" destOrd="0" presId="urn:microsoft.com/office/officeart/2005/8/layout/vList2"/>
    <dgm:cxn modelId="{6F7094EF-4E9F-5145-BEF2-0247B575AA5E}" type="presOf" srcId="{88C6F28A-A17B-4313-8C15-B39267FCF8B2}" destId="{49085110-280B-A447-AC13-C7D927C2D3E0}" srcOrd="0" destOrd="0" presId="urn:microsoft.com/office/officeart/2005/8/layout/vList2"/>
    <dgm:cxn modelId="{15A659FF-5DA5-9942-B340-494DDB9306D1}" srcId="{88C6F28A-A17B-4313-8C15-B39267FCF8B2}" destId="{3186A180-94B7-3E44-BCE2-B688CBADD7D8}" srcOrd="2" destOrd="0" parTransId="{9617C13D-FC52-494D-8409-4693044741EC}" sibTransId="{657BB6CF-0F70-1248-86D1-D53A5757C7A0}"/>
    <dgm:cxn modelId="{3F126C5E-C773-6948-9CBD-090B7B5EC466}" type="presParOf" srcId="{49085110-280B-A447-AC13-C7D927C2D3E0}" destId="{38354DEF-865B-0D46-AAD7-49CCC0F227EB}" srcOrd="0" destOrd="0" presId="urn:microsoft.com/office/officeart/2005/8/layout/vList2"/>
    <dgm:cxn modelId="{FBAE32E8-8971-DB42-9AC3-724A5C310773}" type="presParOf" srcId="{49085110-280B-A447-AC13-C7D927C2D3E0}" destId="{E82E0307-FBE8-994A-BEC5-6D6FD0877490}" srcOrd="1" destOrd="0" presId="urn:microsoft.com/office/officeart/2005/8/layout/vList2"/>
    <dgm:cxn modelId="{5AB1F8DB-F4D5-7645-A4B6-5D32C397A039}" type="presParOf" srcId="{49085110-280B-A447-AC13-C7D927C2D3E0}" destId="{D3B7CBE7-1FD7-164A-86B2-B2FC81E1ED53}" srcOrd="2" destOrd="0" presId="urn:microsoft.com/office/officeart/2005/8/layout/vList2"/>
    <dgm:cxn modelId="{A39CEEDD-2817-2D44-A43C-5B62AFD2621D}" type="presParOf" srcId="{49085110-280B-A447-AC13-C7D927C2D3E0}" destId="{25029AC3-787B-E941-86FA-714FCBA4098B}" srcOrd="3" destOrd="0" presId="urn:microsoft.com/office/officeart/2005/8/layout/vList2"/>
    <dgm:cxn modelId="{E4BE0404-3F72-184F-A26E-11248835422F}" type="presParOf" srcId="{49085110-280B-A447-AC13-C7D927C2D3E0}" destId="{A8F06A4E-843D-4744-B2BB-84E8A02BCC7E}" srcOrd="4" destOrd="0" presId="urn:microsoft.com/office/officeart/2005/8/layout/vList2"/>
    <dgm:cxn modelId="{39E71AD9-C172-4946-912B-F7C7832F15BD}" type="presParOf" srcId="{49085110-280B-A447-AC13-C7D927C2D3E0}" destId="{BCC7DEB4-CFDC-C747-9C74-62FB55754287}" srcOrd="5" destOrd="0" presId="urn:microsoft.com/office/officeart/2005/8/layout/vList2"/>
    <dgm:cxn modelId="{CBBFDF0E-054E-674F-B745-BD3D253A5176}" type="presParOf" srcId="{49085110-280B-A447-AC13-C7D927C2D3E0}" destId="{91CAD189-F560-D74D-BA26-8C8EE78D2D40}" srcOrd="6" destOrd="0" presId="urn:microsoft.com/office/officeart/2005/8/layout/vList2"/>
    <dgm:cxn modelId="{07CE54EE-1414-D54A-93E4-C11B103A458A}" type="presParOf" srcId="{49085110-280B-A447-AC13-C7D927C2D3E0}" destId="{9BCCDB84-8C0B-2240-87A1-6BF78BAF747D}" srcOrd="7" destOrd="0" presId="urn:microsoft.com/office/officeart/2005/8/layout/vList2"/>
    <dgm:cxn modelId="{689E79F7-67A3-E449-B1A7-0BAC45BC1084}" type="presParOf" srcId="{49085110-280B-A447-AC13-C7D927C2D3E0}" destId="{19ED121F-ACEC-4E4C-A34C-3EC0D5DD4038}" srcOrd="8" destOrd="0" presId="urn:microsoft.com/office/officeart/2005/8/layout/vList2"/>
    <dgm:cxn modelId="{417D8FD1-9487-8E4F-A60D-9B4C37490C99}" type="presParOf" srcId="{49085110-280B-A447-AC13-C7D927C2D3E0}" destId="{9E1ED28C-5BC8-4A45-B2E3-019ED3E57B5E}" srcOrd="9" destOrd="0" presId="urn:microsoft.com/office/officeart/2005/8/layout/vList2"/>
    <dgm:cxn modelId="{AAD32EAF-883A-FD48-AD3C-BEE630A75550}" type="presParOf" srcId="{49085110-280B-A447-AC13-C7D927C2D3E0}" destId="{B11E60CD-3DEE-9C47-8565-DE7F60BC656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C6F28A-A17B-4313-8C15-B39267FCF8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6336DF-AABA-4455-9EFE-0027C4B6CF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Documentación</a:t>
          </a:r>
          <a:r>
            <a:rPr lang="en-US" dirty="0"/>
            <a:t> AWS Lambda</a:t>
          </a:r>
        </a:p>
      </dgm:t>
    </dgm:pt>
    <dgm:pt modelId="{921C2B1B-B3A2-400E-80F5-BF1306AE959B}" type="parTrans" cxnId="{63B9ADEC-A2FC-4C78-85FD-7A1650A08767}">
      <dgm:prSet/>
      <dgm:spPr/>
      <dgm:t>
        <a:bodyPr/>
        <a:lstStyle/>
        <a:p>
          <a:endParaRPr lang="en-US"/>
        </a:p>
      </dgm:t>
    </dgm:pt>
    <dgm:pt modelId="{A5C58087-CB3E-4DFB-B404-AD9DB7DC1C91}" type="sibTrans" cxnId="{63B9ADEC-A2FC-4C78-85FD-7A1650A08767}">
      <dgm:prSet/>
      <dgm:spPr/>
      <dgm:t>
        <a:bodyPr/>
        <a:lstStyle/>
        <a:p>
          <a:endParaRPr lang="en-US"/>
        </a:p>
      </dgm:t>
    </dgm:pt>
    <dgm:pt modelId="{FB750E9A-97D8-E045-BA2F-64A712CAB1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NestJS Docs</a:t>
          </a:r>
          <a:endParaRPr lang="en-US" dirty="0"/>
        </a:p>
      </dgm:t>
    </dgm:pt>
    <dgm:pt modelId="{1E79F5FB-E049-0448-9B74-C13F9F6AF429}" type="parTrans" cxnId="{758CB737-6218-5747-AA34-0930B58806EE}">
      <dgm:prSet/>
      <dgm:spPr/>
      <dgm:t>
        <a:bodyPr/>
        <a:lstStyle/>
        <a:p>
          <a:endParaRPr lang="en-US"/>
        </a:p>
      </dgm:t>
    </dgm:pt>
    <dgm:pt modelId="{C0FED3E5-127C-9849-B1E6-39FC7C7E0A0E}" type="sibTrans" cxnId="{758CB737-6218-5747-AA34-0930B58806EE}">
      <dgm:prSet/>
      <dgm:spPr/>
      <dgm:t>
        <a:bodyPr/>
        <a:lstStyle/>
        <a:p>
          <a:endParaRPr lang="en-US"/>
        </a:p>
      </dgm:t>
    </dgm:pt>
    <dgm:pt modelId="{9D038205-F065-034F-810F-CBFA4B8E8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Serverless Framework Docs</a:t>
          </a:r>
          <a:endParaRPr lang="en-US" dirty="0"/>
        </a:p>
      </dgm:t>
    </dgm:pt>
    <dgm:pt modelId="{33305948-88F2-914C-BB8D-88DC5A8A63F7}" type="parTrans" cxnId="{2CFFE903-2F27-A745-897F-50B62DD6FB45}">
      <dgm:prSet/>
      <dgm:spPr/>
      <dgm:t>
        <a:bodyPr/>
        <a:lstStyle/>
        <a:p>
          <a:endParaRPr lang="en-US"/>
        </a:p>
      </dgm:t>
    </dgm:pt>
    <dgm:pt modelId="{AC53D7B5-4B66-8040-8555-43F54198877A}" type="sibTrans" cxnId="{2CFFE903-2F27-A745-897F-50B62DD6FB45}">
      <dgm:prSet/>
      <dgm:spPr/>
      <dgm:t>
        <a:bodyPr/>
        <a:lstStyle/>
        <a:p>
          <a:endParaRPr lang="en-US"/>
        </a:p>
      </dgm:t>
    </dgm:pt>
    <dgm:pt modelId="{21B062C8-66C2-0D4A-8F39-A94AC5948B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GiHub repo del workshop</a:t>
          </a:r>
          <a:endParaRPr lang="en-US" dirty="0"/>
        </a:p>
      </dgm:t>
    </dgm:pt>
    <dgm:pt modelId="{E5F849CB-E533-3349-BB48-A104800F6A3C}" type="parTrans" cxnId="{1009E042-7B4A-0648-B6DB-00AEDAF44010}">
      <dgm:prSet/>
      <dgm:spPr/>
      <dgm:t>
        <a:bodyPr/>
        <a:lstStyle/>
        <a:p>
          <a:endParaRPr lang="en-US"/>
        </a:p>
      </dgm:t>
    </dgm:pt>
    <dgm:pt modelId="{17C28DD8-463E-B24E-ABC0-1E7B068C919E}" type="sibTrans" cxnId="{1009E042-7B4A-0648-B6DB-00AEDAF44010}">
      <dgm:prSet/>
      <dgm:spPr/>
      <dgm:t>
        <a:bodyPr/>
        <a:lstStyle/>
        <a:p>
          <a:endParaRPr lang="en-US"/>
        </a:p>
      </dgm:t>
    </dgm:pt>
    <dgm:pt modelId="{EDC26075-3E01-3E44-B1CC-6C69818EA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Comunidad NestJS</a:t>
          </a:r>
          <a:endParaRPr lang="en-US" dirty="0"/>
        </a:p>
      </dgm:t>
    </dgm:pt>
    <dgm:pt modelId="{A0B5FEB9-599D-4C40-A4F7-6D85D9ED1756}" type="parTrans" cxnId="{594E57BC-505B-DC45-AE7C-C1C8968C0146}">
      <dgm:prSet/>
      <dgm:spPr/>
      <dgm:t>
        <a:bodyPr/>
        <a:lstStyle/>
        <a:p>
          <a:endParaRPr lang="en-US"/>
        </a:p>
      </dgm:t>
    </dgm:pt>
    <dgm:pt modelId="{C2CE1C0E-7C5E-C545-AE9B-3702E35EEA0F}" type="sibTrans" cxnId="{594E57BC-505B-DC45-AE7C-C1C8968C0146}">
      <dgm:prSet/>
      <dgm:spPr/>
      <dgm:t>
        <a:bodyPr/>
        <a:lstStyle/>
        <a:p>
          <a:endParaRPr lang="en-US"/>
        </a:p>
      </dgm:t>
    </dgm:pt>
    <dgm:pt modelId="{9A8CBAD3-32D6-784C-AF35-CB95055100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Serverless Blog</a:t>
          </a:r>
          <a:endParaRPr lang="en-US" dirty="0"/>
        </a:p>
      </dgm:t>
    </dgm:pt>
    <dgm:pt modelId="{056569BF-7316-F24C-9234-58A61B2BA54B}" type="parTrans" cxnId="{12EEA2AF-C03E-ED4E-BFA1-378D9AE76C88}">
      <dgm:prSet/>
      <dgm:spPr/>
      <dgm:t>
        <a:bodyPr/>
        <a:lstStyle/>
        <a:p>
          <a:endParaRPr lang="en-US"/>
        </a:p>
      </dgm:t>
    </dgm:pt>
    <dgm:pt modelId="{8941ED50-3F81-394B-AD3C-64EADF0AE9FC}" type="sibTrans" cxnId="{12EEA2AF-C03E-ED4E-BFA1-378D9AE76C88}">
      <dgm:prSet/>
      <dgm:spPr/>
      <dgm:t>
        <a:bodyPr/>
        <a:lstStyle/>
        <a:p>
          <a:endParaRPr lang="en-US"/>
        </a:p>
      </dgm:t>
    </dgm:pt>
    <dgm:pt modelId="{49085110-280B-A447-AC13-C7D927C2D3E0}" type="pres">
      <dgm:prSet presAssocID="{88C6F28A-A17B-4313-8C15-B39267FCF8B2}" presName="linear" presStyleCnt="0">
        <dgm:presLayoutVars>
          <dgm:animLvl val="lvl"/>
          <dgm:resizeHandles val="exact"/>
        </dgm:presLayoutVars>
      </dgm:prSet>
      <dgm:spPr/>
    </dgm:pt>
    <dgm:pt modelId="{3B0E3C23-254E-CC40-947D-A0DFAAE88D77}" type="pres">
      <dgm:prSet presAssocID="{1F6336DF-AABA-4455-9EFE-0027C4B6CFF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67EF17D-57F7-2B4B-99DD-F08BEF22893B}" type="pres">
      <dgm:prSet presAssocID="{A5C58087-CB3E-4DFB-B404-AD9DB7DC1C91}" presName="spacer" presStyleCnt="0"/>
      <dgm:spPr/>
    </dgm:pt>
    <dgm:pt modelId="{9F555E1D-EAF9-CC4A-928D-2D8F5D7E5CF0}" type="pres">
      <dgm:prSet presAssocID="{FB750E9A-97D8-E045-BA2F-64A712CAB17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08E95BB-21E5-5D45-9213-7731E2ED9DEB}" type="pres">
      <dgm:prSet presAssocID="{C0FED3E5-127C-9849-B1E6-39FC7C7E0A0E}" presName="spacer" presStyleCnt="0"/>
      <dgm:spPr/>
    </dgm:pt>
    <dgm:pt modelId="{2C6258C7-7CE6-A841-A8C4-E1E8D3A2A72D}" type="pres">
      <dgm:prSet presAssocID="{9D038205-F065-034F-810F-CBFA4B8E8C2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E5C518F-2371-B04A-AF72-295342F66502}" type="pres">
      <dgm:prSet presAssocID="{AC53D7B5-4B66-8040-8555-43F54198877A}" presName="spacer" presStyleCnt="0"/>
      <dgm:spPr/>
    </dgm:pt>
    <dgm:pt modelId="{11E28D8A-788E-434C-AB85-9EE585DEBBF5}" type="pres">
      <dgm:prSet presAssocID="{21B062C8-66C2-0D4A-8F39-A94AC5948B6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F6FA0FF-1037-8F4F-BB46-392EBDAFB71B}" type="pres">
      <dgm:prSet presAssocID="{17C28DD8-463E-B24E-ABC0-1E7B068C919E}" presName="spacer" presStyleCnt="0"/>
      <dgm:spPr/>
    </dgm:pt>
    <dgm:pt modelId="{5A6E8864-4057-6C40-80B5-5486A7926E53}" type="pres">
      <dgm:prSet presAssocID="{EDC26075-3E01-3E44-B1CC-6C69818EA3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87E3DB0-FAEF-114A-8D49-7220D9B7740E}" type="pres">
      <dgm:prSet presAssocID="{C2CE1C0E-7C5E-C545-AE9B-3702E35EEA0F}" presName="spacer" presStyleCnt="0"/>
      <dgm:spPr/>
    </dgm:pt>
    <dgm:pt modelId="{01FEECBD-6B21-EE4B-9B13-87EDFFAB5AC2}" type="pres">
      <dgm:prSet presAssocID="{9A8CBAD3-32D6-784C-AF35-CB95055100A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CFFE903-2F27-A745-897F-50B62DD6FB45}" srcId="{88C6F28A-A17B-4313-8C15-B39267FCF8B2}" destId="{9D038205-F065-034F-810F-CBFA4B8E8C20}" srcOrd="2" destOrd="0" parTransId="{33305948-88F2-914C-BB8D-88DC5A8A63F7}" sibTransId="{AC53D7B5-4B66-8040-8555-43F54198877A}"/>
    <dgm:cxn modelId="{AB322E34-7F51-6A43-AFCF-E71AAB4846B4}" type="presOf" srcId="{FB750E9A-97D8-E045-BA2F-64A712CAB17E}" destId="{9F555E1D-EAF9-CC4A-928D-2D8F5D7E5CF0}" srcOrd="0" destOrd="0" presId="urn:microsoft.com/office/officeart/2005/8/layout/vList2"/>
    <dgm:cxn modelId="{758CB737-6218-5747-AA34-0930B58806EE}" srcId="{88C6F28A-A17B-4313-8C15-B39267FCF8B2}" destId="{FB750E9A-97D8-E045-BA2F-64A712CAB17E}" srcOrd="1" destOrd="0" parTransId="{1E79F5FB-E049-0448-9B74-C13F9F6AF429}" sibTransId="{C0FED3E5-127C-9849-B1E6-39FC7C7E0A0E}"/>
    <dgm:cxn modelId="{1009E042-7B4A-0648-B6DB-00AEDAF44010}" srcId="{88C6F28A-A17B-4313-8C15-B39267FCF8B2}" destId="{21B062C8-66C2-0D4A-8F39-A94AC5948B6B}" srcOrd="3" destOrd="0" parTransId="{E5F849CB-E533-3349-BB48-A104800F6A3C}" sibTransId="{17C28DD8-463E-B24E-ABC0-1E7B068C919E}"/>
    <dgm:cxn modelId="{33D6114D-40B2-E649-B72A-176E28B88781}" type="presOf" srcId="{9D038205-F065-034F-810F-CBFA4B8E8C20}" destId="{2C6258C7-7CE6-A841-A8C4-E1E8D3A2A72D}" srcOrd="0" destOrd="0" presId="urn:microsoft.com/office/officeart/2005/8/layout/vList2"/>
    <dgm:cxn modelId="{99C0DB5E-B474-4A47-97C0-BDE125314581}" type="presOf" srcId="{EDC26075-3E01-3E44-B1CC-6C69818EA342}" destId="{5A6E8864-4057-6C40-80B5-5486A7926E53}" srcOrd="0" destOrd="0" presId="urn:microsoft.com/office/officeart/2005/8/layout/vList2"/>
    <dgm:cxn modelId="{FA759C7C-CFC0-F844-99C7-11387A279621}" type="presOf" srcId="{21B062C8-66C2-0D4A-8F39-A94AC5948B6B}" destId="{11E28D8A-788E-434C-AB85-9EE585DEBBF5}" srcOrd="0" destOrd="0" presId="urn:microsoft.com/office/officeart/2005/8/layout/vList2"/>
    <dgm:cxn modelId="{F6EF1C84-7EE5-4B4E-8755-FB511CBCCF16}" type="presOf" srcId="{1F6336DF-AABA-4455-9EFE-0027C4B6CFF5}" destId="{3B0E3C23-254E-CC40-947D-A0DFAAE88D77}" srcOrd="0" destOrd="0" presId="urn:microsoft.com/office/officeart/2005/8/layout/vList2"/>
    <dgm:cxn modelId="{12EEA2AF-C03E-ED4E-BFA1-378D9AE76C88}" srcId="{88C6F28A-A17B-4313-8C15-B39267FCF8B2}" destId="{9A8CBAD3-32D6-784C-AF35-CB95055100AD}" srcOrd="5" destOrd="0" parTransId="{056569BF-7316-F24C-9234-58A61B2BA54B}" sibTransId="{8941ED50-3F81-394B-AD3C-64EADF0AE9FC}"/>
    <dgm:cxn modelId="{594E57BC-505B-DC45-AE7C-C1C8968C0146}" srcId="{88C6F28A-A17B-4313-8C15-B39267FCF8B2}" destId="{EDC26075-3E01-3E44-B1CC-6C69818EA342}" srcOrd="4" destOrd="0" parTransId="{A0B5FEB9-599D-4C40-A4F7-6D85D9ED1756}" sibTransId="{C2CE1C0E-7C5E-C545-AE9B-3702E35EEA0F}"/>
    <dgm:cxn modelId="{63B9ADEC-A2FC-4C78-85FD-7A1650A08767}" srcId="{88C6F28A-A17B-4313-8C15-B39267FCF8B2}" destId="{1F6336DF-AABA-4455-9EFE-0027C4B6CFF5}" srcOrd="0" destOrd="0" parTransId="{921C2B1B-B3A2-400E-80F5-BF1306AE959B}" sibTransId="{A5C58087-CB3E-4DFB-B404-AD9DB7DC1C91}"/>
    <dgm:cxn modelId="{70F0F1EE-E971-1D4F-ADFC-C5AD58E20345}" type="presOf" srcId="{88C6F28A-A17B-4313-8C15-B39267FCF8B2}" destId="{49085110-280B-A447-AC13-C7D927C2D3E0}" srcOrd="0" destOrd="0" presId="urn:microsoft.com/office/officeart/2005/8/layout/vList2"/>
    <dgm:cxn modelId="{A3996EF2-B078-D74F-A3C0-371E62FE1C9E}" type="presOf" srcId="{9A8CBAD3-32D6-784C-AF35-CB95055100AD}" destId="{01FEECBD-6B21-EE4B-9B13-87EDFFAB5AC2}" srcOrd="0" destOrd="0" presId="urn:microsoft.com/office/officeart/2005/8/layout/vList2"/>
    <dgm:cxn modelId="{42AB0FCF-D2A6-C642-81EE-0D14675B4A97}" type="presParOf" srcId="{49085110-280B-A447-AC13-C7D927C2D3E0}" destId="{3B0E3C23-254E-CC40-947D-A0DFAAE88D77}" srcOrd="0" destOrd="0" presId="urn:microsoft.com/office/officeart/2005/8/layout/vList2"/>
    <dgm:cxn modelId="{32C4E631-A867-B845-ADFD-82B10E4629DB}" type="presParOf" srcId="{49085110-280B-A447-AC13-C7D927C2D3E0}" destId="{E67EF17D-57F7-2B4B-99DD-F08BEF22893B}" srcOrd="1" destOrd="0" presId="urn:microsoft.com/office/officeart/2005/8/layout/vList2"/>
    <dgm:cxn modelId="{01A3C198-BB6A-054E-A868-3FA148D3D103}" type="presParOf" srcId="{49085110-280B-A447-AC13-C7D927C2D3E0}" destId="{9F555E1D-EAF9-CC4A-928D-2D8F5D7E5CF0}" srcOrd="2" destOrd="0" presId="urn:microsoft.com/office/officeart/2005/8/layout/vList2"/>
    <dgm:cxn modelId="{172B934C-DF88-DF44-99BD-1E15213D4EEC}" type="presParOf" srcId="{49085110-280B-A447-AC13-C7D927C2D3E0}" destId="{A08E95BB-21E5-5D45-9213-7731E2ED9DEB}" srcOrd="3" destOrd="0" presId="urn:microsoft.com/office/officeart/2005/8/layout/vList2"/>
    <dgm:cxn modelId="{E43DD91D-6E77-6346-9B60-4E52EFE10DAE}" type="presParOf" srcId="{49085110-280B-A447-AC13-C7D927C2D3E0}" destId="{2C6258C7-7CE6-A841-A8C4-E1E8D3A2A72D}" srcOrd="4" destOrd="0" presId="urn:microsoft.com/office/officeart/2005/8/layout/vList2"/>
    <dgm:cxn modelId="{F01FDEC6-63AD-7048-B33C-98CD396A104C}" type="presParOf" srcId="{49085110-280B-A447-AC13-C7D927C2D3E0}" destId="{AE5C518F-2371-B04A-AF72-295342F66502}" srcOrd="5" destOrd="0" presId="urn:microsoft.com/office/officeart/2005/8/layout/vList2"/>
    <dgm:cxn modelId="{767BFB3B-887A-3248-B188-8521757A1425}" type="presParOf" srcId="{49085110-280B-A447-AC13-C7D927C2D3E0}" destId="{11E28D8A-788E-434C-AB85-9EE585DEBBF5}" srcOrd="6" destOrd="0" presId="urn:microsoft.com/office/officeart/2005/8/layout/vList2"/>
    <dgm:cxn modelId="{EAC6A905-6987-E34E-93B2-AD40FD6B0A0A}" type="presParOf" srcId="{49085110-280B-A447-AC13-C7D927C2D3E0}" destId="{2F6FA0FF-1037-8F4F-BB46-392EBDAFB71B}" srcOrd="7" destOrd="0" presId="urn:microsoft.com/office/officeart/2005/8/layout/vList2"/>
    <dgm:cxn modelId="{29736AD0-292B-424A-A103-680F8F850379}" type="presParOf" srcId="{49085110-280B-A447-AC13-C7D927C2D3E0}" destId="{5A6E8864-4057-6C40-80B5-5486A7926E53}" srcOrd="8" destOrd="0" presId="urn:microsoft.com/office/officeart/2005/8/layout/vList2"/>
    <dgm:cxn modelId="{3787E79C-3B9D-AE40-971D-05EF975CF795}" type="presParOf" srcId="{49085110-280B-A447-AC13-C7D927C2D3E0}" destId="{287E3DB0-FAEF-114A-8D49-7220D9B7740E}" srcOrd="9" destOrd="0" presId="urn:microsoft.com/office/officeart/2005/8/layout/vList2"/>
    <dgm:cxn modelId="{6ADA9F27-E7AA-8C4B-A022-041064D4E25A}" type="presParOf" srcId="{49085110-280B-A447-AC13-C7D927C2D3E0}" destId="{01FEECBD-6B21-EE4B-9B13-87EDFFAB5AC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69A461-E9C1-40BD-A659-054DD0B3CC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58CBC28-0A67-46C1-9763-C9D64EEEACAB}">
      <dgm:prSet/>
      <dgm:spPr/>
      <dgm:t>
        <a:bodyPr/>
        <a:lstStyle/>
        <a:p>
          <a:r>
            <a:rPr lang="en-US"/>
            <a:t>Preguntas y respuestas</a:t>
          </a:r>
        </a:p>
      </dgm:t>
    </dgm:pt>
    <dgm:pt modelId="{1C4CFC6E-18F5-45FA-8F1D-226E01678E2F}" type="parTrans" cxnId="{56A324B5-F046-4D4D-A6D1-A5EB0A5CBC4E}">
      <dgm:prSet/>
      <dgm:spPr/>
      <dgm:t>
        <a:bodyPr/>
        <a:lstStyle/>
        <a:p>
          <a:endParaRPr lang="en-US"/>
        </a:p>
      </dgm:t>
    </dgm:pt>
    <dgm:pt modelId="{33E3D3FA-6AF4-445A-A573-35C2579021CF}" type="sibTrans" cxnId="{56A324B5-F046-4D4D-A6D1-A5EB0A5CBC4E}">
      <dgm:prSet/>
      <dgm:spPr/>
      <dgm:t>
        <a:bodyPr/>
        <a:lstStyle/>
        <a:p>
          <a:endParaRPr lang="en-US"/>
        </a:p>
      </dgm:t>
    </dgm:pt>
    <dgm:pt modelId="{07EED2AF-96F1-46AE-97E7-FF245F31CA54}">
      <dgm:prSet/>
      <dgm:spPr/>
      <dgm:t>
        <a:bodyPr/>
        <a:lstStyle/>
        <a:p>
          <a:r>
            <a:rPr lang="en-US"/>
            <a:t>Contacto: </a:t>
          </a:r>
          <a:r>
            <a:rPr lang="en-US">
              <a:hlinkClick xmlns:r="http://schemas.openxmlformats.org/officeDocument/2006/relationships" r:id="rId1"/>
            </a:rPr>
            <a:t>hello@poolcamacho.dev</a:t>
          </a:r>
          <a:endParaRPr lang="en-US"/>
        </a:p>
      </dgm:t>
    </dgm:pt>
    <dgm:pt modelId="{AAA4CC24-A97F-4ECE-BDCD-FF32007DFC14}" type="parTrans" cxnId="{08DAAF52-41E0-41DC-97F1-B7A6FE7F9276}">
      <dgm:prSet/>
      <dgm:spPr/>
      <dgm:t>
        <a:bodyPr/>
        <a:lstStyle/>
        <a:p>
          <a:endParaRPr lang="en-US"/>
        </a:p>
      </dgm:t>
    </dgm:pt>
    <dgm:pt modelId="{65C59872-4DA0-4AED-BCEF-7D339D758882}" type="sibTrans" cxnId="{08DAAF52-41E0-41DC-97F1-B7A6FE7F9276}">
      <dgm:prSet/>
      <dgm:spPr/>
      <dgm:t>
        <a:bodyPr/>
        <a:lstStyle/>
        <a:p>
          <a:endParaRPr lang="en-US"/>
        </a:p>
      </dgm:t>
    </dgm:pt>
    <dgm:pt modelId="{FFCEC585-F004-4A7C-AAF5-26980C690FEA}">
      <dgm:prSet/>
      <dgm:spPr/>
      <dgm:t>
        <a:bodyPr/>
        <a:lstStyle/>
        <a:p>
          <a:r>
            <a:rPr lang="en-US"/>
            <a:t>Repositorio: </a:t>
          </a:r>
          <a:r>
            <a:rPr lang="en-US">
              <a:hlinkClick xmlns:r="http://schemas.openxmlformats.org/officeDocument/2006/relationships" r:id="rId2"/>
            </a:rPr>
            <a:t>nestjs-aws-serverless-workshop</a:t>
          </a:r>
          <a:endParaRPr lang="en-US"/>
        </a:p>
      </dgm:t>
    </dgm:pt>
    <dgm:pt modelId="{2E693DA5-C453-4E4C-B25A-F902E03668EF}" type="parTrans" cxnId="{BB91A12E-AB8A-4B11-B974-CB86C7B91D66}">
      <dgm:prSet/>
      <dgm:spPr/>
      <dgm:t>
        <a:bodyPr/>
        <a:lstStyle/>
        <a:p>
          <a:endParaRPr lang="en-US"/>
        </a:p>
      </dgm:t>
    </dgm:pt>
    <dgm:pt modelId="{B2C4818C-DE71-430D-912F-B28269817F8E}" type="sibTrans" cxnId="{BB91A12E-AB8A-4B11-B974-CB86C7B91D66}">
      <dgm:prSet/>
      <dgm:spPr/>
      <dgm:t>
        <a:bodyPr/>
        <a:lstStyle/>
        <a:p>
          <a:endParaRPr lang="en-US"/>
        </a:p>
      </dgm:t>
    </dgm:pt>
    <dgm:pt modelId="{D22714FA-017A-4103-B62D-C6BEF1C80B27}" type="pres">
      <dgm:prSet presAssocID="{B769A461-E9C1-40BD-A659-054DD0B3CC97}" presName="root" presStyleCnt="0">
        <dgm:presLayoutVars>
          <dgm:dir/>
          <dgm:resizeHandles val="exact"/>
        </dgm:presLayoutVars>
      </dgm:prSet>
      <dgm:spPr/>
    </dgm:pt>
    <dgm:pt modelId="{6E72ACD5-0C18-4437-BEA0-57439C146AA7}" type="pres">
      <dgm:prSet presAssocID="{458CBC28-0A67-46C1-9763-C9D64EEEACAB}" presName="compNode" presStyleCnt="0"/>
      <dgm:spPr/>
    </dgm:pt>
    <dgm:pt modelId="{B06D7EBB-9B68-47D5-86F7-67522FC1A196}" type="pres">
      <dgm:prSet presAssocID="{458CBC28-0A67-46C1-9763-C9D64EEEACAB}" presName="bgRect" presStyleLbl="bgShp" presStyleIdx="0" presStyleCnt="3"/>
      <dgm:spPr/>
    </dgm:pt>
    <dgm:pt modelId="{4D758B20-4798-460C-8BCE-AE80710012E1}" type="pres">
      <dgm:prSet presAssocID="{458CBC28-0A67-46C1-9763-C9D64EEEACAB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394D13-575A-42DC-957B-ACD3EB389847}" type="pres">
      <dgm:prSet presAssocID="{458CBC28-0A67-46C1-9763-C9D64EEEACAB}" presName="spaceRect" presStyleCnt="0"/>
      <dgm:spPr/>
    </dgm:pt>
    <dgm:pt modelId="{90250231-7047-4A4F-B646-980A792069E4}" type="pres">
      <dgm:prSet presAssocID="{458CBC28-0A67-46C1-9763-C9D64EEEACAB}" presName="parTx" presStyleLbl="revTx" presStyleIdx="0" presStyleCnt="3">
        <dgm:presLayoutVars>
          <dgm:chMax val="0"/>
          <dgm:chPref val="0"/>
        </dgm:presLayoutVars>
      </dgm:prSet>
      <dgm:spPr/>
    </dgm:pt>
    <dgm:pt modelId="{71958149-9923-46C0-A8F4-2FA40FA2DBA0}" type="pres">
      <dgm:prSet presAssocID="{33E3D3FA-6AF4-445A-A573-35C2579021CF}" presName="sibTrans" presStyleCnt="0"/>
      <dgm:spPr/>
    </dgm:pt>
    <dgm:pt modelId="{2C4D38E2-8B62-4915-90FE-C39CA8458DD6}" type="pres">
      <dgm:prSet presAssocID="{07EED2AF-96F1-46AE-97E7-FF245F31CA54}" presName="compNode" presStyleCnt="0"/>
      <dgm:spPr/>
    </dgm:pt>
    <dgm:pt modelId="{2B0A98CC-3412-4A9A-A66C-CA361046D9F7}" type="pres">
      <dgm:prSet presAssocID="{07EED2AF-96F1-46AE-97E7-FF245F31CA54}" presName="bgRect" presStyleLbl="bgShp" presStyleIdx="1" presStyleCnt="3"/>
      <dgm:spPr/>
    </dgm:pt>
    <dgm:pt modelId="{2FAC3999-C0C3-4C24-B650-CC6FDDA8E3E3}" type="pres">
      <dgm:prSet presAssocID="{07EED2AF-96F1-46AE-97E7-FF245F31CA54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29348ECD-E0E4-4B78-8318-253709EA7827}" type="pres">
      <dgm:prSet presAssocID="{07EED2AF-96F1-46AE-97E7-FF245F31CA54}" presName="spaceRect" presStyleCnt="0"/>
      <dgm:spPr/>
    </dgm:pt>
    <dgm:pt modelId="{31F54433-2A5F-4B60-991E-EE6A6998C043}" type="pres">
      <dgm:prSet presAssocID="{07EED2AF-96F1-46AE-97E7-FF245F31CA54}" presName="parTx" presStyleLbl="revTx" presStyleIdx="1" presStyleCnt="3">
        <dgm:presLayoutVars>
          <dgm:chMax val="0"/>
          <dgm:chPref val="0"/>
        </dgm:presLayoutVars>
      </dgm:prSet>
      <dgm:spPr/>
    </dgm:pt>
    <dgm:pt modelId="{8546C68F-3424-4378-BB85-FD81184474DA}" type="pres">
      <dgm:prSet presAssocID="{65C59872-4DA0-4AED-BCEF-7D339D758882}" presName="sibTrans" presStyleCnt="0"/>
      <dgm:spPr/>
    </dgm:pt>
    <dgm:pt modelId="{1157C110-1888-4C1A-B7B5-3363A428E2EE}" type="pres">
      <dgm:prSet presAssocID="{FFCEC585-F004-4A7C-AAF5-26980C690FEA}" presName="compNode" presStyleCnt="0"/>
      <dgm:spPr/>
    </dgm:pt>
    <dgm:pt modelId="{29CAA2BA-586D-4393-96C6-7BA00E8922E2}" type="pres">
      <dgm:prSet presAssocID="{FFCEC585-F004-4A7C-AAF5-26980C690FEA}" presName="bgRect" presStyleLbl="bgShp" presStyleIdx="2" presStyleCnt="3"/>
      <dgm:spPr/>
    </dgm:pt>
    <dgm:pt modelId="{62EDC66D-CC8E-4914-8C0A-FF904EBEFED3}" type="pres">
      <dgm:prSet presAssocID="{FFCEC585-F004-4A7C-AAF5-26980C690FEA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B44C583-0AE7-436D-8CB1-243C71F927A3}" type="pres">
      <dgm:prSet presAssocID="{FFCEC585-F004-4A7C-AAF5-26980C690FEA}" presName="spaceRect" presStyleCnt="0"/>
      <dgm:spPr/>
    </dgm:pt>
    <dgm:pt modelId="{1016CB37-7FC6-4BB7-B765-1DE0C1BC4500}" type="pres">
      <dgm:prSet presAssocID="{FFCEC585-F004-4A7C-AAF5-26980C690F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91A12E-AB8A-4B11-B974-CB86C7B91D66}" srcId="{B769A461-E9C1-40BD-A659-054DD0B3CC97}" destId="{FFCEC585-F004-4A7C-AAF5-26980C690FEA}" srcOrd="2" destOrd="0" parTransId="{2E693DA5-C453-4E4C-B25A-F902E03668EF}" sibTransId="{B2C4818C-DE71-430D-912F-B28269817F8E}"/>
    <dgm:cxn modelId="{08DAAF52-41E0-41DC-97F1-B7A6FE7F9276}" srcId="{B769A461-E9C1-40BD-A659-054DD0B3CC97}" destId="{07EED2AF-96F1-46AE-97E7-FF245F31CA54}" srcOrd="1" destOrd="0" parTransId="{AAA4CC24-A97F-4ECE-BDCD-FF32007DFC14}" sibTransId="{65C59872-4DA0-4AED-BCEF-7D339D758882}"/>
    <dgm:cxn modelId="{3568FE79-F237-4BB0-822D-25BF8806FF12}" type="presOf" srcId="{FFCEC585-F004-4A7C-AAF5-26980C690FEA}" destId="{1016CB37-7FC6-4BB7-B765-1DE0C1BC4500}" srcOrd="0" destOrd="0" presId="urn:microsoft.com/office/officeart/2018/2/layout/IconVerticalSolidList"/>
    <dgm:cxn modelId="{CE6B797A-F22B-4B50-AB5B-EE695420C09E}" type="presOf" srcId="{B769A461-E9C1-40BD-A659-054DD0B3CC97}" destId="{D22714FA-017A-4103-B62D-C6BEF1C80B27}" srcOrd="0" destOrd="0" presId="urn:microsoft.com/office/officeart/2018/2/layout/IconVerticalSolidList"/>
    <dgm:cxn modelId="{56A324B5-F046-4D4D-A6D1-A5EB0A5CBC4E}" srcId="{B769A461-E9C1-40BD-A659-054DD0B3CC97}" destId="{458CBC28-0A67-46C1-9763-C9D64EEEACAB}" srcOrd="0" destOrd="0" parTransId="{1C4CFC6E-18F5-45FA-8F1D-226E01678E2F}" sibTransId="{33E3D3FA-6AF4-445A-A573-35C2579021CF}"/>
    <dgm:cxn modelId="{7292FFDD-7778-4643-9853-FA358B1257F0}" type="presOf" srcId="{458CBC28-0A67-46C1-9763-C9D64EEEACAB}" destId="{90250231-7047-4A4F-B646-980A792069E4}" srcOrd="0" destOrd="0" presId="urn:microsoft.com/office/officeart/2018/2/layout/IconVerticalSolidList"/>
    <dgm:cxn modelId="{9EFC38E0-F73E-4788-8E79-AF35CE9A8BB6}" type="presOf" srcId="{07EED2AF-96F1-46AE-97E7-FF245F31CA54}" destId="{31F54433-2A5F-4B60-991E-EE6A6998C043}" srcOrd="0" destOrd="0" presId="urn:microsoft.com/office/officeart/2018/2/layout/IconVerticalSolidList"/>
    <dgm:cxn modelId="{EDB65504-2C9C-44A0-A6D7-8E08CE898135}" type="presParOf" srcId="{D22714FA-017A-4103-B62D-C6BEF1C80B27}" destId="{6E72ACD5-0C18-4437-BEA0-57439C146AA7}" srcOrd="0" destOrd="0" presId="urn:microsoft.com/office/officeart/2018/2/layout/IconVerticalSolidList"/>
    <dgm:cxn modelId="{3F3DDCA7-36C6-4A02-9344-FFD1CBAA6E59}" type="presParOf" srcId="{6E72ACD5-0C18-4437-BEA0-57439C146AA7}" destId="{B06D7EBB-9B68-47D5-86F7-67522FC1A196}" srcOrd="0" destOrd="0" presId="urn:microsoft.com/office/officeart/2018/2/layout/IconVerticalSolidList"/>
    <dgm:cxn modelId="{9DB18906-CB42-4A98-B83F-5C8F56B83512}" type="presParOf" srcId="{6E72ACD5-0C18-4437-BEA0-57439C146AA7}" destId="{4D758B20-4798-460C-8BCE-AE80710012E1}" srcOrd="1" destOrd="0" presId="urn:microsoft.com/office/officeart/2018/2/layout/IconVerticalSolidList"/>
    <dgm:cxn modelId="{B9A5D5FC-1F47-46CA-BED3-A5E4E1EE2231}" type="presParOf" srcId="{6E72ACD5-0C18-4437-BEA0-57439C146AA7}" destId="{D3394D13-575A-42DC-957B-ACD3EB389847}" srcOrd="2" destOrd="0" presId="urn:microsoft.com/office/officeart/2018/2/layout/IconVerticalSolidList"/>
    <dgm:cxn modelId="{210FA9F8-D7F1-4D57-AC49-25B6F1EF6ED0}" type="presParOf" srcId="{6E72ACD5-0C18-4437-BEA0-57439C146AA7}" destId="{90250231-7047-4A4F-B646-980A792069E4}" srcOrd="3" destOrd="0" presId="urn:microsoft.com/office/officeart/2018/2/layout/IconVerticalSolidList"/>
    <dgm:cxn modelId="{DFE86293-F8BD-4749-8C1C-D39C3B11348C}" type="presParOf" srcId="{D22714FA-017A-4103-B62D-C6BEF1C80B27}" destId="{71958149-9923-46C0-A8F4-2FA40FA2DBA0}" srcOrd="1" destOrd="0" presId="urn:microsoft.com/office/officeart/2018/2/layout/IconVerticalSolidList"/>
    <dgm:cxn modelId="{8B9BD93E-C7C6-440F-AB93-3BC1980019DE}" type="presParOf" srcId="{D22714FA-017A-4103-B62D-C6BEF1C80B27}" destId="{2C4D38E2-8B62-4915-90FE-C39CA8458DD6}" srcOrd="2" destOrd="0" presId="urn:microsoft.com/office/officeart/2018/2/layout/IconVerticalSolidList"/>
    <dgm:cxn modelId="{835E79B3-39DD-4994-80D3-69A04AF68C2E}" type="presParOf" srcId="{2C4D38E2-8B62-4915-90FE-C39CA8458DD6}" destId="{2B0A98CC-3412-4A9A-A66C-CA361046D9F7}" srcOrd="0" destOrd="0" presId="urn:microsoft.com/office/officeart/2018/2/layout/IconVerticalSolidList"/>
    <dgm:cxn modelId="{12D3AF43-8162-4E8F-8631-3B9EAACC9840}" type="presParOf" srcId="{2C4D38E2-8B62-4915-90FE-C39CA8458DD6}" destId="{2FAC3999-C0C3-4C24-B650-CC6FDDA8E3E3}" srcOrd="1" destOrd="0" presId="urn:microsoft.com/office/officeart/2018/2/layout/IconVerticalSolidList"/>
    <dgm:cxn modelId="{9DA9F97F-A5C5-417E-AA5C-DDD0CF4764F9}" type="presParOf" srcId="{2C4D38E2-8B62-4915-90FE-C39CA8458DD6}" destId="{29348ECD-E0E4-4B78-8318-253709EA7827}" srcOrd="2" destOrd="0" presId="urn:microsoft.com/office/officeart/2018/2/layout/IconVerticalSolidList"/>
    <dgm:cxn modelId="{48C76688-F4F2-4B5C-BBBC-F186FC572212}" type="presParOf" srcId="{2C4D38E2-8B62-4915-90FE-C39CA8458DD6}" destId="{31F54433-2A5F-4B60-991E-EE6A6998C043}" srcOrd="3" destOrd="0" presId="urn:microsoft.com/office/officeart/2018/2/layout/IconVerticalSolidList"/>
    <dgm:cxn modelId="{3DFB2DA1-FD1E-4FF0-8F0C-A8EE1352CC6F}" type="presParOf" srcId="{D22714FA-017A-4103-B62D-C6BEF1C80B27}" destId="{8546C68F-3424-4378-BB85-FD81184474DA}" srcOrd="3" destOrd="0" presId="urn:microsoft.com/office/officeart/2018/2/layout/IconVerticalSolidList"/>
    <dgm:cxn modelId="{C23979A4-6AED-4346-83D9-63C22B195B05}" type="presParOf" srcId="{D22714FA-017A-4103-B62D-C6BEF1C80B27}" destId="{1157C110-1888-4C1A-B7B5-3363A428E2EE}" srcOrd="4" destOrd="0" presId="urn:microsoft.com/office/officeart/2018/2/layout/IconVerticalSolidList"/>
    <dgm:cxn modelId="{95D47520-0882-4F4D-9BC5-FF48313B0675}" type="presParOf" srcId="{1157C110-1888-4C1A-B7B5-3363A428E2EE}" destId="{29CAA2BA-586D-4393-96C6-7BA00E8922E2}" srcOrd="0" destOrd="0" presId="urn:microsoft.com/office/officeart/2018/2/layout/IconVerticalSolidList"/>
    <dgm:cxn modelId="{D215BFBC-2668-4D43-A108-92174D0315F7}" type="presParOf" srcId="{1157C110-1888-4C1A-B7B5-3363A428E2EE}" destId="{62EDC66D-CC8E-4914-8C0A-FF904EBEFED3}" srcOrd="1" destOrd="0" presId="urn:microsoft.com/office/officeart/2018/2/layout/IconVerticalSolidList"/>
    <dgm:cxn modelId="{EEBF742D-4C65-4B5E-A9AF-914FCD28A998}" type="presParOf" srcId="{1157C110-1888-4C1A-B7B5-3363A428E2EE}" destId="{6B44C583-0AE7-436D-8CB1-243C71F927A3}" srcOrd="2" destOrd="0" presId="urn:microsoft.com/office/officeart/2018/2/layout/IconVerticalSolidList"/>
    <dgm:cxn modelId="{E065EC71-52CF-4519-A2DC-15D1D9A54AE9}" type="presParOf" srcId="{1157C110-1888-4C1A-B7B5-3363A428E2EE}" destId="{1016CB37-7FC6-4BB7-B765-1DE0C1BC45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058F3-9894-E34D-A137-2AFAEF479F23}">
      <dsp:nvSpPr>
        <dsp:cNvPr id="0" name=""/>
        <dsp:cNvSpPr/>
      </dsp:nvSpPr>
      <dsp:spPr>
        <a:xfrm>
          <a:off x="0" y="982408"/>
          <a:ext cx="6364224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Paradigma de computación en la nube</a:t>
          </a:r>
        </a:p>
      </dsp:txBody>
      <dsp:txXfrm>
        <a:off x="31613" y="1014021"/>
        <a:ext cx="6300998" cy="584369"/>
      </dsp:txXfrm>
    </dsp:sp>
    <dsp:sp modelId="{A2BCE235-A07A-7D4E-927C-9725166DFF19}">
      <dsp:nvSpPr>
        <dsp:cNvPr id="0" name=""/>
        <dsp:cNvSpPr/>
      </dsp:nvSpPr>
      <dsp:spPr>
        <a:xfrm>
          <a:off x="0" y="1707763"/>
          <a:ext cx="6364224" cy="647595"/>
        </a:xfrm>
        <a:prstGeom prst="roundRect">
          <a:avLst/>
        </a:prstGeom>
        <a:solidFill>
          <a:schemeClr val="accent2">
            <a:hueOff val="744764"/>
            <a:satOff val="33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Sin gestion de servidores</a:t>
          </a:r>
        </a:p>
      </dsp:txBody>
      <dsp:txXfrm>
        <a:off x="31613" y="1739376"/>
        <a:ext cx="6300998" cy="584369"/>
      </dsp:txXfrm>
    </dsp:sp>
    <dsp:sp modelId="{3D00EB86-B7C7-584D-AF6C-25DBC5EB2779}">
      <dsp:nvSpPr>
        <dsp:cNvPr id="0" name=""/>
        <dsp:cNvSpPr/>
      </dsp:nvSpPr>
      <dsp:spPr>
        <a:xfrm>
          <a:off x="0" y="2433118"/>
          <a:ext cx="6364224" cy="647595"/>
        </a:xfrm>
        <a:prstGeom prst="roundRect">
          <a:avLst/>
        </a:prstGeom>
        <a:solidFill>
          <a:schemeClr val="accent2">
            <a:hueOff val="1489527"/>
            <a:satOff val="66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Pago por uso</a:t>
          </a:r>
        </a:p>
      </dsp:txBody>
      <dsp:txXfrm>
        <a:off x="31613" y="2464731"/>
        <a:ext cx="6300998" cy="584369"/>
      </dsp:txXfrm>
    </dsp:sp>
    <dsp:sp modelId="{1F067F70-8C07-5446-A20B-0A21376B0F2B}">
      <dsp:nvSpPr>
        <dsp:cNvPr id="0" name=""/>
        <dsp:cNvSpPr/>
      </dsp:nvSpPr>
      <dsp:spPr>
        <a:xfrm>
          <a:off x="0" y="3158473"/>
          <a:ext cx="6364224" cy="647595"/>
        </a:xfrm>
        <a:prstGeom prst="roundRect">
          <a:avLst/>
        </a:prstGeom>
        <a:solidFill>
          <a:schemeClr val="accent2">
            <a:hueOff val="2234291"/>
            <a:satOff val="100"/>
            <a:lumOff val="-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Escalado automático</a:t>
          </a:r>
        </a:p>
      </dsp:txBody>
      <dsp:txXfrm>
        <a:off x="31613" y="3190086"/>
        <a:ext cx="6300998" cy="584369"/>
      </dsp:txXfrm>
    </dsp:sp>
    <dsp:sp modelId="{947A1DF4-3A55-3B4B-8C95-D3C6A7A44311}">
      <dsp:nvSpPr>
        <dsp:cNvPr id="0" name=""/>
        <dsp:cNvSpPr/>
      </dsp:nvSpPr>
      <dsp:spPr>
        <a:xfrm>
          <a:off x="0" y="3883828"/>
          <a:ext cx="6364224" cy="647595"/>
        </a:xfrm>
        <a:prstGeom prst="roundRect">
          <a:avLst/>
        </a:prstGeom>
        <a:solidFill>
          <a:schemeClr val="accent2">
            <a:hueOff val="2979055"/>
            <a:satOff val="133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Enfoque en el código</a:t>
          </a:r>
        </a:p>
      </dsp:txBody>
      <dsp:txXfrm>
        <a:off x="31613" y="3915441"/>
        <a:ext cx="6300998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659D9-7E3D-0B4E-89F6-7DF95DD73C04}">
      <dsp:nvSpPr>
        <dsp:cNvPr id="0" name=""/>
        <dsp:cNvSpPr/>
      </dsp:nvSpPr>
      <dsp:spPr>
        <a:xfrm>
          <a:off x="0" y="850963"/>
          <a:ext cx="6364224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Servicio</a:t>
          </a:r>
          <a:r>
            <a:rPr lang="en-US" sz="2900" kern="1200" dirty="0"/>
            <a:t> serverless de AWS</a:t>
          </a:r>
        </a:p>
      </dsp:txBody>
      <dsp:txXfrm>
        <a:off x="33955" y="884918"/>
        <a:ext cx="6296314" cy="627655"/>
      </dsp:txXfrm>
    </dsp:sp>
    <dsp:sp modelId="{CD245187-C6EC-484C-880F-3DBD75CD4E18}">
      <dsp:nvSpPr>
        <dsp:cNvPr id="0" name=""/>
        <dsp:cNvSpPr/>
      </dsp:nvSpPr>
      <dsp:spPr>
        <a:xfrm>
          <a:off x="0" y="1630048"/>
          <a:ext cx="6364224" cy="695565"/>
        </a:xfrm>
        <a:prstGeom prst="roundRect">
          <a:avLst/>
        </a:prstGeom>
        <a:solidFill>
          <a:schemeClr val="accent2">
            <a:hueOff val="744764"/>
            <a:satOff val="33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Ejecución de Código sin servidores</a:t>
          </a:r>
        </a:p>
      </dsp:txBody>
      <dsp:txXfrm>
        <a:off x="33955" y="1664003"/>
        <a:ext cx="6296314" cy="627655"/>
      </dsp:txXfrm>
    </dsp:sp>
    <dsp:sp modelId="{FB1175AF-C78E-954A-B249-537C718A6CF0}">
      <dsp:nvSpPr>
        <dsp:cNvPr id="0" name=""/>
        <dsp:cNvSpPr/>
      </dsp:nvSpPr>
      <dsp:spPr>
        <a:xfrm>
          <a:off x="0" y="2409133"/>
          <a:ext cx="6364224" cy="695565"/>
        </a:xfrm>
        <a:prstGeom prst="roundRect">
          <a:avLst/>
        </a:prstGeom>
        <a:solidFill>
          <a:schemeClr val="accent2">
            <a:hueOff val="1489527"/>
            <a:satOff val="66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Soporte para multiples lenguajes</a:t>
          </a:r>
        </a:p>
      </dsp:txBody>
      <dsp:txXfrm>
        <a:off x="33955" y="2443088"/>
        <a:ext cx="6296314" cy="627655"/>
      </dsp:txXfrm>
    </dsp:sp>
    <dsp:sp modelId="{7EE75FF1-5735-2B40-8A60-CD84688C4712}">
      <dsp:nvSpPr>
        <dsp:cNvPr id="0" name=""/>
        <dsp:cNvSpPr/>
      </dsp:nvSpPr>
      <dsp:spPr>
        <a:xfrm>
          <a:off x="0" y="3188218"/>
          <a:ext cx="6364224" cy="695565"/>
        </a:xfrm>
        <a:prstGeom prst="roundRect">
          <a:avLst/>
        </a:prstGeom>
        <a:solidFill>
          <a:schemeClr val="accent2">
            <a:hueOff val="2234291"/>
            <a:satOff val="100"/>
            <a:lumOff val="-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Integración con otros servicios AWS</a:t>
          </a:r>
        </a:p>
      </dsp:txBody>
      <dsp:txXfrm>
        <a:off x="33955" y="3222173"/>
        <a:ext cx="6296314" cy="627655"/>
      </dsp:txXfrm>
    </dsp:sp>
    <dsp:sp modelId="{420C5C7E-4312-C345-8F2F-3B339BC34FD3}">
      <dsp:nvSpPr>
        <dsp:cNvPr id="0" name=""/>
        <dsp:cNvSpPr/>
      </dsp:nvSpPr>
      <dsp:spPr>
        <a:xfrm>
          <a:off x="0" y="3967303"/>
          <a:ext cx="6364224" cy="695565"/>
        </a:xfrm>
        <a:prstGeom prst="roundRect">
          <a:avLst/>
        </a:prstGeom>
        <a:solidFill>
          <a:schemeClr val="accent2">
            <a:hueOff val="2979055"/>
            <a:satOff val="133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Limites y consideraciones</a:t>
          </a:r>
        </a:p>
      </dsp:txBody>
      <dsp:txXfrm>
        <a:off x="33955" y="4001258"/>
        <a:ext cx="6296314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E3C23-254E-CC40-947D-A0DFAAE88D77}">
      <dsp:nvSpPr>
        <dsp:cNvPr id="0" name=""/>
        <dsp:cNvSpPr/>
      </dsp:nvSpPr>
      <dsp:spPr>
        <a:xfrm>
          <a:off x="0" y="588073"/>
          <a:ext cx="6364224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Framework Node.js progresivo</a:t>
          </a:r>
        </a:p>
      </dsp:txBody>
      <dsp:txXfrm>
        <a:off x="38638" y="626711"/>
        <a:ext cx="6286948" cy="714229"/>
      </dsp:txXfrm>
    </dsp:sp>
    <dsp:sp modelId="{06779589-16DD-6645-A5E8-4B103E55E056}">
      <dsp:nvSpPr>
        <dsp:cNvPr id="0" name=""/>
        <dsp:cNvSpPr/>
      </dsp:nvSpPr>
      <dsp:spPr>
        <a:xfrm>
          <a:off x="0" y="1474618"/>
          <a:ext cx="6364224" cy="791505"/>
        </a:xfrm>
        <a:prstGeom prst="roundRect">
          <a:avLst/>
        </a:prstGeom>
        <a:solidFill>
          <a:schemeClr val="accent2">
            <a:hueOff val="744764"/>
            <a:satOff val="33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TypeScript por defecto</a:t>
          </a:r>
        </a:p>
      </dsp:txBody>
      <dsp:txXfrm>
        <a:off x="38638" y="1513256"/>
        <a:ext cx="6286948" cy="714229"/>
      </dsp:txXfrm>
    </dsp:sp>
    <dsp:sp modelId="{A0859FB1-7603-084D-86DF-AC69920C4450}">
      <dsp:nvSpPr>
        <dsp:cNvPr id="0" name=""/>
        <dsp:cNvSpPr/>
      </dsp:nvSpPr>
      <dsp:spPr>
        <a:xfrm>
          <a:off x="0" y="2361163"/>
          <a:ext cx="6364224" cy="791505"/>
        </a:xfrm>
        <a:prstGeom prst="roundRect">
          <a:avLst/>
        </a:prstGeom>
        <a:solidFill>
          <a:schemeClr val="accent2">
            <a:hueOff val="1489527"/>
            <a:satOff val="66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Arquitectura modular</a:t>
          </a:r>
        </a:p>
      </dsp:txBody>
      <dsp:txXfrm>
        <a:off x="38638" y="2399801"/>
        <a:ext cx="6286948" cy="714229"/>
      </dsp:txXfrm>
    </dsp:sp>
    <dsp:sp modelId="{CE0B0D99-AEC3-7646-B386-C34E8CC4B035}">
      <dsp:nvSpPr>
        <dsp:cNvPr id="0" name=""/>
        <dsp:cNvSpPr/>
      </dsp:nvSpPr>
      <dsp:spPr>
        <a:xfrm>
          <a:off x="0" y="3247708"/>
          <a:ext cx="6364224" cy="791505"/>
        </a:xfrm>
        <a:prstGeom prst="roundRect">
          <a:avLst/>
        </a:prstGeom>
        <a:solidFill>
          <a:schemeClr val="accent2">
            <a:hueOff val="2234291"/>
            <a:satOff val="100"/>
            <a:lumOff val="-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Decoradores y metadatos</a:t>
          </a:r>
        </a:p>
      </dsp:txBody>
      <dsp:txXfrm>
        <a:off x="38638" y="3286346"/>
        <a:ext cx="6286948" cy="714229"/>
      </dsp:txXfrm>
    </dsp:sp>
    <dsp:sp modelId="{6FBC15C1-433A-F84E-A162-5FBFB9B3326D}">
      <dsp:nvSpPr>
        <dsp:cNvPr id="0" name=""/>
        <dsp:cNvSpPr/>
      </dsp:nvSpPr>
      <dsp:spPr>
        <a:xfrm>
          <a:off x="0" y="4134253"/>
          <a:ext cx="6364224" cy="791505"/>
        </a:xfrm>
        <a:prstGeom prst="roundRect">
          <a:avLst/>
        </a:prstGeom>
        <a:solidFill>
          <a:schemeClr val="accent2">
            <a:hueOff val="2979055"/>
            <a:satOff val="133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Inyección de dependencias</a:t>
          </a:r>
        </a:p>
      </dsp:txBody>
      <dsp:txXfrm>
        <a:off x="38638" y="4172891"/>
        <a:ext cx="6286948" cy="714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78B83-A29D-8B41-973E-926B9A0B5756}">
      <dsp:nvSpPr>
        <dsp:cNvPr id="0" name=""/>
        <dsp:cNvSpPr/>
      </dsp:nvSpPr>
      <dsp:spPr>
        <a:xfrm>
          <a:off x="0" y="698885"/>
          <a:ext cx="6364224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Usar </a:t>
          </a:r>
          <a:r>
            <a:rPr lang="en-US" sz="2600" kern="1200" dirty="0" err="1"/>
            <a:t>capas</a:t>
          </a:r>
          <a:r>
            <a:rPr lang="en-US" sz="2600" kern="1200" dirty="0"/>
            <a:t> Lambda para </a:t>
          </a:r>
          <a:r>
            <a:rPr lang="en-US" sz="2600" kern="1200" dirty="0" err="1"/>
            <a:t>dependencias</a:t>
          </a:r>
          <a:endParaRPr lang="en-US" sz="2600" kern="1200" dirty="0"/>
        </a:p>
      </dsp:txBody>
      <dsp:txXfrm>
        <a:off x="30442" y="729327"/>
        <a:ext cx="6303340" cy="562726"/>
      </dsp:txXfrm>
    </dsp:sp>
    <dsp:sp modelId="{92D65CF8-DE5E-1C42-B7E9-B41B354EBF06}">
      <dsp:nvSpPr>
        <dsp:cNvPr id="0" name=""/>
        <dsp:cNvSpPr/>
      </dsp:nvSpPr>
      <dsp:spPr>
        <a:xfrm>
          <a:off x="0" y="1397375"/>
          <a:ext cx="6364224" cy="623610"/>
        </a:xfrm>
        <a:prstGeom prst="roundRect">
          <a:avLst/>
        </a:prstGeom>
        <a:solidFill>
          <a:schemeClr val="accent2">
            <a:hueOff val="595811"/>
            <a:satOff val="27"/>
            <a:lumOff val="-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Implementar</a:t>
          </a:r>
          <a:r>
            <a:rPr lang="en-US" sz="2600" kern="1200" dirty="0"/>
            <a:t> timeouts </a:t>
          </a:r>
          <a:r>
            <a:rPr lang="en-US" sz="2600" kern="1200" dirty="0" err="1"/>
            <a:t>adecuados</a:t>
          </a:r>
          <a:endParaRPr lang="en-US" sz="2600" kern="1200" dirty="0"/>
        </a:p>
      </dsp:txBody>
      <dsp:txXfrm>
        <a:off x="30442" y="1427817"/>
        <a:ext cx="6303340" cy="562726"/>
      </dsp:txXfrm>
    </dsp:sp>
    <dsp:sp modelId="{7E3B7D32-1589-5947-B2CC-258E112B59CF}">
      <dsp:nvSpPr>
        <dsp:cNvPr id="0" name=""/>
        <dsp:cNvSpPr/>
      </dsp:nvSpPr>
      <dsp:spPr>
        <a:xfrm>
          <a:off x="0" y="2095866"/>
          <a:ext cx="6364224" cy="623610"/>
        </a:xfrm>
        <a:prstGeom prst="roundRect">
          <a:avLst/>
        </a:prstGeom>
        <a:solidFill>
          <a:schemeClr val="accent2">
            <a:hueOff val="1191622"/>
            <a:satOff val="53"/>
            <a:lumOff val="-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Manejar</a:t>
          </a:r>
          <a:r>
            <a:rPr lang="en-US" sz="2600" kern="1200" dirty="0"/>
            <a:t> </a:t>
          </a:r>
          <a:r>
            <a:rPr lang="en-US" sz="2600" kern="1200" dirty="0" err="1"/>
            <a:t>errores</a:t>
          </a:r>
          <a:r>
            <a:rPr lang="en-US" sz="2600" kern="1200" dirty="0"/>
            <a:t> </a:t>
          </a:r>
          <a:r>
            <a:rPr lang="en-US" sz="2600" kern="1200" dirty="0" err="1"/>
            <a:t>correctamente</a:t>
          </a:r>
          <a:endParaRPr lang="en-US" sz="2600" kern="1200" dirty="0"/>
        </a:p>
      </dsp:txBody>
      <dsp:txXfrm>
        <a:off x="30442" y="2126308"/>
        <a:ext cx="6303340" cy="562726"/>
      </dsp:txXfrm>
    </dsp:sp>
    <dsp:sp modelId="{8407DA7F-270E-E44F-9D2E-4DC49D40BB3F}">
      <dsp:nvSpPr>
        <dsp:cNvPr id="0" name=""/>
        <dsp:cNvSpPr/>
      </dsp:nvSpPr>
      <dsp:spPr>
        <a:xfrm>
          <a:off x="0" y="2794356"/>
          <a:ext cx="6364224" cy="623610"/>
        </a:xfrm>
        <a:prstGeom prst="roundRect">
          <a:avLst/>
        </a:prstGeom>
        <a:solidFill>
          <a:schemeClr val="accent2">
            <a:hueOff val="1787433"/>
            <a:satOff val="80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Minimizar</a:t>
          </a:r>
          <a:r>
            <a:rPr lang="en-US" sz="2600" kern="1200" dirty="0"/>
            <a:t> cold starts</a:t>
          </a:r>
        </a:p>
      </dsp:txBody>
      <dsp:txXfrm>
        <a:off x="30442" y="2824798"/>
        <a:ext cx="6303340" cy="562726"/>
      </dsp:txXfrm>
    </dsp:sp>
    <dsp:sp modelId="{56EA47C2-3C5F-7345-8862-8E79E8CE4C67}">
      <dsp:nvSpPr>
        <dsp:cNvPr id="0" name=""/>
        <dsp:cNvSpPr/>
      </dsp:nvSpPr>
      <dsp:spPr>
        <a:xfrm>
          <a:off x="0" y="3492846"/>
          <a:ext cx="6364224" cy="623610"/>
        </a:xfrm>
        <a:prstGeom prst="roundRect">
          <a:avLst/>
        </a:prstGeom>
        <a:solidFill>
          <a:schemeClr val="accent2">
            <a:hueOff val="2383244"/>
            <a:satOff val="106"/>
            <a:lumOff val="-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Usar variables de </a:t>
          </a:r>
          <a:r>
            <a:rPr lang="en-US" sz="2600" kern="1200" dirty="0" err="1"/>
            <a:t>entorno</a:t>
          </a:r>
          <a:endParaRPr lang="en-US" sz="2600" kern="1200" dirty="0"/>
        </a:p>
      </dsp:txBody>
      <dsp:txXfrm>
        <a:off x="30442" y="3523288"/>
        <a:ext cx="6303340" cy="562726"/>
      </dsp:txXfrm>
    </dsp:sp>
    <dsp:sp modelId="{5437CA4E-F1ED-7646-AC28-EE51D0961628}">
      <dsp:nvSpPr>
        <dsp:cNvPr id="0" name=""/>
        <dsp:cNvSpPr/>
      </dsp:nvSpPr>
      <dsp:spPr>
        <a:xfrm>
          <a:off x="0" y="4191336"/>
          <a:ext cx="6364224" cy="623610"/>
        </a:xfrm>
        <a:prstGeom prst="roundRect">
          <a:avLst/>
        </a:prstGeom>
        <a:solidFill>
          <a:schemeClr val="accent2">
            <a:hueOff val="2979055"/>
            <a:satOff val="133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Implementar</a:t>
          </a:r>
          <a:r>
            <a:rPr lang="en-US" sz="2600" kern="1200" dirty="0"/>
            <a:t> logging </a:t>
          </a:r>
          <a:r>
            <a:rPr lang="en-US" sz="2600" kern="1200" dirty="0" err="1"/>
            <a:t>efectivo</a:t>
          </a:r>
          <a:endParaRPr lang="en-US" sz="2600" kern="1200" dirty="0"/>
        </a:p>
      </dsp:txBody>
      <dsp:txXfrm>
        <a:off x="30442" y="4221778"/>
        <a:ext cx="6303340" cy="56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70EF2-DC08-CE45-B300-FE0AB6444B44}">
      <dsp:nvSpPr>
        <dsp:cNvPr id="0" name=""/>
        <dsp:cNvSpPr/>
      </dsp:nvSpPr>
      <dsp:spPr>
        <a:xfrm>
          <a:off x="0" y="193738"/>
          <a:ext cx="6364224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CloudWatch Metrics</a:t>
          </a:r>
        </a:p>
      </dsp:txBody>
      <dsp:txXfrm>
        <a:off x="45663" y="239401"/>
        <a:ext cx="6272898" cy="844089"/>
      </dsp:txXfrm>
    </dsp:sp>
    <dsp:sp modelId="{A7961480-04D2-0649-A8C6-11E8731196D2}">
      <dsp:nvSpPr>
        <dsp:cNvPr id="0" name=""/>
        <dsp:cNvSpPr/>
      </dsp:nvSpPr>
      <dsp:spPr>
        <a:xfrm>
          <a:off x="0" y="1241473"/>
          <a:ext cx="6364224" cy="935415"/>
        </a:xfrm>
        <a:prstGeom prst="roundRect">
          <a:avLst/>
        </a:prstGeom>
        <a:solidFill>
          <a:schemeClr val="accent2">
            <a:hueOff val="744764"/>
            <a:satOff val="33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X-Ray tracing</a:t>
          </a:r>
        </a:p>
      </dsp:txBody>
      <dsp:txXfrm>
        <a:off x="45663" y="1287136"/>
        <a:ext cx="6272898" cy="844089"/>
      </dsp:txXfrm>
    </dsp:sp>
    <dsp:sp modelId="{EB11E899-37CC-7648-B241-0451D83F5FC3}">
      <dsp:nvSpPr>
        <dsp:cNvPr id="0" name=""/>
        <dsp:cNvSpPr/>
      </dsp:nvSpPr>
      <dsp:spPr>
        <a:xfrm>
          <a:off x="0" y="2289208"/>
          <a:ext cx="6364224" cy="935415"/>
        </a:xfrm>
        <a:prstGeom prst="roundRect">
          <a:avLst/>
        </a:prstGeom>
        <a:solidFill>
          <a:schemeClr val="accent2">
            <a:hueOff val="1489527"/>
            <a:satOff val="66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Logs </a:t>
          </a:r>
          <a:r>
            <a:rPr lang="en-US" sz="3900" kern="1200" dirty="0" err="1"/>
            <a:t>estructurados</a:t>
          </a:r>
          <a:endParaRPr lang="en-US" sz="3900" kern="1200" dirty="0"/>
        </a:p>
      </dsp:txBody>
      <dsp:txXfrm>
        <a:off x="45663" y="2334871"/>
        <a:ext cx="6272898" cy="844089"/>
      </dsp:txXfrm>
    </dsp:sp>
    <dsp:sp modelId="{46712162-F986-0045-9CFF-DEB15CEB3420}">
      <dsp:nvSpPr>
        <dsp:cNvPr id="0" name=""/>
        <dsp:cNvSpPr/>
      </dsp:nvSpPr>
      <dsp:spPr>
        <a:xfrm>
          <a:off x="0" y="3336943"/>
          <a:ext cx="6364224" cy="935415"/>
        </a:xfrm>
        <a:prstGeom prst="roundRect">
          <a:avLst/>
        </a:prstGeom>
        <a:solidFill>
          <a:schemeClr val="accent2">
            <a:hueOff val="2234291"/>
            <a:satOff val="100"/>
            <a:lumOff val="-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Alarmas</a:t>
          </a:r>
          <a:r>
            <a:rPr lang="en-US" sz="3900" kern="1200" dirty="0"/>
            <a:t> y </a:t>
          </a:r>
          <a:r>
            <a:rPr lang="en-US" sz="3900" kern="1200" dirty="0" err="1"/>
            <a:t>notificaciones</a:t>
          </a:r>
          <a:endParaRPr lang="en-US" sz="3900" kern="1200" dirty="0"/>
        </a:p>
      </dsp:txBody>
      <dsp:txXfrm>
        <a:off x="45663" y="3382606"/>
        <a:ext cx="6272898" cy="844089"/>
      </dsp:txXfrm>
    </dsp:sp>
    <dsp:sp modelId="{3E4821A0-4CB6-9549-98B8-03178D837AD8}">
      <dsp:nvSpPr>
        <dsp:cNvPr id="0" name=""/>
        <dsp:cNvSpPr/>
      </dsp:nvSpPr>
      <dsp:spPr>
        <a:xfrm>
          <a:off x="0" y="4384678"/>
          <a:ext cx="6364224" cy="935415"/>
        </a:xfrm>
        <a:prstGeom prst="roundRect">
          <a:avLst/>
        </a:prstGeom>
        <a:solidFill>
          <a:schemeClr val="accent2">
            <a:hueOff val="2979055"/>
            <a:satOff val="133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Dashboard </a:t>
          </a:r>
          <a:r>
            <a:rPr lang="en-US" sz="3900" kern="1200" dirty="0" err="1"/>
            <a:t>personalizado</a:t>
          </a:r>
          <a:endParaRPr lang="en-US" sz="3900" kern="1200" dirty="0"/>
        </a:p>
      </dsp:txBody>
      <dsp:txXfrm>
        <a:off x="45663" y="4430341"/>
        <a:ext cx="6272898" cy="844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54DEF-865B-0D46-AAD7-49CCC0F227EB}">
      <dsp:nvSpPr>
        <dsp:cNvPr id="0" name=""/>
        <dsp:cNvSpPr/>
      </dsp:nvSpPr>
      <dsp:spPr>
        <a:xfrm>
          <a:off x="0" y="65645"/>
          <a:ext cx="6364224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APIs REST/</a:t>
          </a:r>
          <a:r>
            <a:rPr lang="en-US" sz="3400" kern="1200" dirty="0" err="1"/>
            <a:t>GraphQL</a:t>
          </a:r>
          <a:endParaRPr lang="en-US" sz="3400" kern="1200" dirty="0"/>
        </a:p>
      </dsp:txBody>
      <dsp:txXfrm>
        <a:off x="39809" y="105454"/>
        <a:ext cx="6284606" cy="735872"/>
      </dsp:txXfrm>
    </dsp:sp>
    <dsp:sp modelId="{D3B7CBE7-1FD7-164A-86B2-B2FC81E1ED53}">
      <dsp:nvSpPr>
        <dsp:cNvPr id="0" name=""/>
        <dsp:cNvSpPr/>
      </dsp:nvSpPr>
      <dsp:spPr>
        <a:xfrm>
          <a:off x="0" y="979056"/>
          <a:ext cx="6364224" cy="815490"/>
        </a:xfrm>
        <a:prstGeom prst="roundRect">
          <a:avLst/>
        </a:prstGeom>
        <a:solidFill>
          <a:schemeClr val="accent2">
            <a:hueOff val="595811"/>
            <a:satOff val="27"/>
            <a:lumOff val="-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Procesamiento</a:t>
          </a:r>
          <a:r>
            <a:rPr lang="en-US" sz="3400" kern="1200" dirty="0"/>
            <a:t> de </a:t>
          </a:r>
          <a:r>
            <a:rPr lang="en-US" sz="3400" kern="1200" dirty="0" err="1"/>
            <a:t>datos</a:t>
          </a:r>
          <a:endParaRPr lang="en-US" sz="3400" kern="1200" dirty="0"/>
        </a:p>
      </dsp:txBody>
      <dsp:txXfrm>
        <a:off x="39809" y="1018865"/>
        <a:ext cx="6284606" cy="735872"/>
      </dsp:txXfrm>
    </dsp:sp>
    <dsp:sp modelId="{A8F06A4E-843D-4744-B2BB-84E8A02BCC7E}">
      <dsp:nvSpPr>
        <dsp:cNvPr id="0" name=""/>
        <dsp:cNvSpPr/>
      </dsp:nvSpPr>
      <dsp:spPr>
        <a:xfrm>
          <a:off x="0" y="1892466"/>
          <a:ext cx="6364224" cy="815490"/>
        </a:xfrm>
        <a:prstGeom prst="roundRect">
          <a:avLst/>
        </a:prstGeom>
        <a:solidFill>
          <a:schemeClr val="accent2">
            <a:hueOff val="1191622"/>
            <a:satOff val="53"/>
            <a:lumOff val="-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Automatización</a:t>
          </a:r>
          <a:endParaRPr lang="en-US" sz="3400" kern="1200" dirty="0"/>
        </a:p>
      </dsp:txBody>
      <dsp:txXfrm>
        <a:off x="39809" y="1932275"/>
        <a:ext cx="6284606" cy="735872"/>
      </dsp:txXfrm>
    </dsp:sp>
    <dsp:sp modelId="{91CAD189-F560-D74D-BA26-8C8EE78D2D40}">
      <dsp:nvSpPr>
        <dsp:cNvPr id="0" name=""/>
        <dsp:cNvSpPr/>
      </dsp:nvSpPr>
      <dsp:spPr>
        <a:xfrm>
          <a:off x="0" y="2805876"/>
          <a:ext cx="6364224" cy="815490"/>
        </a:xfrm>
        <a:prstGeom prst="roundRect">
          <a:avLst/>
        </a:prstGeom>
        <a:solidFill>
          <a:schemeClr val="accent2">
            <a:hueOff val="1787433"/>
            <a:satOff val="80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Webhooks</a:t>
          </a:r>
        </a:p>
      </dsp:txBody>
      <dsp:txXfrm>
        <a:off x="39809" y="2845685"/>
        <a:ext cx="6284606" cy="735872"/>
      </dsp:txXfrm>
    </dsp:sp>
    <dsp:sp modelId="{19ED121F-ACEC-4E4C-A34C-3EC0D5DD4038}">
      <dsp:nvSpPr>
        <dsp:cNvPr id="0" name=""/>
        <dsp:cNvSpPr/>
      </dsp:nvSpPr>
      <dsp:spPr>
        <a:xfrm>
          <a:off x="0" y="3719286"/>
          <a:ext cx="6364224" cy="815490"/>
        </a:xfrm>
        <a:prstGeom prst="roundRect">
          <a:avLst/>
        </a:prstGeom>
        <a:solidFill>
          <a:schemeClr val="accent2">
            <a:hueOff val="2383244"/>
            <a:satOff val="106"/>
            <a:lumOff val="-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ETL pipelines</a:t>
          </a:r>
        </a:p>
      </dsp:txBody>
      <dsp:txXfrm>
        <a:off x="39809" y="3759095"/>
        <a:ext cx="6284606" cy="735872"/>
      </dsp:txXfrm>
    </dsp:sp>
    <dsp:sp modelId="{B11E60CD-3DEE-9C47-8565-DE7F60BC656B}">
      <dsp:nvSpPr>
        <dsp:cNvPr id="0" name=""/>
        <dsp:cNvSpPr/>
      </dsp:nvSpPr>
      <dsp:spPr>
        <a:xfrm>
          <a:off x="0" y="4632696"/>
          <a:ext cx="6364224" cy="815490"/>
        </a:xfrm>
        <a:prstGeom prst="roundRect">
          <a:avLst/>
        </a:prstGeom>
        <a:solidFill>
          <a:schemeClr val="accent2">
            <a:hueOff val="2979055"/>
            <a:satOff val="133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Microservicios</a:t>
          </a:r>
          <a:endParaRPr lang="en-US" sz="3400" kern="1200" dirty="0"/>
        </a:p>
      </dsp:txBody>
      <dsp:txXfrm>
        <a:off x="39809" y="4672505"/>
        <a:ext cx="6284606" cy="7358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E3C23-254E-CC40-947D-A0DFAAE88D77}">
      <dsp:nvSpPr>
        <dsp:cNvPr id="0" name=""/>
        <dsp:cNvSpPr/>
      </dsp:nvSpPr>
      <dsp:spPr>
        <a:xfrm>
          <a:off x="0" y="55475"/>
          <a:ext cx="6364224" cy="82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Documentación</a:t>
          </a:r>
          <a:r>
            <a:rPr lang="en-US" sz="3200" kern="1200" dirty="0"/>
            <a:t> AWS Lambda</a:t>
          </a:r>
        </a:p>
      </dsp:txBody>
      <dsp:txXfrm>
        <a:off x="40209" y="95684"/>
        <a:ext cx="6283806" cy="743262"/>
      </dsp:txXfrm>
    </dsp:sp>
    <dsp:sp modelId="{9F555E1D-EAF9-CC4A-928D-2D8F5D7E5CF0}">
      <dsp:nvSpPr>
        <dsp:cNvPr id="0" name=""/>
        <dsp:cNvSpPr/>
      </dsp:nvSpPr>
      <dsp:spPr>
        <a:xfrm>
          <a:off x="0" y="971316"/>
          <a:ext cx="6364224" cy="823680"/>
        </a:xfrm>
        <a:prstGeom prst="roundRect">
          <a:avLst/>
        </a:prstGeom>
        <a:solidFill>
          <a:schemeClr val="accent2">
            <a:hueOff val="595811"/>
            <a:satOff val="27"/>
            <a:lumOff val="-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NestJS Docs</a:t>
          </a:r>
          <a:endParaRPr lang="en-US" sz="3200" kern="1200" dirty="0"/>
        </a:p>
      </dsp:txBody>
      <dsp:txXfrm>
        <a:off x="40209" y="1011525"/>
        <a:ext cx="6283806" cy="743262"/>
      </dsp:txXfrm>
    </dsp:sp>
    <dsp:sp modelId="{2C6258C7-7CE6-A841-A8C4-E1E8D3A2A72D}">
      <dsp:nvSpPr>
        <dsp:cNvPr id="0" name=""/>
        <dsp:cNvSpPr/>
      </dsp:nvSpPr>
      <dsp:spPr>
        <a:xfrm>
          <a:off x="0" y="1887156"/>
          <a:ext cx="6364224" cy="823680"/>
        </a:xfrm>
        <a:prstGeom prst="roundRect">
          <a:avLst/>
        </a:prstGeom>
        <a:solidFill>
          <a:schemeClr val="accent2">
            <a:hueOff val="1191622"/>
            <a:satOff val="53"/>
            <a:lumOff val="-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Serverless Framework Docs</a:t>
          </a:r>
          <a:endParaRPr lang="en-US" sz="3200" kern="1200" dirty="0"/>
        </a:p>
      </dsp:txBody>
      <dsp:txXfrm>
        <a:off x="40209" y="1927365"/>
        <a:ext cx="6283806" cy="743262"/>
      </dsp:txXfrm>
    </dsp:sp>
    <dsp:sp modelId="{11E28D8A-788E-434C-AB85-9EE585DEBBF5}">
      <dsp:nvSpPr>
        <dsp:cNvPr id="0" name=""/>
        <dsp:cNvSpPr/>
      </dsp:nvSpPr>
      <dsp:spPr>
        <a:xfrm>
          <a:off x="0" y="2802996"/>
          <a:ext cx="6364224" cy="823680"/>
        </a:xfrm>
        <a:prstGeom prst="roundRect">
          <a:avLst/>
        </a:prstGeom>
        <a:solidFill>
          <a:schemeClr val="accent2">
            <a:hueOff val="1787433"/>
            <a:satOff val="80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GiHub repo del workshop</a:t>
          </a:r>
          <a:endParaRPr lang="en-US" sz="3200" kern="1200" dirty="0"/>
        </a:p>
      </dsp:txBody>
      <dsp:txXfrm>
        <a:off x="40209" y="2843205"/>
        <a:ext cx="6283806" cy="743262"/>
      </dsp:txXfrm>
    </dsp:sp>
    <dsp:sp modelId="{5A6E8864-4057-6C40-80B5-5486A7926E53}">
      <dsp:nvSpPr>
        <dsp:cNvPr id="0" name=""/>
        <dsp:cNvSpPr/>
      </dsp:nvSpPr>
      <dsp:spPr>
        <a:xfrm>
          <a:off x="0" y="3718836"/>
          <a:ext cx="6364224" cy="823680"/>
        </a:xfrm>
        <a:prstGeom prst="roundRect">
          <a:avLst/>
        </a:prstGeom>
        <a:solidFill>
          <a:schemeClr val="accent2">
            <a:hueOff val="2383244"/>
            <a:satOff val="106"/>
            <a:lumOff val="-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Comunidad NestJS</a:t>
          </a:r>
          <a:endParaRPr lang="en-US" sz="3200" kern="1200" dirty="0"/>
        </a:p>
      </dsp:txBody>
      <dsp:txXfrm>
        <a:off x="40209" y="3759045"/>
        <a:ext cx="6283806" cy="743262"/>
      </dsp:txXfrm>
    </dsp:sp>
    <dsp:sp modelId="{01FEECBD-6B21-EE4B-9B13-87EDFFAB5AC2}">
      <dsp:nvSpPr>
        <dsp:cNvPr id="0" name=""/>
        <dsp:cNvSpPr/>
      </dsp:nvSpPr>
      <dsp:spPr>
        <a:xfrm>
          <a:off x="0" y="4634676"/>
          <a:ext cx="6364224" cy="823680"/>
        </a:xfrm>
        <a:prstGeom prst="roundRect">
          <a:avLst/>
        </a:prstGeom>
        <a:solidFill>
          <a:schemeClr val="accent2">
            <a:hueOff val="2979055"/>
            <a:satOff val="133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AWS Serverless Blog</a:t>
          </a:r>
          <a:endParaRPr lang="en-US" sz="3200" kern="1200" dirty="0"/>
        </a:p>
      </dsp:txBody>
      <dsp:txXfrm>
        <a:off x="40209" y="4674885"/>
        <a:ext cx="6283806" cy="7432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D7EBB-9B68-47D5-86F7-67522FC1A196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58B20-4798-460C-8BCE-AE80710012E1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50231-7047-4A4F-B646-980A792069E4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Preguntas y respuestas</a:t>
          </a:r>
        </a:p>
      </dsp:txBody>
      <dsp:txXfrm>
        <a:off x="1819120" y="673"/>
        <a:ext cx="4545103" cy="1574995"/>
      </dsp:txXfrm>
    </dsp:sp>
    <dsp:sp modelId="{2B0A98CC-3412-4A9A-A66C-CA361046D9F7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3999-C0C3-4C24-B650-CC6FDDA8E3E3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54433-2A5F-4B60-991E-EE6A6998C043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Contacto: </a:t>
          </a:r>
          <a:r>
            <a:rPr lang="en-US" sz="2500" kern="1200">
              <a:hlinkClick xmlns:r="http://schemas.openxmlformats.org/officeDocument/2006/relationships" r:id="rId5"/>
            </a:rPr>
            <a:t>hello@poolcamacho.dev</a:t>
          </a:r>
          <a:endParaRPr lang="en-US" sz="2500" kern="1200"/>
        </a:p>
      </dsp:txBody>
      <dsp:txXfrm>
        <a:off x="1819120" y="1969418"/>
        <a:ext cx="4545103" cy="1574995"/>
      </dsp:txXfrm>
    </dsp:sp>
    <dsp:sp modelId="{29CAA2BA-586D-4393-96C6-7BA00E8922E2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DC66D-CC8E-4914-8C0A-FF904EBEFED3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6CB37-7FC6-4BB7-B765-1DE0C1BC4500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Repositorio: </a:t>
          </a:r>
          <a:r>
            <a:rPr lang="en-US" sz="2500" kern="1200">
              <a:hlinkClick xmlns:r="http://schemas.openxmlformats.org/officeDocument/2006/relationships" r:id="rId8"/>
            </a:rPr>
            <a:t>nestjs-aws-serverless-workshop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01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8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9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8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894242-46AB-D749-479C-BBAA93E8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57" r="2354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353D0-EB2A-9190-33C8-3C0255F92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-webkit-standard"/>
              </a:rPr>
              <a:t>AWS Serverless con </a:t>
            </a:r>
            <a:r>
              <a:rPr lang="en-US" sz="4800" b="0" i="0" u="none" strike="noStrike" dirty="0" err="1">
                <a:solidFill>
                  <a:schemeClr val="bg1"/>
                </a:solidFill>
                <a:effectLst/>
                <a:latin typeface="-webkit-standard"/>
              </a:rPr>
              <a:t>NestJS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0F04E-805F-4A6A-6456-9A3EEEE94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70413-D7B0-28B8-0891-A146B1967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" y="854863"/>
            <a:ext cx="203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3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CBFD8-6E18-6730-FBD3-E84BE7958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6E074-7670-A00E-257B-3C3BBEFF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Primer Endpoint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296DAF-C95C-E380-9F02-F54810C33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524" y="625684"/>
            <a:ext cx="597850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7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C176A0-01D2-6C1A-E57C-690CAC95F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3CD4-7966-45D4-6D19-53B38F20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DynamoDB Integration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A7343B-9C18-86A8-26D5-57FCF71A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206415"/>
            <a:ext cx="6408836" cy="4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8CBC3C-25ED-7295-44CF-A710AA7F4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DD758-8912-B32A-D370-2A77AF13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Eventos con SQS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AB785A-3251-3591-76AD-F8E56FAC6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542878"/>
            <a:ext cx="6408836" cy="36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7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79C63D-0CB5-ED55-6F85-ACA9E936D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93BA3-6698-5A16-A75E-31F85FEE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CloudWatch Logging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8BE26-5AA3-BBB3-0F44-E0F6D5E5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885972"/>
            <a:ext cx="6408836" cy="49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8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842E5-7B80-4597-0B85-9E29F6565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9E5F1-C640-D492-D546-F35EB384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Serverless.yml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43471B-4414-7522-1E9F-72D083944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813874"/>
            <a:ext cx="6408836" cy="50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8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5A46F4-3870-3A40-FB75-678893E1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F2D96-4138-6171-DC2C-8E738717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Despliegue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943DC0-2DD9-C013-53FD-49F7FF14D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518845"/>
            <a:ext cx="6408836" cy="36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3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23C61-9533-019B-F7EA-A32D212BA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1B4D-50B6-8492-FED0-EAD612FF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Mejores Prácticas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3691875-A1A5-79F7-5872-9240D4428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3211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95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6A982-4ECE-7958-1980-36F69ED9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C6DD-A245-EE85-CF11-CF182EBE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0" i="0" u="none" strike="noStrike" dirty="0" err="1">
                <a:effectLst/>
                <a:latin typeface="-webkit-standard"/>
              </a:rPr>
              <a:t>Monitoreo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2D5DC31-4EB2-3693-A9E7-832F9EA1C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65821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69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60CD-FF5E-0A89-AFC0-F9BFF11EF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741E-8598-BD76-D311-62229D90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Casos de </a:t>
            </a:r>
            <a:r>
              <a:rPr lang="en-US" b="0" i="0" u="none" strike="noStrike" dirty="0" err="1">
                <a:effectLst/>
                <a:latin typeface="-webkit-standard"/>
              </a:rPr>
              <a:t>Uso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F6E386F-9C3E-B7A6-496C-96D8B2397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1630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52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0C79D-F386-9C0A-355A-F82E7FD12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EE23-D271-7A3D-67C4-B0BFF02F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Recursos Adicionales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6DCB619-9C16-AF37-19AD-866DB5466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0096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83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6ADB-3E8D-225F-54D0-6C040901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0A36-5524-7133-B3D0-E7C87308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Introducción</a:t>
            </a:r>
            <a:r>
              <a:rPr lang="en-US" dirty="0"/>
              <a:t> a Serverless y AWS Lambda.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Configuración</a:t>
            </a:r>
            <a:r>
              <a:rPr lang="en-US" dirty="0"/>
              <a:t> del </a:t>
            </a:r>
            <a:r>
              <a:rPr lang="en-US" dirty="0" err="1"/>
              <a:t>entorno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Desarrollo con AWS Lambda y </a:t>
            </a:r>
            <a:r>
              <a:rPr lang="en-US" dirty="0" err="1"/>
              <a:t>NestJS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Servicios</a:t>
            </a:r>
            <a:r>
              <a:rPr lang="en-US" dirty="0"/>
              <a:t> AWS y </a:t>
            </a:r>
            <a:r>
              <a:rPr lang="en-US" dirty="0" err="1"/>
              <a:t>patrones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Despliegue</a:t>
            </a:r>
            <a:r>
              <a:rPr lang="en-US" dirty="0"/>
              <a:t> y </a:t>
            </a:r>
            <a:r>
              <a:rPr lang="en-US" dirty="0" err="1"/>
              <a:t>mejores</a:t>
            </a:r>
            <a:r>
              <a:rPr lang="en-US" dirty="0"/>
              <a:t> practices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Q&amp;A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67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C043B-70F9-7BB0-1A06-38FB2C33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Gracias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280A85-9403-7250-75BB-9E1F4A6F9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8275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23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48A2-44A2-D05D-762B-7CCCBF95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Previos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033A-CBD1-BEF5-1758-7EDF044DC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instalado</a:t>
            </a:r>
            <a:r>
              <a:rPr lang="en-US" dirty="0"/>
              <a:t> (v18 o superior)</a:t>
            </a:r>
          </a:p>
          <a:p>
            <a:r>
              <a:rPr lang="en-US" dirty="0"/>
              <a:t>AWS CLI </a:t>
            </a:r>
            <a:r>
              <a:rPr lang="en-US" dirty="0" err="1"/>
              <a:t>configurado</a:t>
            </a:r>
            <a:r>
              <a:rPr lang="en-US" dirty="0"/>
              <a:t>.</a:t>
            </a:r>
          </a:p>
          <a:p>
            <a:r>
              <a:rPr lang="en-US" dirty="0"/>
              <a:t>Editor de Código (VS Code </a:t>
            </a:r>
            <a:r>
              <a:rPr lang="en-US" dirty="0" err="1"/>
              <a:t>recomendado</a:t>
            </a:r>
            <a:r>
              <a:rPr lang="en-US" dirty="0"/>
              <a:t>).</a:t>
            </a:r>
          </a:p>
          <a:p>
            <a:r>
              <a:rPr lang="en-US" dirty="0"/>
              <a:t>Git </a:t>
            </a:r>
            <a:r>
              <a:rPr lang="en-US" dirty="0" err="1"/>
              <a:t>Instalado</a:t>
            </a:r>
            <a:endParaRPr lang="en-US" dirty="0"/>
          </a:p>
          <a:p>
            <a:r>
              <a:rPr lang="en-US" dirty="0" err="1"/>
              <a:t>Cuenta</a:t>
            </a:r>
            <a:r>
              <a:rPr lang="en-US" dirty="0"/>
              <a:t> AWS </a:t>
            </a:r>
            <a:r>
              <a:rPr lang="en-US" dirty="0" err="1"/>
              <a:t>activa</a:t>
            </a:r>
            <a:r>
              <a:rPr lang="en-US" dirty="0"/>
              <a:t>.</a:t>
            </a:r>
          </a:p>
          <a:p>
            <a:r>
              <a:rPr lang="en-US" dirty="0" err="1"/>
              <a:t>Conocimientos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de TypeScript.</a:t>
            </a:r>
          </a:p>
        </p:txBody>
      </p:sp>
    </p:spTree>
    <p:extLst>
      <p:ext uri="{BB962C8B-B14F-4D97-AF65-F5344CB8AC3E}">
        <p14:creationId xmlns:p14="http://schemas.microsoft.com/office/powerpoint/2010/main" val="75389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CF07-44AC-9676-7898-7AD7442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¿Qué es Serverless?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415A902-4F77-D802-EB10-A263F8198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30469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54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3E9B2-A650-8C46-F8CB-A3299681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AWS Lambda en contexto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CA74BC6-1717-91D3-D0A4-474DDEC74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3910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3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3D24F-7809-F741-9FD9-E4A0C5CE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NestJS Overview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402D06A-2CD0-62A6-3589-C61599623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33231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71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DEDED-E8B6-AFB5-43AB-8A0754A3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Configuración del Entorno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254B3115-C21C-64F3-BEAB-4C3E9804D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823265"/>
            <a:ext cx="6408836" cy="30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5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389017-04BE-4F90-99CE-645B4B8DF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C333A-64F0-293D-7DE5-86AA62DA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Estructura del Proyecto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5585BB-C0E1-1EE9-3A29-091224E50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255415"/>
            <a:ext cx="6408836" cy="41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5DF7DB-E4E1-1BDA-27D5-3812A4889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27F67-BD57-AADF-083E-E1F13C3E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Configuración Lambda Handler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759DE6-C523-B69E-DCC6-053BB31E5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915" y="625684"/>
            <a:ext cx="529171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183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43E"/>
      </a:dk2>
      <a:lt2>
        <a:srgbClr val="E4E8E2"/>
      </a:lt2>
      <a:accent1>
        <a:srgbClr val="AA7FBA"/>
      </a:accent1>
      <a:accent2>
        <a:srgbClr val="A596C6"/>
      </a:accent2>
      <a:accent3>
        <a:srgbClr val="C492BD"/>
      </a:accent3>
      <a:accent4>
        <a:srgbClr val="77AF89"/>
      </a:accent4>
      <a:accent5>
        <a:srgbClr val="82ACA2"/>
      </a:accent5>
      <a:accent6>
        <a:srgbClr val="7CACB5"/>
      </a:accent6>
      <a:hlink>
        <a:srgbClr val="658E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241</Words>
  <Application>Microsoft Macintosh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-webkit-standard</vt:lpstr>
      <vt:lpstr>Arial</vt:lpstr>
      <vt:lpstr>Avenir Next LT Pro</vt:lpstr>
      <vt:lpstr>Calibri</vt:lpstr>
      <vt:lpstr>AccentBoxVTI</vt:lpstr>
      <vt:lpstr>AWS Serverless con NestJS</vt:lpstr>
      <vt:lpstr>Agenda</vt:lpstr>
      <vt:lpstr>Requisitos Previos</vt:lpstr>
      <vt:lpstr>¿Qué es Serverless?</vt:lpstr>
      <vt:lpstr>AWS Lambda en contexto</vt:lpstr>
      <vt:lpstr>NestJS Overview</vt:lpstr>
      <vt:lpstr>Configuración del Entorno </vt:lpstr>
      <vt:lpstr>Estructura del Proyecto</vt:lpstr>
      <vt:lpstr>Configuración Lambda Handler</vt:lpstr>
      <vt:lpstr>Primer Endpoint</vt:lpstr>
      <vt:lpstr>DynamoDB Integration</vt:lpstr>
      <vt:lpstr>Eventos con SQS</vt:lpstr>
      <vt:lpstr>CloudWatch Logging</vt:lpstr>
      <vt:lpstr>Serverless.yml</vt:lpstr>
      <vt:lpstr>Despliegue</vt:lpstr>
      <vt:lpstr>Mejores Prácticas</vt:lpstr>
      <vt:lpstr>Monitoreo</vt:lpstr>
      <vt:lpstr>Casos de Uso</vt:lpstr>
      <vt:lpstr>Recursos Adicionales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Pool Franchesco Camacho Gonzales</dc:creator>
  <cp:lastModifiedBy>Pool Franchesco Camacho Gonzales</cp:lastModifiedBy>
  <cp:revision>2</cp:revision>
  <dcterms:created xsi:type="dcterms:W3CDTF">2025-01-14T17:00:58Z</dcterms:created>
  <dcterms:modified xsi:type="dcterms:W3CDTF">2025-01-14T19:41:14Z</dcterms:modified>
</cp:coreProperties>
</file>