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5" r:id="rId4"/>
    <p:sldId id="261" r:id="rId5"/>
  </p:sldIdLst>
  <p:sldSz cx="9144000" cy="5143500" type="screen16x9"/>
  <p:notesSz cx="9144000" cy="6858000"/>
  <p:embeddedFontLst>
    <p:embeddedFont>
      <p:font typeface="Average" panose="020B0604020202020204" charset="0"/>
      <p:regular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E4D44D-8B16-16D7-F5DF-872D804DF3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5A3D3-ADAC-4047-5B0E-2A21C0A29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0B5BB-675A-468E-8782-7BF8B41F3BD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DA3CA-8F4F-6D98-6FAC-90F7AF368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B5B3C-7269-6CB7-D52D-56E48659E1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42B1B-8085-46E6-BD92-F4C292E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2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01b1c88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01b1c883a_0_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01b1c883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01b1c883a_0_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01b1c88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01b1c885e_0_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3" name="Picture 2" descr="A purple triangle with text&#10;&#10;Description automatically generated">
            <a:extLst>
              <a:ext uri="{FF2B5EF4-FFF2-40B4-BE49-F238E27FC236}">
                <a16:creationId xmlns:a16="http://schemas.microsoft.com/office/drawing/2014/main" id="{A6A77C37-400C-E2E2-35F8-21F3E63A92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62900" y="4313096"/>
            <a:ext cx="1181100" cy="73582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olziee.atlassian.net/jira/software/projects/NEX/boards/3/backlo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poolziee/NexusMealsDocs" TargetMode="External"/><Relationship Id="rId4" Type="http://schemas.openxmlformats.org/officeDocument/2006/relationships/hyperlink" Target="https://github.com/poolziee/NexusMeals/tree/devel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88294" y="174123"/>
            <a:ext cx="7801500" cy="1396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1</a:t>
            </a:r>
            <a:endParaRPr dirty="0"/>
          </a:p>
        </p:txBody>
      </p:sp>
      <p:pic>
        <p:nvPicPr>
          <p:cNvPr id="9" name="Picture 8" descr="A purple triangle with text&#10;&#10;Description automatically generated">
            <a:extLst>
              <a:ext uri="{FF2B5EF4-FFF2-40B4-BE49-F238E27FC236}">
                <a16:creationId xmlns:a16="http://schemas.microsoft.com/office/drawing/2014/main" id="{3FE17FDC-ADC1-2BFD-212E-715EA606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46" y="2205632"/>
            <a:ext cx="3883705" cy="2419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Goals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0A7C72-71BB-540D-F01F-E031F6CEE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69" y="1624048"/>
            <a:ext cx="984723" cy="984723"/>
          </a:xfrm>
          <a:prstGeom prst="rect">
            <a:avLst/>
          </a:prstGeom>
        </p:spPr>
      </p:pic>
      <p:sp>
        <p:nvSpPr>
          <p:cNvPr id="3" name="Google Shape;72;p15">
            <a:extLst>
              <a:ext uri="{FF2B5EF4-FFF2-40B4-BE49-F238E27FC236}">
                <a16:creationId xmlns:a16="http://schemas.microsoft.com/office/drawing/2014/main" id="{995B3246-D37A-5D75-8EC9-6289D0F2DD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9133" y="2615397"/>
            <a:ext cx="2023969" cy="16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Initial architecture</a:t>
            </a:r>
            <a:endParaRPr dirty="0"/>
          </a:p>
        </p:txBody>
      </p:sp>
      <p:pic>
        <p:nvPicPr>
          <p:cNvPr id="7" name="Google Shape;82;p15">
            <a:extLst>
              <a:ext uri="{FF2B5EF4-FFF2-40B4-BE49-F238E27FC236}">
                <a16:creationId xmlns:a16="http://schemas.microsoft.com/office/drawing/2014/main" id="{2B88F850-C399-872A-19FA-1F0C1B82914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200" y="1414921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C35B0-3344-B38B-BC39-84634D9C9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679" y="1648416"/>
            <a:ext cx="966981" cy="966981"/>
          </a:xfrm>
          <a:prstGeom prst="rect">
            <a:avLst/>
          </a:prstGeom>
        </p:spPr>
      </p:pic>
      <p:sp>
        <p:nvSpPr>
          <p:cNvPr id="10" name="Google Shape;72;p15">
            <a:extLst>
              <a:ext uri="{FF2B5EF4-FFF2-40B4-BE49-F238E27FC236}">
                <a16:creationId xmlns:a16="http://schemas.microsoft.com/office/drawing/2014/main" id="{09B2C37D-2D38-869F-FFA4-C2F8F448F2E7}"/>
              </a:ext>
            </a:extLst>
          </p:cNvPr>
          <p:cNvSpPr txBox="1">
            <a:spLocks/>
          </p:cNvSpPr>
          <p:nvPr/>
        </p:nvSpPr>
        <p:spPr>
          <a:xfrm>
            <a:off x="3416470" y="2615397"/>
            <a:ext cx="2023969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Spike: RabbitMQ &amp; NodeJS</a:t>
            </a:r>
          </a:p>
        </p:txBody>
      </p:sp>
      <p:pic>
        <p:nvPicPr>
          <p:cNvPr id="11" name="Google Shape;82;p15">
            <a:extLst>
              <a:ext uri="{FF2B5EF4-FFF2-40B4-BE49-F238E27FC236}">
                <a16:creationId xmlns:a16="http://schemas.microsoft.com/office/drawing/2014/main" id="{FC6011FA-F91B-57D2-E0B6-6F283C8FC61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465" y="1379822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D62FFE-AB12-2697-41C0-63D98803C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1013" y="1414921"/>
            <a:ext cx="1238237" cy="1238237"/>
          </a:xfrm>
          <a:prstGeom prst="rect">
            <a:avLst/>
          </a:prstGeom>
        </p:spPr>
      </p:pic>
      <p:pic>
        <p:nvPicPr>
          <p:cNvPr id="14" name="Google Shape;80;p15">
            <a:extLst>
              <a:ext uri="{FF2B5EF4-FFF2-40B4-BE49-F238E27FC236}">
                <a16:creationId xmlns:a16="http://schemas.microsoft.com/office/drawing/2014/main" id="{A53186EB-6FA2-5A89-75BD-A3F45C12BA6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5019" y="1414921"/>
            <a:ext cx="488462" cy="4884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2;p15">
            <a:extLst>
              <a:ext uri="{FF2B5EF4-FFF2-40B4-BE49-F238E27FC236}">
                <a16:creationId xmlns:a16="http://schemas.microsoft.com/office/drawing/2014/main" id="{7E72429A-9CA5-6404-44FC-A6D74C80EDE6}"/>
              </a:ext>
            </a:extLst>
          </p:cNvPr>
          <p:cNvSpPr txBox="1">
            <a:spLocks/>
          </p:cNvSpPr>
          <p:nvPr/>
        </p:nvSpPr>
        <p:spPr>
          <a:xfrm>
            <a:off x="6205102" y="2615397"/>
            <a:ext cx="2023969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Local Kubernetes deployment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Planning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D64094-8F52-28C4-ADD6-506B9D27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69" y="1624048"/>
            <a:ext cx="984723" cy="984723"/>
          </a:xfrm>
          <a:prstGeom prst="rect">
            <a:avLst/>
          </a:prstGeom>
        </p:spPr>
      </p:pic>
      <p:sp>
        <p:nvSpPr>
          <p:cNvPr id="3" name="Google Shape;72;p15">
            <a:extLst>
              <a:ext uri="{FF2B5EF4-FFF2-40B4-BE49-F238E27FC236}">
                <a16:creationId xmlns:a16="http://schemas.microsoft.com/office/drawing/2014/main" id="{2C111DAD-EB02-E49F-260E-C0DBA5B1CC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9133" y="2615397"/>
            <a:ext cx="2023969" cy="16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Complete workflow over C2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AE0BC-C227-BB61-9ABE-D48317A3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679" y="1648416"/>
            <a:ext cx="966981" cy="966981"/>
          </a:xfrm>
          <a:prstGeom prst="rect">
            <a:avLst/>
          </a:prstGeom>
        </p:spPr>
      </p:pic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41EABEF-5207-CD5B-CA61-5167B123F817}"/>
              </a:ext>
            </a:extLst>
          </p:cNvPr>
          <p:cNvSpPr txBox="1">
            <a:spLocks/>
          </p:cNvSpPr>
          <p:nvPr/>
        </p:nvSpPr>
        <p:spPr>
          <a:xfrm>
            <a:off x="3416470" y="2615397"/>
            <a:ext cx="2023969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Implement databases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3D691E-A380-744C-6A9B-1422CF478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307" y="1391509"/>
            <a:ext cx="1238237" cy="1238237"/>
          </a:xfrm>
          <a:prstGeom prst="rect">
            <a:avLst/>
          </a:prstGeom>
        </p:spPr>
      </p:pic>
      <p:sp>
        <p:nvSpPr>
          <p:cNvPr id="10" name="Google Shape;72;p15">
            <a:extLst>
              <a:ext uri="{FF2B5EF4-FFF2-40B4-BE49-F238E27FC236}">
                <a16:creationId xmlns:a16="http://schemas.microsoft.com/office/drawing/2014/main" id="{73533578-0AFB-6DD9-1019-6BFC16445DC0}"/>
              </a:ext>
            </a:extLst>
          </p:cNvPr>
          <p:cNvSpPr txBox="1">
            <a:spLocks/>
          </p:cNvSpPr>
          <p:nvPr/>
        </p:nvSpPr>
        <p:spPr>
          <a:xfrm>
            <a:off x="6205102" y="2615397"/>
            <a:ext cx="2023969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200"/>
              </a:spcAft>
              <a:buFont typeface="Average"/>
              <a:buNone/>
            </a:pPr>
            <a:r>
              <a:rPr lang="en-GB" dirty="0"/>
              <a:t>Local Kubernetes deployment</a:t>
            </a:r>
          </a:p>
        </p:txBody>
      </p:sp>
      <p:pic>
        <p:nvPicPr>
          <p:cNvPr id="12" name="Google Shape;149;p23">
            <a:extLst>
              <a:ext uri="{FF2B5EF4-FFF2-40B4-BE49-F238E27FC236}">
                <a16:creationId xmlns:a16="http://schemas.microsoft.com/office/drawing/2014/main" id="{C946781C-EB06-E29A-F504-A9B32F019C3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1163" y="1391509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49;p23">
            <a:extLst>
              <a:ext uri="{FF2B5EF4-FFF2-40B4-BE49-F238E27FC236}">
                <a16:creationId xmlns:a16="http://schemas.microsoft.com/office/drawing/2014/main" id="{BEAAE487-DF4F-0A48-EB1B-B3612823505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2250" y="1362558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0;p23">
            <a:extLst>
              <a:ext uri="{FF2B5EF4-FFF2-40B4-BE49-F238E27FC236}">
                <a16:creationId xmlns:a16="http://schemas.microsoft.com/office/drawing/2014/main" id="{3A6D0BAB-2D6E-FE64-F696-5AEA55BFCBB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3631" y="1398135"/>
            <a:ext cx="451825" cy="4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Links</a:t>
            </a:r>
            <a:endParaRPr dirty="0"/>
          </a:p>
        </p:txBody>
      </p:sp>
      <p:sp>
        <p:nvSpPr>
          <p:cNvPr id="6" name="Google Shape;138;p23">
            <a:extLst>
              <a:ext uri="{FF2B5EF4-FFF2-40B4-BE49-F238E27FC236}">
                <a16:creationId xmlns:a16="http://schemas.microsoft.com/office/drawing/2014/main" id="{DF23CC31-C3D3-08BD-5596-3DF4D72B6276}"/>
              </a:ext>
            </a:extLst>
          </p:cNvPr>
          <p:cNvSpPr txBox="1">
            <a:spLocks/>
          </p:cNvSpPr>
          <p:nvPr/>
        </p:nvSpPr>
        <p:spPr>
          <a:xfrm>
            <a:off x="652183" y="1331159"/>
            <a:ext cx="8078466" cy="187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3"/>
              </a:rPr>
              <a:t>Backlog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4"/>
              </a:rPr>
              <a:t>Code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5"/>
              </a:rPr>
              <a:t>Documents</a:t>
            </a:r>
            <a:endParaRPr lang="en-US" dirty="0"/>
          </a:p>
          <a:p>
            <a:pPr marL="0" indent="0">
              <a:spcAft>
                <a:spcPts val="1200"/>
              </a:spcAft>
              <a:buFont typeface="Average"/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Average</vt:lpstr>
      <vt:lpstr>Oswald</vt:lpstr>
      <vt:lpstr>Arial</vt:lpstr>
      <vt:lpstr>Slate</vt:lpstr>
      <vt:lpstr>Sprint 1</vt:lpstr>
      <vt:lpstr>Sprint Goals</vt:lpstr>
      <vt:lpstr>Sprint Planning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X</dc:title>
  <cp:lastModifiedBy>Plamen Peev</cp:lastModifiedBy>
  <cp:revision>3</cp:revision>
  <dcterms:modified xsi:type="dcterms:W3CDTF">2024-03-30T08:56:40Z</dcterms:modified>
</cp:coreProperties>
</file>