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65" r:id="rId6"/>
    <p:sldId id="266" r:id="rId7"/>
    <p:sldId id="261" r:id="rId8"/>
    <p:sldId id="262" r:id="rId9"/>
  </p:sldIdLst>
  <p:sldSz cx="9144000" cy="5143500" type="screen16x9"/>
  <p:notesSz cx="9144000" cy="6858000"/>
  <p:embeddedFontLst>
    <p:embeddedFont>
      <p:font typeface="Average" panose="020B0604020202020204" charset="0"/>
      <p:regular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4D44D-8B16-16D7-F5DF-872D804DF3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5A3D3-ADAC-4047-5B0E-2A21C0A29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0B5BB-675A-468E-8782-7BF8B41F3BD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A3CA-8F4F-6D98-6FAC-90F7AF368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5B3C-7269-6CB7-D52D-56E48659E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42B1B-8085-46E6-BD92-F4C292E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1b1c88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1b1c883a_0_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01b1c88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01b1c885e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01b1c885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01b1c885e_0_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01b1c883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01b1c883a_0_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01b1c885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01b1c885e_0_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1b1c8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01b1c885e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01b1c885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01b1c885e_0_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3" name="Picture 2" descr="A purple triangle with text&#10;&#10;Description automatically generated">
            <a:extLst>
              <a:ext uri="{FF2B5EF4-FFF2-40B4-BE49-F238E27FC236}">
                <a16:creationId xmlns:a16="http://schemas.microsoft.com/office/drawing/2014/main" id="{A6A77C37-400C-E2E2-35F8-21F3E63A92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62900" y="4313096"/>
            <a:ext cx="1181100" cy="73582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flaticon.com/ic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flaticon.com/ico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olziee.atlassian.net/jira/software/projects/NEX/boards/3/backlo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oolziee/NexusMealsDocs" TargetMode="External"/><Relationship Id="rId4" Type="http://schemas.openxmlformats.org/officeDocument/2006/relationships/hyperlink" Target="https://github.com/poolziee/NexusMeals/tree/develo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88294" y="174123"/>
            <a:ext cx="7801500" cy="1396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X</a:t>
            </a:r>
            <a:endParaRPr dirty="0"/>
          </a:p>
        </p:txBody>
      </p:sp>
      <p:pic>
        <p:nvPicPr>
          <p:cNvPr id="9" name="Picture 8" descr="A purple triangle with text&#10;&#10;Description automatically generated">
            <a:extLst>
              <a:ext uri="{FF2B5EF4-FFF2-40B4-BE49-F238E27FC236}">
                <a16:creationId xmlns:a16="http://schemas.microsoft.com/office/drawing/2014/main" id="{3FE17FDC-ADC1-2BFD-212E-715EA606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46" y="2205632"/>
            <a:ext cx="3883705" cy="2419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Goals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52088-77F9-153B-A53F-D1A1BA80C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69" y="1624048"/>
            <a:ext cx="984723" cy="984723"/>
          </a:xfrm>
          <a:prstGeom prst="rect">
            <a:avLst/>
          </a:prstGeom>
        </p:spPr>
      </p:pic>
      <p:sp>
        <p:nvSpPr>
          <p:cNvPr id="70" name="Google Shape;70;p15"/>
          <p:cNvSpPr txBox="1"/>
          <p:nvPr/>
        </p:nvSpPr>
        <p:spPr>
          <a:xfrm>
            <a:off x="311700" y="4612200"/>
            <a:ext cx="8555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Show sprint planning from previous sprint with success or fail (if possible). Icons from: </a:t>
            </a:r>
            <a:r>
              <a:rPr lang="en-GB" sz="10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https://www.flaticon.com/icons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Goals Example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779133" y="2615397"/>
            <a:ext cx="2023969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Initial architecture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648000" y="2601950"/>
            <a:ext cx="1882800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Lorem </a:t>
            </a:r>
            <a:endParaRPr dirty="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050" y="1530888"/>
            <a:ext cx="1167900" cy="11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515075" y="2756550"/>
            <a:ext cx="1882800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Add any goal here…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2525" y="1530888"/>
            <a:ext cx="1167900" cy="11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237" y="4525769"/>
            <a:ext cx="488462" cy="48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1002" y="3994102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0850" y="1530888"/>
            <a:ext cx="488462" cy="48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2675" y="1530900"/>
            <a:ext cx="488451" cy="48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8200" y="1414921"/>
            <a:ext cx="488451" cy="4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Retrospective (Example)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What went well: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 b="1" dirty="0"/>
              <a:t>Reflecting on actual progress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b="1" dirty="0"/>
              <a:t>Restructuring CI/CD pipelines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b="1" dirty="0"/>
              <a:t>Accommodating enterprise architecture</a:t>
            </a:r>
            <a:endParaRPr b="1" dirty="0"/>
          </a:p>
        </p:txBody>
      </p:sp>
      <p:sp>
        <p:nvSpPr>
          <p:cNvPr id="123" name="Google Shape;123;p21"/>
          <p:cNvSpPr txBox="1"/>
          <p:nvPr/>
        </p:nvSpPr>
        <p:spPr>
          <a:xfrm>
            <a:off x="311700" y="4612200"/>
            <a:ext cx="8555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Try to keep it at max 4 bullet points, but be specific enough about processes or tasks that it’s actually valuable. </a:t>
            </a:r>
            <a:endParaRPr sz="10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851600" y="1152475"/>
            <a:ext cx="40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What went wrong: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 b="1"/>
              <a:t>Time planned vs time spent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b="1"/>
              <a:t>Scraping Monitoring</a:t>
            </a:r>
            <a:endParaRPr b="1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600" y="1152475"/>
            <a:ext cx="421700" cy="4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86"/>
            <a:ext cx="421690" cy="42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Planning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Planning (Example)</a:t>
            </a:r>
            <a:endParaRPr dirty="0"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746125" y="2756550"/>
            <a:ext cx="1882800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Finish C4 diagrams</a:t>
            </a:r>
            <a:endParaRPr dirty="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75" y="1530888"/>
            <a:ext cx="1167900" cy="11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630600" y="2756550"/>
            <a:ext cx="188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Lorem 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050" y="1530888"/>
            <a:ext cx="1167900" cy="11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6515075" y="2756550"/>
            <a:ext cx="1882800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Finish all architecture related documentation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525" y="1530888"/>
            <a:ext cx="1167900" cy="11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11700" y="4612200"/>
            <a:ext cx="4260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Base it on backlog and sprint goals of incoming project.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Icons from: </a:t>
            </a:r>
            <a:r>
              <a:rPr lang="en-GB" sz="1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https://www.flaticon.com/icons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175" y="4602610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982" y="4602609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0600" y="4612175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6963" y="1530888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9663" y="1530888"/>
            <a:ext cx="451825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313" y="1530888"/>
            <a:ext cx="451825" cy="4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</a:t>
            </a:r>
            <a:endParaRPr dirty="0"/>
          </a:p>
        </p:txBody>
      </p:sp>
      <p:sp>
        <p:nvSpPr>
          <p:cNvPr id="6" name="Google Shape;138;p23">
            <a:extLst>
              <a:ext uri="{FF2B5EF4-FFF2-40B4-BE49-F238E27FC236}">
                <a16:creationId xmlns:a16="http://schemas.microsoft.com/office/drawing/2014/main" id="{DF23CC31-C3D3-08BD-5596-3DF4D72B6276}"/>
              </a:ext>
            </a:extLst>
          </p:cNvPr>
          <p:cNvSpPr txBox="1">
            <a:spLocks/>
          </p:cNvSpPr>
          <p:nvPr/>
        </p:nvSpPr>
        <p:spPr>
          <a:xfrm>
            <a:off x="652183" y="1331159"/>
            <a:ext cx="8078466" cy="187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3"/>
              </a:rPr>
              <a:t>Backlog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4"/>
              </a:rPr>
              <a:t>Code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>
                <a:hlinkClick r:id="rId5"/>
              </a:rPr>
              <a:t>Documents</a:t>
            </a:r>
            <a:endParaRPr lang="en-US" dirty="0"/>
          </a:p>
          <a:p>
            <a:pPr marL="0" indent="0">
              <a:spcAft>
                <a:spcPts val="1200"/>
              </a:spcAft>
              <a:buFont typeface="Average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Links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4612200"/>
            <a:ext cx="8555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Either links to docs or the most important snippets this page can use feedback..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160</Words>
  <Application>Microsoft Office PowerPoint</Application>
  <PresentationFormat>On-screen Show (16:9)</PresentationFormat>
  <Paragraphs>29</Paragraphs>
  <Slides>8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Average</vt:lpstr>
      <vt:lpstr>Oswald</vt:lpstr>
      <vt:lpstr>Arial</vt:lpstr>
      <vt:lpstr>Slate</vt:lpstr>
      <vt:lpstr>Sprint X</vt:lpstr>
      <vt:lpstr>Sprint Goals</vt:lpstr>
      <vt:lpstr>Sprint Goals Example</vt:lpstr>
      <vt:lpstr>Sprint Retrospective (Example)</vt:lpstr>
      <vt:lpstr>Sprint Planning</vt:lpstr>
      <vt:lpstr>Sprint Planning (Example)</vt:lpstr>
      <vt:lpstr>Links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X</dc:title>
  <cp:lastModifiedBy>Plamen Peev</cp:lastModifiedBy>
  <cp:revision>3</cp:revision>
  <dcterms:modified xsi:type="dcterms:W3CDTF">2024-03-30T08:49:30Z</dcterms:modified>
</cp:coreProperties>
</file>