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5" r:id="rId4"/>
    <p:sldId id="261" r:id="rId5"/>
  </p:sldIdLst>
  <p:sldSz cx="9144000" cy="5143500" type="screen16x9"/>
  <p:notesSz cx="9144000" cy="6858000"/>
  <p:embeddedFontLst>
    <p:embeddedFont>
      <p:font typeface="Average" panose="020B0604020202020204" charset="0"/>
      <p:regular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4D44D-8B16-16D7-F5DF-872D804DF3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5A3D3-ADAC-4047-5B0E-2A21C0A29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0B5BB-675A-468E-8782-7BF8B41F3BD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A3CA-8F4F-6D98-6FAC-90F7AF368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5B3C-7269-6CB7-D52D-56E48659E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42B1B-8085-46E6-BD92-F4C292E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1b1c88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1b1c883a_0_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01b1c883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01b1c883a_0_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1b1c8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01b1c885e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3" name="Picture 2" descr="A purple triangle with text&#10;&#10;Description automatically generated">
            <a:extLst>
              <a:ext uri="{FF2B5EF4-FFF2-40B4-BE49-F238E27FC236}">
                <a16:creationId xmlns:a16="http://schemas.microsoft.com/office/drawing/2014/main" id="{A6A77C37-400C-E2E2-35F8-21F3E63A92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62900" y="4313096"/>
            <a:ext cx="1181100" cy="73582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olziee.atlassian.net/jira/software/projects/NEX/boards/3/backlo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oolziee/NexusMeals-Docs" TargetMode="External"/><Relationship Id="rId5" Type="http://schemas.openxmlformats.org/officeDocument/2006/relationships/hyperlink" Target="https://github.com/poolziee/NexusMeals-Frontend" TargetMode="External"/><Relationship Id="rId4" Type="http://schemas.openxmlformats.org/officeDocument/2006/relationships/hyperlink" Target="https://github.com/poolziee/NexusMeals-Microserv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88294" y="174123"/>
            <a:ext cx="7801500" cy="1396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4</a:t>
            </a:r>
            <a:endParaRPr dirty="0"/>
          </a:p>
        </p:txBody>
      </p:sp>
      <p:pic>
        <p:nvPicPr>
          <p:cNvPr id="9" name="Picture 8" descr="A purple triangle with text&#10;&#10;Description automatically generated">
            <a:extLst>
              <a:ext uri="{FF2B5EF4-FFF2-40B4-BE49-F238E27FC236}">
                <a16:creationId xmlns:a16="http://schemas.microsoft.com/office/drawing/2014/main" id="{3FE17FDC-ADC1-2BFD-212E-715EA606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46" y="2205632"/>
            <a:ext cx="3883705" cy="2419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400" y="1568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Goals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672BD-57C2-949F-FE64-EE7EEFDF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30" y="1336719"/>
            <a:ext cx="1116105" cy="1116105"/>
          </a:xfrm>
          <a:prstGeom prst="rect">
            <a:avLst/>
          </a:prstGeom>
        </p:spPr>
      </p:pic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12BEEA87-320F-D454-0423-0A707C482541}"/>
              </a:ext>
            </a:extLst>
          </p:cNvPr>
          <p:cNvSpPr txBox="1">
            <a:spLocks/>
          </p:cNvSpPr>
          <p:nvPr/>
        </p:nvSpPr>
        <p:spPr>
          <a:xfrm>
            <a:off x="1131154" y="2334700"/>
            <a:ext cx="1859538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Cluster monitoring (Datadog)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CA206-5D3F-2A77-3F4C-1C4582F28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23" y="1336719"/>
            <a:ext cx="1019735" cy="1019735"/>
          </a:xfrm>
          <a:prstGeom prst="rect">
            <a:avLst/>
          </a:prstGeom>
        </p:spPr>
      </p:pic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57E75363-4CAD-F2BB-E18F-5690CA9B04E8}"/>
              </a:ext>
            </a:extLst>
          </p:cNvPr>
          <p:cNvSpPr txBox="1">
            <a:spLocks/>
          </p:cNvSpPr>
          <p:nvPr/>
        </p:nvSpPr>
        <p:spPr>
          <a:xfrm>
            <a:off x="3636716" y="245282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Extend load tests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FCFE5C-9F33-60E6-05A3-C744A0CE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410" y="3125084"/>
            <a:ext cx="1116001" cy="1116001"/>
          </a:xfrm>
          <a:prstGeom prst="rect">
            <a:avLst/>
          </a:prstGeom>
        </p:spPr>
      </p:pic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1C8871F5-A19B-300B-F3E2-A36C293776A1}"/>
              </a:ext>
            </a:extLst>
          </p:cNvPr>
          <p:cNvSpPr txBox="1">
            <a:spLocks/>
          </p:cNvSpPr>
          <p:nvPr/>
        </p:nvSpPr>
        <p:spPr>
          <a:xfrm>
            <a:off x="1171564" y="4241085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Deploy cluster on Azure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D0AB36-ACC0-B0AE-4846-C4C0E95C7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684" y="1229928"/>
            <a:ext cx="1242777" cy="1242777"/>
          </a:xfrm>
          <a:prstGeom prst="rect">
            <a:avLst/>
          </a:prstGeom>
        </p:spPr>
      </p:pic>
      <p:sp>
        <p:nvSpPr>
          <p:cNvPr id="15" name="Google Shape;72;p15">
            <a:extLst>
              <a:ext uri="{FF2B5EF4-FFF2-40B4-BE49-F238E27FC236}">
                <a16:creationId xmlns:a16="http://schemas.microsoft.com/office/drawing/2014/main" id="{EFDC9B42-EDDC-1561-92CD-6B5103DF5628}"/>
              </a:ext>
            </a:extLst>
          </p:cNvPr>
          <p:cNvSpPr txBox="1">
            <a:spLocks/>
          </p:cNvSpPr>
          <p:nvPr/>
        </p:nvSpPr>
        <p:spPr>
          <a:xfrm>
            <a:off x="6050088" y="2367229"/>
            <a:ext cx="1641967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Push load test results to Datadog</a:t>
            </a:r>
          </a:p>
        </p:txBody>
      </p:sp>
      <p:pic>
        <p:nvPicPr>
          <p:cNvPr id="21" name="Google Shape;82;p15">
            <a:extLst>
              <a:ext uri="{FF2B5EF4-FFF2-40B4-BE49-F238E27FC236}">
                <a16:creationId xmlns:a16="http://schemas.microsoft.com/office/drawing/2014/main" id="{41D3EBC1-D39D-C737-7FEF-743E575410E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3604" y="1024370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2;p15">
            <a:extLst>
              <a:ext uri="{FF2B5EF4-FFF2-40B4-BE49-F238E27FC236}">
                <a16:creationId xmlns:a16="http://schemas.microsoft.com/office/drawing/2014/main" id="{533B64CC-AF57-CDC0-0501-9FC204D58EB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3504" y="1024370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2;p15">
            <a:extLst>
              <a:ext uri="{FF2B5EF4-FFF2-40B4-BE49-F238E27FC236}">
                <a16:creationId xmlns:a16="http://schemas.microsoft.com/office/drawing/2014/main" id="{EFD77F93-6AC7-9CCE-7846-13E070A91B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2481" y="1103033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82;p15">
            <a:extLst>
              <a:ext uri="{FF2B5EF4-FFF2-40B4-BE49-F238E27FC236}">
                <a16:creationId xmlns:a16="http://schemas.microsoft.com/office/drawing/2014/main" id="{56622994-E559-FE1B-86FA-A66DE79D624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8437" y="3059992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CC9A6E-F9D0-692A-452D-B9D2B2B5E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349585">
            <a:off x="3870031" y="3149821"/>
            <a:ext cx="1256921" cy="1256921"/>
          </a:xfrm>
          <a:prstGeom prst="rect">
            <a:avLst/>
          </a:prstGeom>
        </p:spPr>
      </p:pic>
      <p:sp>
        <p:nvSpPr>
          <p:cNvPr id="31" name="Google Shape;72;p15">
            <a:extLst>
              <a:ext uri="{FF2B5EF4-FFF2-40B4-BE49-F238E27FC236}">
                <a16:creationId xmlns:a16="http://schemas.microsoft.com/office/drawing/2014/main" id="{A27852F7-F476-2C62-BB47-E37AD93A6467}"/>
              </a:ext>
            </a:extLst>
          </p:cNvPr>
          <p:cNvSpPr txBox="1">
            <a:spLocks/>
          </p:cNvSpPr>
          <p:nvPr/>
        </p:nvSpPr>
        <p:spPr>
          <a:xfrm>
            <a:off x="3636716" y="430826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Horizontal Pod Autoscaling</a:t>
            </a:r>
          </a:p>
        </p:txBody>
      </p:sp>
      <p:pic>
        <p:nvPicPr>
          <p:cNvPr id="32" name="Google Shape;82;p15">
            <a:extLst>
              <a:ext uri="{FF2B5EF4-FFF2-40B4-BE49-F238E27FC236}">
                <a16:creationId xmlns:a16="http://schemas.microsoft.com/office/drawing/2014/main" id="{C038A45A-F631-D9F2-80B4-7E2A9A1F2CA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9969" y="3048584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EAFB941-4757-9E47-AB20-1627C2B96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403" y="3220373"/>
            <a:ext cx="1242778" cy="1242778"/>
          </a:xfrm>
          <a:prstGeom prst="rect">
            <a:avLst/>
          </a:prstGeom>
        </p:spPr>
      </p:pic>
      <p:sp>
        <p:nvSpPr>
          <p:cNvPr id="35" name="Google Shape;72;p15">
            <a:extLst>
              <a:ext uri="{FF2B5EF4-FFF2-40B4-BE49-F238E27FC236}">
                <a16:creationId xmlns:a16="http://schemas.microsoft.com/office/drawing/2014/main" id="{1942338E-8127-9CFF-1DDF-E4B2D538CC90}"/>
              </a:ext>
            </a:extLst>
          </p:cNvPr>
          <p:cNvSpPr txBox="1">
            <a:spLocks/>
          </p:cNvSpPr>
          <p:nvPr/>
        </p:nvSpPr>
        <p:spPr>
          <a:xfrm>
            <a:off x="6040542" y="4205613"/>
            <a:ext cx="171161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Static code analysis (</a:t>
            </a:r>
            <a:r>
              <a:rPr lang="en-GB" dirty="0" err="1"/>
              <a:t>Qodana</a:t>
            </a:r>
            <a:r>
              <a:rPr lang="en-GB" dirty="0"/>
              <a:t>)</a:t>
            </a:r>
          </a:p>
        </p:txBody>
      </p:sp>
      <p:pic>
        <p:nvPicPr>
          <p:cNvPr id="36" name="Google Shape;82;p15">
            <a:extLst>
              <a:ext uri="{FF2B5EF4-FFF2-40B4-BE49-F238E27FC236}">
                <a16:creationId xmlns:a16="http://schemas.microsoft.com/office/drawing/2014/main" id="{90647A35-91A4-027E-A602-DC66587571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7127" y="3016079"/>
            <a:ext cx="488451" cy="4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0" y="1942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Planning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841EE8-0D10-04F2-8079-F9063208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2" y="1262913"/>
            <a:ext cx="966981" cy="966981"/>
          </a:xfrm>
          <a:prstGeom prst="rect">
            <a:avLst/>
          </a:prstGeom>
        </p:spPr>
      </p:pic>
      <p:sp>
        <p:nvSpPr>
          <p:cNvPr id="19" name="Google Shape;72;p15">
            <a:extLst>
              <a:ext uri="{FF2B5EF4-FFF2-40B4-BE49-F238E27FC236}">
                <a16:creationId xmlns:a16="http://schemas.microsoft.com/office/drawing/2014/main" id="{381C1A8B-7976-0E0A-0F52-338E9988FD33}"/>
              </a:ext>
            </a:extLst>
          </p:cNvPr>
          <p:cNvSpPr txBox="1">
            <a:spLocks/>
          </p:cNvSpPr>
          <p:nvPr/>
        </p:nvSpPr>
        <p:spPr>
          <a:xfrm>
            <a:off x="349509" y="226255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Place an order </a:t>
            </a:r>
          </a:p>
        </p:txBody>
      </p:sp>
      <p:pic>
        <p:nvPicPr>
          <p:cNvPr id="24" name="Google Shape;149;p23">
            <a:extLst>
              <a:ext uri="{FF2B5EF4-FFF2-40B4-BE49-F238E27FC236}">
                <a16:creationId xmlns:a16="http://schemas.microsoft.com/office/drawing/2014/main" id="{4181C89B-5340-3799-B257-6BE666FDD8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811" y="951031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AE4A9-79B1-2F8E-7E56-48CFA652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722" y="3085444"/>
            <a:ext cx="1026977" cy="1026977"/>
          </a:xfrm>
          <a:prstGeom prst="rect">
            <a:avLst/>
          </a:prstGeom>
        </p:spPr>
      </p:pic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A5243DC6-A2C9-8703-418C-442C4F999A4B}"/>
              </a:ext>
            </a:extLst>
          </p:cNvPr>
          <p:cNvSpPr txBox="1">
            <a:spLocks/>
          </p:cNvSpPr>
          <p:nvPr/>
        </p:nvSpPr>
        <p:spPr>
          <a:xfrm>
            <a:off x="6312398" y="4159859"/>
            <a:ext cx="171161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Persistent NFS pod instead of ephemeral storage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7E5EFF-9CC8-059E-CBE3-C70240BF8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657" y="1242819"/>
            <a:ext cx="1019735" cy="1019735"/>
          </a:xfrm>
          <a:prstGeom prst="rect">
            <a:avLst/>
          </a:prstGeom>
        </p:spPr>
      </p:pic>
      <p:sp>
        <p:nvSpPr>
          <p:cNvPr id="25" name="Google Shape;72;p15">
            <a:extLst>
              <a:ext uri="{FF2B5EF4-FFF2-40B4-BE49-F238E27FC236}">
                <a16:creationId xmlns:a16="http://schemas.microsoft.com/office/drawing/2014/main" id="{0DFF51FA-6666-AA14-1245-6508B844A621}"/>
              </a:ext>
            </a:extLst>
          </p:cNvPr>
          <p:cNvSpPr txBox="1">
            <a:spLocks/>
          </p:cNvSpPr>
          <p:nvPr/>
        </p:nvSpPr>
        <p:spPr>
          <a:xfrm>
            <a:off x="4572000" y="2279468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Ordering load test</a:t>
            </a:r>
          </a:p>
        </p:txBody>
      </p:sp>
      <p:pic>
        <p:nvPicPr>
          <p:cNvPr id="26" name="Google Shape;149;p23">
            <a:extLst>
              <a:ext uri="{FF2B5EF4-FFF2-40B4-BE49-F238E27FC236}">
                <a16:creationId xmlns:a16="http://schemas.microsoft.com/office/drawing/2014/main" id="{DFEF7167-6FA0-0F96-D716-FBDDF25265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557" y="967579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50;p23">
            <a:extLst>
              <a:ext uri="{FF2B5EF4-FFF2-40B4-BE49-F238E27FC236}">
                <a16:creationId xmlns:a16="http://schemas.microsoft.com/office/drawing/2014/main" id="{88FC4DBE-C8FD-1FEA-765F-3EEB5DE876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2192" y="2859761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DABBDB-AB6C-F785-13B1-60BAEDFF32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218" y="1122890"/>
            <a:ext cx="1242778" cy="1242778"/>
          </a:xfrm>
          <a:prstGeom prst="rect">
            <a:avLst/>
          </a:prstGeom>
        </p:spPr>
      </p:pic>
      <p:sp>
        <p:nvSpPr>
          <p:cNvPr id="44" name="Google Shape;72;p15">
            <a:extLst>
              <a:ext uri="{FF2B5EF4-FFF2-40B4-BE49-F238E27FC236}">
                <a16:creationId xmlns:a16="http://schemas.microsoft.com/office/drawing/2014/main" id="{CAAB106D-ED84-60BF-4C8F-32257C3DF825}"/>
              </a:ext>
            </a:extLst>
          </p:cNvPr>
          <p:cNvSpPr txBox="1">
            <a:spLocks/>
          </p:cNvSpPr>
          <p:nvPr/>
        </p:nvSpPr>
        <p:spPr>
          <a:xfrm>
            <a:off x="6452593" y="2114269"/>
            <a:ext cx="171161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Static code analysis (</a:t>
            </a:r>
            <a:r>
              <a:rPr lang="en-GB" dirty="0" err="1"/>
              <a:t>Qodana</a:t>
            </a:r>
            <a:r>
              <a:rPr lang="en-GB" dirty="0"/>
              <a:t>)</a:t>
            </a:r>
          </a:p>
        </p:txBody>
      </p:sp>
      <p:pic>
        <p:nvPicPr>
          <p:cNvPr id="2" name="Google Shape;149;p23">
            <a:extLst>
              <a:ext uri="{FF2B5EF4-FFF2-40B4-BE49-F238E27FC236}">
                <a16:creationId xmlns:a16="http://schemas.microsoft.com/office/drawing/2014/main" id="{6ECB36DA-B042-969D-D168-782BED13D0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8171" y="929939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C8E9DB-34D6-CE95-9FCE-6D088293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743" y="1233502"/>
            <a:ext cx="966981" cy="966981"/>
          </a:xfrm>
          <a:prstGeom prst="rect">
            <a:avLst/>
          </a:prstGeom>
        </p:spPr>
      </p:pic>
      <p:sp>
        <p:nvSpPr>
          <p:cNvPr id="4" name="Google Shape;72;p15">
            <a:extLst>
              <a:ext uri="{FF2B5EF4-FFF2-40B4-BE49-F238E27FC236}">
                <a16:creationId xmlns:a16="http://schemas.microsoft.com/office/drawing/2014/main" id="{DE5F37F4-B9D1-BB2D-2AF7-5593D8650006}"/>
              </a:ext>
            </a:extLst>
          </p:cNvPr>
          <p:cNvSpPr txBox="1">
            <a:spLocks/>
          </p:cNvSpPr>
          <p:nvPr/>
        </p:nvSpPr>
        <p:spPr>
          <a:xfrm>
            <a:off x="2443690" y="2233143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Delete account (anonymize)</a:t>
            </a:r>
          </a:p>
        </p:txBody>
      </p:sp>
      <p:pic>
        <p:nvPicPr>
          <p:cNvPr id="7" name="Google Shape;149;p23">
            <a:extLst>
              <a:ext uri="{FF2B5EF4-FFF2-40B4-BE49-F238E27FC236}">
                <a16:creationId xmlns:a16="http://schemas.microsoft.com/office/drawing/2014/main" id="{925E25B3-102B-D51F-F059-C541CCB8877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992" y="921620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54D05-4666-9329-F52D-5056A5307B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034" y="3060018"/>
            <a:ext cx="1052403" cy="1052403"/>
          </a:xfrm>
          <a:prstGeom prst="rect">
            <a:avLst/>
          </a:prstGeom>
        </p:spPr>
      </p:pic>
      <p:sp>
        <p:nvSpPr>
          <p:cNvPr id="10" name="Google Shape;72;p15">
            <a:extLst>
              <a:ext uri="{FF2B5EF4-FFF2-40B4-BE49-F238E27FC236}">
                <a16:creationId xmlns:a16="http://schemas.microsoft.com/office/drawing/2014/main" id="{4DEB47B9-6F94-F179-4858-21A0305687AE}"/>
              </a:ext>
            </a:extLst>
          </p:cNvPr>
          <p:cNvSpPr txBox="1">
            <a:spLocks/>
          </p:cNvSpPr>
          <p:nvPr/>
        </p:nvSpPr>
        <p:spPr>
          <a:xfrm>
            <a:off x="315251" y="4206050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Engineering Design Document</a:t>
            </a:r>
          </a:p>
        </p:txBody>
      </p:sp>
      <p:sp>
        <p:nvSpPr>
          <p:cNvPr id="12" name="Google Shape;72;p15">
            <a:extLst>
              <a:ext uri="{FF2B5EF4-FFF2-40B4-BE49-F238E27FC236}">
                <a16:creationId xmlns:a16="http://schemas.microsoft.com/office/drawing/2014/main" id="{A2A36F5D-4489-43CA-BDBF-EB31D76860C2}"/>
              </a:ext>
            </a:extLst>
          </p:cNvPr>
          <p:cNvSpPr txBox="1">
            <a:spLocks/>
          </p:cNvSpPr>
          <p:nvPr/>
        </p:nvSpPr>
        <p:spPr>
          <a:xfrm>
            <a:off x="2443690" y="4136236"/>
            <a:ext cx="1641967" cy="101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OWASP Compliance Document</a:t>
            </a:r>
          </a:p>
        </p:txBody>
      </p:sp>
      <p:sp>
        <p:nvSpPr>
          <p:cNvPr id="17" name="Google Shape;72;p15">
            <a:extLst>
              <a:ext uri="{FF2B5EF4-FFF2-40B4-BE49-F238E27FC236}">
                <a16:creationId xmlns:a16="http://schemas.microsoft.com/office/drawing/2014/main" id="{E77080A9-5594-550C-3DCC-4DE763C8D651}"/>
              </a:ext>
            </a:extLst>
          </p:cNvPr>
          <p:cNvSpPr txBox="1">
            <a:spLocks/>
          </p:cNvSpPr>
          <p:nvPr/>
        </p:nvSpPr>
        <p:spPr>
          <a:xfrm>
            <a:off x="4572000" y="4218922"/>
            <a:ext cx="1641967" cy="101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Performance Report Document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086DA0-34AC-1C98-32DE-693CD188E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2623" y="3047463"/>
            <a:ext cx="1052403" cy="10524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BA65AB-FA7F-0002-28FC-1CA5D6F82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6270" y="3047464"/>
            <a:ext cx="1052403" cy="1052403"/>
          </a:xfrm>
          <a:prstGeom prst="rect">
            <a:avLst/>
          </a:prstGeom>
        </p:spPr>
      </p:pic>
      <p:pic>
        <p:nvPicPr>
          <p:cNvPr id="23" name="Google Shape;149;p23">
            <a:extLst>
              <a:ext uri="{FF2B5EF4-FFF2-40B4-BE49-F238E27FC236}">
                <a16:creationId xmlns:a16="http://schemas.microsoft.com/office/drawing/2014/main" id="{20D641F5-057D-48D1-F94C-E3AFAE9152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475" y="2786681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49;p23">
            <a:extLst>
              <a:ext uri="{FF2B5EF4-FFF2-40B4-BE49-F238E27FC236}">
                <a16:creationId xmlns:a16="http://schemas.microsoft.com/office/drawing/2014/main" id="{8D5086C5-4DBF-9BD8-A010-D9C5C9FD2F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354" y="2785180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49;p23">
            <a:extLst>
              <a:ext uri="{FF2B5EF4-FFF2-40B4-BE49-F238E27FC236}">
                <a16:creationId xmlns:a16="http://schemas.microsoft.com/office/drawing/2014/main" id="{0227B29F-E0FC-62BC-224F-DD882AA6D5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654" y="2877138"/>
            <a:ext cx="451825" cy="4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</a:t>
            </a:r>
            <a:endParaRPr dirty="0"/>
          </a:p>
        </p:txBody>
      </p:sp>
      <p:sp>
        <p:nvSpPr>
          <p:cNvPr id="6" name="Google Shape;138;p23">
            <a:extLst>
              <a:ext uri="{FF2B5EF4-FFF2-40B4-BE49-F238E27FC236}">
                <a16:creationId xmlns:a16="http://schemas.microsoft.com/office/drawing/2014/main" id="{DF23CC31-C3D3-08BD-5596-3DF4D72B6276}"/>
              </a:ext>
            </a:extLst>
          </p:cNvPr>
          <p:cNvSpPr txBox="1">
            <a:spLocks/>
          </p:cNvSpPr>
          <p:nvPr/>
        </p:nvSpPr>
        <p:spPr>
          <a:xfrm>
            <a:off x="652183" y="1331159"/>
            <a:ext cx="8078466" cy="187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3"/>
              </a:rPr>
              <a:t>Backlog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4"/>
              </a:rPr>
              <a:t>Code - Backend Microservices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5"/>
              </a:rPr>
              <a:t>Code – Frontend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6"/>
              </a:rPr>
              <a:t>Documents</a:t>
            </a:r>
            <a:endParaRPr lang="en-US" dirty="0"/>
          </a:p>
          <a:p>
            <a:pPr marL="0" indent="0">
              <a:spcAft>
                <a:spcPts val="1200"/>
              </a:spcAft>
              <a:buFont typeface="Average"/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76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Average</vt:lpstr>
      <vt:lpstr>Oswald</vt:lpstr>
      <vt:lpstr>Slate</vt:lpstr>
      <vt:lpstr>Sprint 4</vt:lpstr>
      <vt:lpstr>Sprint Goals</vt:lpstr>
      <vt:lpstr>Sprint Planning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X</dc:title>
  <cp:lastModifiedBy>Plamen Peev</cp:lastModifiedBy>
  <cp:revision>13</cp:revision>
  <dcterms:modified xsi:type="dcterms:W3CDTF">2024-06-02T21:52:13Z</dcterms:modified>
</cp:coreProperties>
</file>