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5" r:id="rId4"/>
    <p:sldId id="261" r:id="rId5"/>
  </p:sldIdLst>
  <p:sldSz cx="9144000" cy="5143500" type="screen16x9"/>
  <p:notesSz cx="9144000" cy="6858000"/>
  <p:embeddedFontLst>
    <p:embeddedFont>
      <p:font typeface="Average" panose="020B0604020202020204" charset="0"/>
      <p:regular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4D44D-8B16-16D7-F5DF-872D804DF3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3D3-ADAC-4047-5B0E-2A21C0A29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0B5BB-675A-468E-8782-7BF8B41F3B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A3CA-8F4F-6D98-6FAC-90F7AF368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5B3C-7269-6CB7-D52D-56E48659E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2B1B-8085-46E6-BD92-F4C292E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1b1c88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1b1c883a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1b1c883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1b1c883a_0_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1b1c8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1b1c885e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3" name="Picture 2" descr="A purple triangle with text&#10;&#10;Description automatically generated">
            <a:extLst>
              <a:ext uri="{FF2B5EF4-FFF2-40B4-BE49-F238E27FC236}">
                <a16:creationId xmlns:a16="http://schemas.microsoft.com/office/drawing/2014/main" id="{A6A77C37-400C-E2E2-35F8-21F3E63A92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62900" y="4313096"/>
            <a:ext cx="1181100" cy="7358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olziee.atlassian.net/jira/software/projects/NEX/boards/3/backlo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oolziee/NexusMealsDocs" TargetMode="External"/><Relationship Id="rId4" Type="http://schemas.openxmlformats.org/officeDocument/2006/relationships/hyperlink" Target="https://github.com/poolziee/NexusMe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8294" y="174123"/>
            <a:ext cx="7801500" cy="139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2</a:t>
            </a:r>
            <a:endParaRPr dirty="0"/>
          </a:p>
        </p:txBody>
      </p:sp>
      <p:pic>
        <p:nvPicPr>
          <p:cNvPr id="9" name="Picture 8" descr="A purple triangle with text&#10;&#10;Description automatically generated">
            <a:extLst>
              <a:ext uri="{FF2B5EF4-FFF2-40B4-BE49-F238E27FC236}">
                <a16:creationId xmlns:a16="http://schemas.microsoft.com/office/drawing/2014/main" id="{3FE17FDC-ADC1-2BFD-212E-715EA6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46" y="2205632"/>
            <a:ext cx="3883705" cy="2419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Goals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C3E25-3738-7613-9D5C-2DB455E7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7" y="1250732"/>
            <a:ext cx="984723" cy="984723"/>
          </a:xfrm>
          <a:prstGeom prst="rect">
            <a:avLst/>
          </a:prstGeom>
        </p:spPr>
      </p:pic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61083720-3BFC-EA66-F17A-09DFCD013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468" y="2200976"/>
            <a:ext cx="2023969" cy="84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Complete workflow over C2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62BF0A-4D7C-C897-9DB1-0400B4917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19" y="3321673"/>
            <a:ext cx="966981" cy="966981"/>
          </a:xfrm>
          <a:prstGeom prst="rect">
            <a:avLst/>
          </a:prstGeom>
        </p:spPr>
      </p:pic>
      <p:sp>
        <p:nvSpPr>
          <p:cNvPr id="16" name="Google Shape;72;p15">
            <a:extLst>
              <a:ext uri="{FF2B5EF4-FFF2-40B4-BE49-F238E27FC236}">
                <a16:creationId xmlns:a16="http://schemas.microsoft.com/office/drawing/2014/main" id="{FABB07F5-9C6A-02D5-6336-3840B62BEAAD}"/>
              </a:ext>
            </a:extLst>
          </p:cNvPr>
          <p:cNvSpPr txBox="1">
            <a:spLocks/>
          </p:cNvSpPr>
          <p:nvPr/>
        </p:nvSpPr>
        <p:spPr>
          <a:xfrm>
            <a:off x="1375714" y="4303003"/>
            <a:ext cx="1469190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Implement databases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01E927-0E0A-C9D0-1AE4-F5E6E845D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848" y="3079115"/>
            <a:ext cx="1238237" cy="1238237"/>
          </a:xfrm>
          <a:prstGeom prst="rect">
            <a:avLst/>
          </a:prstGeom>
        </p:spPr>
      </p:pic>
      <p:sp>
        <p:nvSpPr>
          <p:cNvPr id="18" name="Google Shape;72;p15">
            <a:extLst>
              <a:ext uri="{FF2B5EF4-FFF2-40B4-BE49-F238E27FC236}">
                <a16:creationId xmlns:a16="http://schemas.microsoft.com/office/drawing/2014/main" id="{B1464AE1-8E2A-B6F9-56CF-FA625A2142A1}"/>
              </a:ext>
            </a:extLst>
          </p:cNvPr>
          <p:cNvSpPr txBox="1">
            <a:spLocks/>
          </p:cNvSpPr>
          <p:nvPr/>
        </p:nvSpPr>
        <p:spPr>
          <a:xfrm>
            <a:off x="5811643" y="4303003"/>
            <a:ext cx="2023969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Local Kubernetes deployment</a:t>
            </a:r>
          </a:p>
        </p:txBody>
      </p:sp>
      <p:pic>
        <p:nvPicPr>
          <p:cNvPr id="22" name="Google Shape;80;p15">
            <a:extLst>
              <a:ext uri="{FF2B5EF4-FFF2-40B4-BE49-F238E27FC236}">
                <a16:creationId xmlns:a16="http://schemas.microsoft.com/office/drawing/2014/main" id="{4C53CCFC-F24D-E1D6-C1FD-41CA6311A98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3828" y="3091791"/>
            <a:ext cx="488462" cy="48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82;p15">
            <a:extLst>
              <a:ext uri="{FF2B5EF4-FFF2-40B4-BE49-F238E27FC236}">
                <a16:creationId xmlns:a16="http://schemas.microsoft.com/office/drawing/2014/main" id="{ABA39B15-34FF-9428-C521-DEBBA9B4F63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4667" y="1053699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0;p15">
            <a:extLst>
              <a:ext uri="{FF2B5EF4-FFF2-40B4-BE49-F238E27FC236}">
                <a16:creationId xmlns:a16="http://schemas.microsoft.com/office/drawing/2014/main" id="{C77C8EC0-35F0-650A-5AEA-60AB27BB6A5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0828" y="3077442"/>
            <a:ext cx="488462" cy="48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356B49-D769-5D8E-2174-0EB0E29E0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884" y="1237105"/>
            <a:ext cx="984723" cy="984723"/>
          </a:xfrm>
          <a:prstGeom prst="rect">
            <a:avLst/>
          </a:prstGeom>
        </p:spPr>
      </p:pic>
      <p:sp>
        <p:nvSpPr>
          <p:cNvPr id="31" name="Google Shape;72;p15">
            <a:extLst>
              <a:ext uri="{FF2B5EF4-FFF2-40B4-BE49-F238E27FC236}">
                <a16:creationId xmlns:a16="http://schemas.microsoft.com/office/drawing/2014/main" id="{4EA16BBD-6D28-C5E4-9FAC-8DACB3A21F13}"/>
              </a:ext>
            </a:extLst>
          </p:cNvPr>
          <p:cNvSpPr txBox="1">
            <a:spLocks/>
          </p:cNvSpPr>
          <p:nvPr/>
        </p:nvSpPr>
        <p:spPr>
          <a:xfrm>
            <a:off x="5714981" y="2265643"/>
            <a:ext cx="2023969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CI and partial CD pipeline</a:t>
            </a:r>
          </a:p>
        </p:txBody>
      </p:sp>
      <p:pic>
        <p:nvPicPr>
          <p:cNvPr id="32" name="Google Shape;82;p15">
            <a:extLst>
              <a:ext uri="{FF2B5EF4-FFF2-40B4-BE49-F238E27FC236}">
                <a16:creationId xmlns:a16="http://schemas.microsoft.com/office/drawing/2014/main" id="{DC9AD011-E063-002D-18C7-671F7E11901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9740" y="1006506"/>
            <a:ext cx="488451" cy="4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Planning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951302-0268-5B19-69F2-085DEDF9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06" y="1903008"/>
            <a:ext cx="966981" cy="966981"/>
          </a:xfrm>
          <a:prstGeom prst="rect">
            <a:avLst/>
          </a:prstGeom>
        </p:spPr>
      </p:pic>
      <p:sp>
        <p:nvSpPr>
          <p:cNvPr id="11" name="Google Shape;72;p15">
            <a:extLst>
              <a:ext uri="{FF2B5EF4-FFF2-40B4-BE49-F238E27FC236}">
                <a16:creationId xmlns:a16="http://schemas.microsoft.com/office/drawing/2014/main" id="{EC38C9D9-CAFC-AEBE-1081-3C828DB62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612" y="2895925"/>
            <a:ext cx="1641967" cy="84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Authentication/authorization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BADB9-5208-F719-79AD-7831FC0E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509" y="1903008"/>
            <a:ext cx="966981" cy="966981"/>
          </a:xfrm>
          <a:prstGeom prst="rect">
            <a:avLst/>
          </a:prstGeom>
        </p:spPr>
      </p:pic>
      <p:sp>
        <p:nvSpPr>
          <p:cNvPr id="17" name="Google Shape;72;p15">
            <a:extLst>
              <a:ext uri="{FF2B5EF4-FFF2-40B4-BE49-F238E27FC236}">
                <a16:creationId xmlns:a16="http://schemas.microsoft.com/office/drawing/2014/main" id="{28ADCB4A-14B0-E6ED-0CA1-50F87320F13B}"/>
              </a:ext>
            </a:extLst>
          </p:cNvPr>
          <p:cNvSpPr txBox="1">
            <a:spLocks/>
          </p:cNvSpPr>
          <p:nvPr/>
        </p:nvSpPr>
        <p:spPr>
          <a:xfrm>
            <a:off x="3751015" y="2874797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CRUD shopping basket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841EE8-0D10-04F2-8079-F9063208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5" y="2002903"/>
            <a:ext cx="966981" cy="966981"/>
          </a:xfrm>
          <a:prstGeom prst="rect">
            <a:avLst/>
          </a:prstGeom>
        </p:spPr>
      </p:pic>
      <p:sp>
        <p:nvSpPr>
          <p:cNvPr id="19" name="Google Shape;72;p15">
            <a:extLst>
              <a:ext uri="{FF2B5EF4-FFF2-40B4-BE49-F238E27FC236}">
                <a16:creationId xmlns:a16="http://schemas.microsoft.com/office/drawing/2014/main" id="{381C1A8B-7976-0E0A-0F52-338E9988FD33}"/>
              </a:ext>
            </a:extLst>
          </p:cNvPr>
          <p:cNvSpPr txBox="1">
            <a:spLocks/>
          </p:cNvSpPr>
          <p:nvPr/>
        </p:nvSpPr>
        <p:spPr>
          <a:xfrm>
            <a:off x="7190333" y="300254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Place an order </a:t>
            </a:r>
          </a:p>
        </p:txBody>
      </p:sp>
      <p:pic>
        <p:nvPicPr>
          <p:cNvPr id="22" name="Google Shape;149;p23">
            <a:extLst>
              <a:ext uri="{FF2B5EF4-FFF2-40B4-BE49-F238E27FC236}">
                <a16:creationId xmlns:a16="http://schemas.microsoft.com/office/drawing/2014/main" id="{1095AA50-0667-5B96-9B86-6F3CA087EB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754" y="1664128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49;p23">
            <a:extLst>
              <a:ext uri="{FF2B5EF4-FFF2-40B4-BE49-F238E27FC236}">
                <a16:creationId xmlns:a16="http://schemas.microsoft.com/office/drawing/2014/main" id="{032C4630-973A-06A9-CA9E-15FA052EFC7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157" y="1664127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9;p23">
            <a:extLst>
              <a:ext uri="{FF2B5EF4-FFF2-40B4-BE49-F238E27FC236}">
                <a16:creationId xmlns:a16="http://schemas.microsoft.com/office/drawing/2014/main" id="{4181C89B-5340-3799-B257-6BE666FDD8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5782" y="1664127"/>
            <a:ext cx="451825" cy="4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DF23CC31-C3D3-08BD-5596-3DF4D72B6276}"/>
              </a:ext>
            </a:extLst>
          </p:cNvPr>
          <p:cNvSpPr txBox="1">
            <a:spLocks/>
          </p:cNvSpPr>
          <p:nvPr/>
        </p:nvSpPr>
        <p:spPr>
          <a:xfrm>
            <a:off x="652183" y="1331159"/>
            <a:ext cx="8078466" cy="18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3"/>
              </a:rPr>
              <a:t>Backlog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4"/>
              </a:rPr>
              <a:t>Code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5"/>
              </a:rPr>
              <a:t>Documents</a:t>
            </a:r>
            <a:endParaRPr lang="en-US" dirty="0"/>
          </a:p>
          <a:p>
            <a:pPr marL="0" indent="0"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Average</vt:lpstr>
      <vt:lpstr>Arial</vt:lpstr>
      <vt:lpstr>Oswald</vt:lpstr>
      <vt:lpstr>Slate</vt:lpstr>
      <vt:lpstr>Sprint 2</vt:lpstr>
      <vt:lpstr>Sprint Goals</vt:lpstr>
      <vt:lpstr>Sprint Planning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X</dc:title>
  <cp:lastModifiedBy>Plamen Peev</cp:lastModifiedBy>
  <cp:revision>7</cp:revision>
  <dcterms:modified xsi:type="dcterms:W3CDTF">2024-04-14T20:24:15Z</dcterms:modified>
</cp:coreProperties>
</file>