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61" r:id="rId4"/>
  </p:sldIdLst>
  <p:sldSz cx="9144000" cy="5143500" type="screen16x9"/>
  <p:notesSz cx="9144000" cy="6858000"/>
  <p:embeddedFontLst>
    <p:embeddedFont>
      <p:font typeface="Average" panose="020B0604020202020204" charset="0"/>
      <p:regular r:id="rId7"/>
    </p:embeddedFont>
    <p:embeddedFont>
      <p:font typeface="Oswald" panose="00000500000000000000" pitchFamily="2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241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E4D44D-8B16-16D7-F5DF-872D804DF3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C5A3D3-ADAC-4047-5B0E-2A21C0A29B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0B5BB-675A-468E-8782-7BF8B41F3BD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DA3CA-8F4F-6D98-6FAC-90F7AF3689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B5B3C-7269-6CB7-D52D-56E48659E1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42B1B-8085-46E6-BD92-F4C292E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62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01b1c883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01b1c883a_0_5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01b1c88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01b1c885e_0_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  <p:pic>
        <p:nvPicPr>
          <p:cNvPr id="3" name="Picture 2" descr="A purple triangle with text&#10;&#10;Description automatically generated">
            <a:extLst>
              <a:ext uri="{FF2B5EF4-FFF2-40B4-BE49-F238E27FC236}">
                <a16:creationId xmlns:a16="http://schemas.microsoft.com/office/drawing/2014/main" id="{A6A77C37-400C-E2E2-35F8-21F3E63A928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962900" y="4313096"/>
            <a:ext cx="1181100" cy="735826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oolziee.atlassian.net/jira/software/projects/NEX/boards/3/backlo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poolziee/NexusMeals-Docs" TargetMode="External"/><Relationship Id="rId5" Type="http://schemas.openxmlformats.org/officeDocument/2006/relationships/hyperlink" Target="https://github.com/poolziee/NexusMeals-Frontend" TargetMode="External"/><Relationship Id="rId4" Type="http://schemas.openxmlformats.org/officeDocument/2006/relationships/hyperlink" Target="https://github.com/poolziee/NexusMeals-Microservic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88294" y="174123"/>
            <a:ext cx="7801500" cy="1396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Sprint 4</a:t>
            </a:r>
            <a:endParaRPr dirty="0"/>
          </a:p>
        </p:txBody>
      </p:sp>
      <p:pic>
        <p:nvPicPr>
          <p:cNvPr id="9" name="Picture 8" descr="A purple triangle with text&#10;&#10;Description automatically generated">
            <a:extLst>
              <a:ext uri="{FF2B5EF4-FFF2-40B4-BE49-F238E27FC236}">
                <a16:creationId xmlns:a16="http://schemas.microsoft.com/office/drawing/2014/main" id="{3FE17FDC-ADC1-2BFD-212E-715EA606B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146" y="2205632"/>
            <a:ext cx="3883705" cy="24195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7DD846-8E46-1661-6B99-3A6DB4CAC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815" y="3371397"/>
            <a:ext cx="1019735" cy="1019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8897E6-4BF4-0AF9-A9B6-018DE659C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203" y="1336717"/>
            <a:ext cx="1019735" cy="1019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9D0D99-FC6D-2B81-7E0D-4B67642C0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342" y="1336718"/>
            <a:ext cx="1019735" cy="1019735"/>
          </a:xfrm>
          <a:prstGeom prst="rect">
            <a:avLst/>
          </a:prstGeom>
        </p:spPr>
      </p:pic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97400" y="15685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Sprint Goals</a:t>
            </a:r>
            <a:endParaRPr dirty="0"/>
          </a:p>
        </p:txBody>
      </p:sp>
      <p:sp>
        <p:nvSpPr>
          <p:cNvPr id="3" name="Google Shape;72;p15">
            <a:extLst>
              <a:ext uri="{FF2B5EF4-FFF2-40B4-BE49-F238E27FC236}">
                <a16:creationId xmlns:a16="http://schemas.microsoft.com/office/drawing/2014/main" id="{12BEEA87-320F-D454-0423-0A707C482541}"/>
              </a:ext>
            </a:extLst>
          </p:cNvPr>
          <p:cNvSpPr txBox="1">
            <a:spLocks/>
          </p:cNvSpPr>
          <p:nvPr/>
        </p:nvSpPr>
        <p:spPr>
          <a:xfrm>
            <a:off x="1131154" y="2334700"/>
            <a:ext cx="1859538" cy="958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Security (OWASP) Report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5CA206-5D3F-2A77-3F4C-1C4582F28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23" y="1336719"/>
            <a:ext cx="1019735" cy="1019735"/>
          </a:xfrm>
          <a:prstGeom prst="rect">
            <a:avLst/>
          </a:prstGeom>
        </p:spPr>
      </p:pic>
      <p:sp>
        <p:nvSpPr>
          <p:cNvPr id="8" name="Google Shape;72;p15">
            <a:extLst>
              <a:ext uri="{FF2B5EF4-FFF2-40B4-BE49-F238E27FC236}">
                <a16:creationId xmlns:a16="http://schemas.microsoft.com/office/drawing/2014/main" id="{57E75363-4CAD-F2BB-E18F-5690CA9B04E8}"/>
              </a:ext>
            </a:extLst>
          </p:cNvPr>
          <p:cNvSpPr txBox="1">
            <a:spLocks/>
          </p:cNvSpPr>
          <p:nvPr/>
        </p:nvSpPr>
        <p:spPr>
          <a:xfrm>
            <a:off x="3636716" y="2452824"/>
            <a:ext cx="1641967" cy="84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Performance Report</a:t>
            </a:r>
          </a:p>
        </p:txBody>
      </p:sp>
      <p:sp>
        <p:nvSpPr>
          <p:cNvPr id="15" name="Google Shape;72;p15">
            <a:extLst>
              <a:ext uri="{FF2B5EF4-FFF2-40B4-BE49-F238E27FC236}">
                <a16:creationId xmlns:a16="http://schemas.microsoft.com/office/drawing/2014/main" id="{EFDC9B42-EDDC-1561-92CD-6B5103DF5628}"/>
              </a:ext>
            </a:extLst>
          </p:cNvPr>
          <p:cNvSpPr txBox="1">
            <a:spLocks/>
          </p:cNvSpPr>
          <p:nvPr/>
        </p:nvSpPr>
        <p:spPr>
          <a:xfrm>
            <a:off x="6050088" y="2367229"/>
            <a:ext cx="1641967" cy="958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GDPR Report</a:t>
            </a:r>
          </a:p>
        </p:txBody>
      </p:sp>
      <p:pic>
        <p:nvPicPr>
          <p:cNvPr id="21" name="Google Shape;82;p15">
            <a:extLst>
              <a:ext uri="{FF2B5EF4-FFF2-40B4-BE49-F238E27FC236}">
                <a16:creationId xmlns:a16="http://schemas.microsoft.com/office/drawing/2014/main" id="{41D3EBC1-D39D-C737-7FEF-743E575410E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6712" y="1059938"/>
            <a:ext cx="488451" cy="48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82;p15">
            <a:extLst>
              <a:ext uri="{FF2B5EF4-FFF2-40B4-BE49-F238E27FC236}">
                <a16:creationId xmlns:a16="http://schemas.microsoft.com/office/drawing/2014/main" id="{533B64CC-AF57-CDC0-0501-9FC204D58EB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504" y="1024370"/>
            <a:ext cx="488451" cy="48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82;p15">
            <a:extLst>
              <a:ext uri="{FF2B5EF4-FFF2-40B4-BE49-F238E27FC236}">
                <a16:creationId xmlns:a16="http://schemas.microsoft.com/office/drawing/2014/main" id="{EFD77F93-6AC7-9CCE-7846-13E070A91B7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2481" y="1103033"/>
            <a:ext cx="488451" cy="48845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72;p15">
            <a:extLst>
              <a:ext uri="{FF2B5EF4-FFF2-40B4-BE49-F238E27FC236}">
                <a16:creationId xmlns:a16="http://schemas.microsoft.com/office/drawing/2014/main" id="{A27852F7-F476-2C62-BB47-E37AD93A6467}"/>
              </a:ext>
            </a:extLst>
          </p:cNvPr>
          <p:cNvSpPr txBox="1">
            <a:spLocks/>
          </p:cNvSpPr>
          <p:nvPr/>
        </p:nvSpPr>
        <p:spPr>
          <a:xfrm>
            <a:off x="3636716" y="4308264"/>
            <a:ext cx="1641967" cy="84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Place order</a:t>
            </a:r>
          </a:p>
        </p:txBody>
      </p:sp>
      <p:pic>
        <p:nvPicPr>
          <p:cNvPr id="32" name="Google Shape;82;p15">
            <a:extLst>
              <a:ext uri="{FF2B5EF4-FFF2-40B4-BE49-F238E27FC236}">
                <a16:creationId xmlns:a16="http://schemas.microsoft.com/office/drawing/2014/main" id="{C038A45A-F631-D9F2-80B4-7E2A9A1F2CA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7576" y="3236094"/>
            <a:ext cx="488451" cy="48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Links</a:t>
            </a:r>
            <a:endParaRPr dirty="0"/>
          </a:p>
        </p:txBody>
      </p:sp>
      <p:sp>
        <p:nvSpPr>
          <p:cNvPr id="6" name="Google Shape;138;p23">
            <a:extLst>
              <a:ext uri="{FF2B5EF4-FFF2-40B4-BE49-F238E27FC236}">
                <a16:creationId xmlns:a16="http://schemas.microsoft.com/office/drawing/2014/main" id="{DF23CC31-C3D3-08BD-5596-3DF4D72B6276}"/>
              </a:ext>
            </a:extLst>
          </p:cNvPr>
          <p:cNvSpPr txBox="1">
            <a:spLocks/>
          </p:cNvSpPr>
          <p:nvPr/>
        </p:nvSpPr>
        <p:spPr>
          <a:xfrm>
            <a:off x="652183" y="1331159"/>
            <a:ext cx="8078466" cy="1875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n-US" dirty="0">
                <a:hlinkClick r:id="rId3"/>
              </a:rPr>
              <a:t>Backlog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en-US" dirty="0">
                <a:hlinkClick r:id="rId4"/>
              </a:rPr>
              <a:t>Code - Backend Microservices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en-US" dirty="0">
                <a:hlinkClick r:id="rId5"/>
              </a:rPr>
              <a:t>Code – Frontend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en-US" dirty="0">
                <a:hlinkClick r:id="rId6"/>
              </a:rPr>
              <a:t>Documents</a:t>
            </a:r>
            <a:endParaRPr lang="en-US" dirty="0"/>
          </a:p>
          <a:p>
            <a:pPr marL="0" indent="0">
              <a:spcAft>
                <a:spcPts val="1200"/>
              </a:spcAft>
              <a:buFont typeface="Average"/>
              <a:buNone/>
            </a:pP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25</Words>
  <Application>Microsoft Office PowerPoint</Application>
  <PresentationFormat>On-screen Show (16:9)</PresentationFormat>
  <Paragraphs>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Oswald</vt:lpstr>
      <vt:lpstr>Average</vt:lpstr>
      <vt:lpstr>Arial</vt:lpstr>
      <vt:lpstr>Slate</vt:lpstr>
      <vt:lpstr>Sprint 4</vt:lpstr>
      <vt:lpstr>Sprint Goals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X</dc:title>
  <cp:lastModifiedBy>Plamen Peev</cp:lastModifiedBy>
  <cp:revision>16</cp:revision>
  <dcterms:modified xsi:type="dcterms:W3CDTF">2024-06-22T20:15:07Z</dcterms:modified>
</cp:coreProperties>
</file>