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4" r:id="rId6"/>
    <p:sldId id="271" r:id="rId7"/>
    <p:sldId id="272" r:id="rId8"/>
    <p:sldId id="274" r:id="rId9"/>
  </p:sldIdLst>
  <p:sldSz cx="9144000" cy="5143500" type="screen16x9"/>
  <p:notesSz cx="6858000" cy="9144000"/>
  <p:embeddedFontLst>
    <p:embeddedFont>
      <p:font typeface="Bree Serif" panose="020B0604020202020204" charset="0"/>
      <p:regular r:id="rId11"/>
    </p:embeddedFont>
    <p:embeddedFont>
      <p:font typeface="Roboto Black" panose="02000000000000000000" pitchFamily="2" charset="0"/>
      <p:bold r:id="rId12"/>
      <p:boldItalic r:id="rId13"/>
    </p:embeddedFont>
    <p:embeddedFont>
      <p:font typeface="Roboto Light" panose="02000000000000000000" pitchFamily="2" charset="0"/>
      <p:regular r:id="rId14"/>
      <p:bold r:id="rId15"/>
      <p:italic r:id="rId16"/>
      <p:boldItalic r:id="rId17"/>
    </p:embeddedFont>
    <p:embeddedFont>
      <p:font typeface="Roboto Mono Thin" panose="020B0604020202020204" charset="0"/>
      <p:regular r:id="rId18"/>
      <p:bold r:id="rId19"/>
      <p:italic r:id="rId20"/>
      <p:boldItalic r:id="rId21"/>
    </p:embeddedFont>
    <p:embeddedFont>
      <p:font typeface="Roboto Thin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643"/>
    <a:srgbClr val="3B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65882-1EE5-423E-9546-CCF90A5DD47B}" v="43" dt="2022-01-19T09:28:59.778"/>
  </p1510:revLst>
</p1510:revInfo>
</file>

<file path=ppt/tableStyles.xml><?xml version="1.0" encoding="utf-8"?>
<a:tblStyleLst xmlns:a="http://schemas.openxmlformats.org/drawingml/2006/main" def="{C96F6F18-6392-41D9-AC4E-CC8AC80FD28A}">
  <a:tblStyle styleId="{C96F6F18-6392-41D9-AC4E-CC8AC80FD2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78966" autoAdjust="0"/>
  </p:normalViewPr>
  <p:slideViewPr>
    <p:cSldViewPr snapToGrid="0">
      <p:cViewPr varScale="1">
        <p:scale>
          <a:sx n="119" d="100"/>
          <a:sy n="119" d="100"/>
        </p:scale>
        <p:origin x="16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amen Peev" userId="a7a2d318eef8e78c" providerId="LiveId" clId="{D6965882-1EE5-423E-9546-CCF90A5DD47B}"/>
    <pc:docChg chg="undo redo custSel delSld modSld sldOrd delMainMaster">
      <pc:chgData name="Plamen Peev" userId="a7a2d318eef8e78c" providerId="LiveId" clId="{D6965882-1EE5-423E-9546-CCF90A5DD47B}" dt="2022-01-19T10:55:49.344" v="2425" actId="20577"/>
      <pc:docMkLst>
        <pc:docMk/>
      </pc:docMkLst>
      <pc:sldChg chg="addSp delSp modSp mod modNotesTx">
        <pc:chgData name="Plamen Peev" userId="a7a2d318eef8e78c" providerId="LiveId" clId="{D6965882-1EE5-423E-9546-CCF90A5DD47B}" dt="2022-01-19T10:55:49.344" v="2425" actId="20577"/>
        <pc:sldMkLst>
          <pc:docMk/>
          <pc:sldMk cId="0" sldId="256"/>
        </pc:sldMkLst>
        <pc:spChg chg="add mod">
          <ac:chgData name="Plamen Peev" userId="a7a2d318eef8e78c" providerId="LiveId" clId="{D6965882-1EE5-423E-9546-CCF90A5DD47B}" dt="2022-01-19T08:39:25.024" v="1544" actId="1076"/>
          <ac:spMkLst>
            <pc:docMk/>
            <pc:sldMk cId="0" sldId="256"/>
            <ac:spMk id="3" creationId="{4E421DED-598A-492E-8D42-C65A6609C342}"/>
          </ac:spMkLst>
        </pc:spChg>
        <pc:spChg chg="add del mod">
          <ac:chgData name="Plamen Peev" userId="a7a2d318eef8e78c" providerId="LiveId" clId="{D6965882-1EE5-423E-9546-CCF90A5DD47B}" dt="2022-01-19T07:44:36.581" v="75" actId="478"/>
          <ac:spMkLst>
            <pc:docMk/>
            <pc:sldMk cId="0" sldId="256"/>
            <ac:spMk id="11" creationId="{EE55FA88-0BAD-4203-9B6E-09A8BE7ADB77}"/>
          </ac:spMkLst>
        </pc:spChg>
        <pc:spChg chg="del mod">
          <ac:chgData name="Plamen Peev" userId="a7a2d318eef8e78c" providerId="LiveId" clId="{D6965882-1EE5-423E-9546-CCF90A5DD47B}" dt="2022-01-19T07:42:40.964" v="28" actId="478"/>
          <ac:spMkLst>
            <pc:docMk/>
            <pc:sldMk cId="0" sldId="256"/>
            <ac:spMk id="109" creationId="{00000000-0000-0000-0000-000000000000}"/>
          </ac:spMkLst>
        </pc:spChg>
        <pc:spChg chg="del mod">
          <ac:chgData name="Plamen Peev" userId="a7a2d318eef8e78c" providerId="LiveId" clId="{D6965882-1EE5-423E-9546-CCF90A5DD47B}" dt="2022-01-19T07:44:34.758" v="74" actId="478"/>
          <ac:spMkLst>
            <pc:docMk/>
            <pc:sldMk cId="0" sldId="256"/>
            <ac:spMk id="110" creationId="{00000000-0000-0000-0000-000000000000}"/>
          </ac:spMkLst>
        </pc:spChg>
        <pc:picChg chg="add del mod">
          <ac:chgData name="Plamen Peev" userId="a7a2d318eef8e78c" providerId="LiveId" clId="{D6965882-1EE5-423E-9546-CCF90A5DD47B}" dt="2022-01-19T07:42:58.601" v="34" actId="478"/>
          <ac:picMkLst>
            <pc:docMk/>
            <pc:sldMk cId="0" sldId="256"/>
            <ac:picMk id="5" creationId="{F78691EB-2D7A-47DF-8581-6B9C1F00F7D9}"/>
          </ac:picMkLst>
        </pc:picChg>
        <pc:picChg chg="add del mod">
          <ac:chgData name="Plamen Peev" userId="a7a2d318eef8e78c" providerId="LiveId" clId="{D6965882-1EE5-423E-9546-CCF90A5DD47B}" dt="2022-01-19T07:43:33.006" v="42" actId="22"/>
          <ac:picMkLst>
            <pc:docMk/>
            <pc:sldMk cId="0" sldId="256"/>
            <ac:picMk id="7" creationId="{C1588A7F-FE6F-4351-BECF-EC49D8689A24}"/>
          </ac:picMkLst>
        </pc:picChg>
        <pc:picChg chg="add del mod ord">
          <ac:chgData name="Plamen Peev" userId="a7a2d318eef8e78c" providerId="LiveId" clId="{D6965882-1EE5-423E-9546-CCF90A5DD47B}" dt="2022-01-19T07:46:21.899" v="80" actId="478"/>
          <ac:picMkLst>
            <pc:docMk/>
            <pc:sldMk cId="0" sldId="256"/>
            <ac:picMk id="9" creationId="{7C226AA2-8F58-4C76-8948-C11877E723F7}"/>
          </ac:picMkLst>
        </pc:picChg>
        <pc:picChg chg="add mod ord">
          <ac:chgData name="Plamen Peev" userId="a7a2d318eef8e78c" providerId="LiveId" clId="{D6965882-1EE5-423E-9546-CCF90A5DD47B}" dt="2022-01-19T08:39:21.200" v="1543" actId="1076"/>
          <ac:picMkLst>
            <pc:docMk/>
            <pc:sldMk cId="0" sldId="256"/>
            <ac:picMk id="13" creationId="{386C4915-A0C8-40E7-BC40-FE517293C491}"/>
          </ac:picMkLst>
        </pc:picChg>
      </pc:sldChg>
      <pc:sldChg chg="addSp delSp modSp mod modNotesTx">
        <pc:chgData name="Plamen Peev" userId="a7a2d318eef8e78c" providerId="LiveId" clId="{D6965882-1EE5-423E-9546-CCF90A5DD47B}" dt="2022-01-19T10:29:44.624" v="2424" actId="20577"/>
        <pc:sldMkLst>
          <pc:docMk/>
          <pc:sldMk cId="0" sldId="257"/>
        </pc:sldMkLst>
        <pc:spChg chg="add del mod">
          <ac:chgData name="Plamen Peev" userId="a7a2d318eef8e78c" providerId="LiveId" clId="{D6965882-1EE5-423E-9546-CCF90A5DD47B}" dt="2022-01-19T07:50:38.291" v="164" actId="478"/>
          <ac:spMkLst>
            <pc:docMk/>
            <pc:sldMk cId="0" sldId="257"/>
            <ac:spMk id="3" creationId="{2EF8D93B-C6AE-4507-B201-DFF5234C12A6}"/>
          </ac:spMkLst>
        </pc:spChg>
        <pc:spChg chg="add del mod">
          <ac:chgData name="Plamen Peev" userId="a7a2d318eef8e78c" providerId="LiveId" clId="{D6965882-1EE5-423E-9546-CCF90A5DD47B}" dt="2022-01-19T07:51:32.936" v="173" actId="478"/>
          <ac:spMkLst>
            <pc:docMk/>
            <pc:sldMk cId="0" sldId="257"/>
            <ac:spMk id="5" creationId="{9E3F5238-281E-4C9A-A849-2C95031DF0DE}"/>
          </ac:spMkLst>
        </pc:spChg>
        <pc:spChg chg="add del mod">
          <ac:chgData name="Plamen Peev" userId="a7a2d318eef8e78c" providerId="LiveId" clId="{D6965882-1EE5-423E-9546-CCF90A5DD47B}" dt="2022-01-19T07:52:31.426" v="191" actId="478"/>
          <ac:spMkLst>
            <pc:docMk/>
            <pc:sldMk cId="0" sldId="257"/>
            <ac:spMk id="7" creationId="{B5F50C66-4402-41AC-8CB1-415DA7C99CD6}"/>
          </ac:spMkLst>
        </pc:spChg>
        <pc:spChg chg="add del mod">
          <ac:chgData name="Plamen Peev" userId="a7a2d318eef8e78c" providerId="LiveId" clId="{D6965882-1EE5-423E-9546-CCF90A5DD47B}" dt="2022-01-19T07:52:48.929" v="197" actId="478"/>
          <ac:spMkLst>
            <pc:docMk/>
            <pc:sldMk cId="0" sldId="257"/>
            <ac:spMk id="9" creationId="{3E779384-BEB9-4D3E-991B-78268121B28D}"/>
          </ac:spMkLst>
        </pc:spChg>
        <pc:spChg chg="add del mod">
          <ac:chgData name="Plamen Peev" userId="a7a2d318eef8e78c" providerId="LiveId" clId="{D6965882-1EE5-423E-9546-CCF90A5DD47B}" dt="2022-01-19T07:53:11.581" v="213" actId="478"/>
          <ac:spMkLst>
            <pc:docMk/>
            <pc:sldMk cId="0" sldId="257"/>
            <ac:spMk id="11" creationId="{000A5ACD-3981-4077-9171-E68035A06F89}"/>
          </ac:spMkLst>
        </pc:spChg>
        <pc:spChg chg="mod">
          <ac:chgData name="Plamen Peev" userId="a7a2d318eef8e78c" providerId="LiveId" clId="{D6965882-1EE5-423E-9546-CCF90A5DD47B}" dt="2022-01-19T07:49:54.704" v="145" actId="207"/>
          <ac:spMkLst>
            <pc:docMk/>
            <pc:sldMk cId="0" sldId="257"/>
            <ac:spMk id="43" creationId="{5853B2BB-31BB-48FA-BEE4-D65B120945D9}"/>
          </ac:spMkLst>
        </pc:spChg>
        <pc:spChg chg="mod">
          <ac:chgData name="Plamen Peev" userId="a7a2d318eef8e78c" providerId="LiveId" clId="{D6965882-1EE5-423E-9546-CCF90A5DD47B}" dt="2022-01-19T07:49:54.704" v="145" actId="207"/>
          <ac:spMkLst>
            <pc:docMk/>
            <pc:sldMk cId="0" sldId="257"/>
            <ac:spMk id="44" creationId="{FDC31B5E-AD1E-4BBE-A618-6290BA013FA7}"/>
          </ac:spMkLst>
        </pc:spChg>
        <pc:spChg chg="mod">
          <ac:chgData name="Plamen Peev" userId="a7a2d318eef8e78c" providerId="LiveId" clId="{D6965882-1EE5-423E-9546-CCF90A5DD47B}" dt="2022-01-19T07:49:54.704" v="145" actId="207"/>
          <ac:spMkLst>
            <pc:docMk/>
            <pc:sldMk cId="0" sldId="257"/>
            <ac:spMk id="45" creationId="{0D05A8D6-69E0-40E0-BFA7-8BFF211FB85A}"/>
          </ac:spMkLst>
        </pc:spChg>
        <pc:spChg chg="mod">
          <ac:chgData name="Plamen Peev" userId="a7a2d318eef8e78c" providerId="LiveId" clId="{D6965882-1EE5-423E-9546-CCF90A5DD47B}" dt="2022-01-19T07:49:54.704" v="145" actId="207"/>
          <ac:spMkLst>
            <pc:docMk/>
            <pc:sldMk cId="0" sldId="257"/>
            <ac:spMk id="46" creationId="{16901EA2-AB76-48E7-BB6C-8F2100D5E119}"/>
          </ac:spMkLst>
        </pc:spChg>
        <pc:spChg chg="mod">
          <ac:chgData name="Plamen Peev" userId="a7a2d318eef8e78c" providerId="LiveId" clId="{D6965882-1EE5-423E-9546-CCF90A5DD47B}" dt="2022-01-19T07:49:54.704" v="145" actId="207"/>
          <ac:spMkLst>
            <pc:docMk/>
            <pc:sldMk cId="0" sldId="257"/>
            <ac:spMk id="47" creationId="{F3051696-FD49-4915-B9EC-7E041DC002BF}"/>
          </ac:spMkLst>
        </pc:spChg>
        <pc:spChg chg="mod">
          <ac:chgData name="Plamen Peev" userId="a7a2d318eef8e78c" providerId="LiveId" clId="{D6965882-1EE5-423E-9546-CCF90A5DD47B}" dt="2022-01-19T07:49:54.704" v="145" actId="207"/>
          <ac:spMkLst>
            <pc:docMk/>
            <pc:sldMk cId="0" sldId="257"/>
            <ac:spMk id="48" creationId="{028300D0-B1C0-4BE9-9D5E-37C721A11961}"/>
          </ac:spMkLst>
        </pc:spChg>
        <pc:spChg chg="mod">
          <ac:chgData name="Plamen Peev" userId="a7a2d318eef8e78c" providerId="LiveId" clId="{D6965882-1EE5-423E-9546-CCF90A5DD47B}" dt="2022-01-19T07:52:20.261" v="187" actId="207"/>
          <ac:spMkLst>
            <pc:docMk/>
            <pc:sldMk cId="0" sldId="257"/>
            <ac:spMk id="54" creationId="{20F559BD-E431-4CE3-8ED5-F09379E67567}"/>
          </ac:spMkLst>
        </pc:spChg>
        <pc:spChg chg="mod">
          <ac:chgData name="Plamen Peev" userId="a7a2d318eef8e78c" providerId="LiveId" clId="{D6965882-1EE5-423E-9546-CCF90A5DD47B}" dt="2022-01-19T07:52:20.261" v="187" actId="207"/>
          <ac:spMkLst>
            <pc:docMk/>
            <pc:sldMk cId="0" sldId="257"/>
            <ac:spMk id="55" creationId="{7448F421-88D7-4FD3-A5FD-A102DEA177F5}"/>
          </ac:spMkLst>
        </pc:spChg>
        <pc:spChg chg="mod">
          <ac:chgData name="Plamen Peev" userId="a7a2d318eef8e78c" providerId="LiveId" clId="{D6965882-1EE5-423E-9546-CCF90A5DD47B}" dt="2022-01-19T07:52:20.261" v="187" actId="207"/>
          <ac:spMkLst>
            <pc:docMk/>
            <pc:sldMk cId="0" sldId="257"/>
            <ac:spMk id="56" creationId="{237B2064-1DEC-4C2A-8497-2AC89731F960}"/>
          </ac:spMkLst>
        </pc:spChg>
        <pc:spChg chg="mod">
          <ac:chgData name="Plamen Peev" userId="a7a2d318eef8e78c" providerId="LiveId" clId="{D6965882-1EE5-423E-9546-CCF90A5DD47B}" dt="2022-01-19T07:52:20.261" v="187" actId="207"/>
          <ac:spMkLst>
            <pc:docMk/>
            <pc:sldMk cId="0" sldId="257"/>
            <ac:spMk id="57" creationId="{6B09A4A8-88AD-455E-A1A2-8DD0EBEF4B4B}"/>
          </ac:spMkLst>
        </pc:spChg>
        <pc:spChg chg="mod">
          <ac:chgData name="Plamen Peev" userId="a7a2d318eef8e78c" providerId="LiveId" clId="{D6965882-1EE5-423E-9546-CCF90A5DD47B}" dt="2022-01-19T07:52:20.261" v="187" actId="207"/>
          <ac:spMkLst>
            <pc:docMk/>
            <pc:sldMk cId="0" sldId="257"/>
            <ac:spMk id="58" creationId="{68DF714E-73FF-47D9-9CF3-2EC520934810}"/>
          </ac:spMkLst>
        </pc:spChg>
        <pc:spChg chg="del">
          <ac:chgData name="Plamen Peev" userId="a7a2d318eef8e78c" providerId="LiveId" clId="{D6965882-1EE5-423E-9546-CCF90A5DD47B}" dt="2022-01-19T07:51:29.657" v="172" actId="478"/>
          <ac:spMkLst>
            <pc:docMk/>
            <pc:sldMk cId="0" sldId="257"/>
            <ac:spMk id="219" creationId="{00000000-0000-0000-0000-000000000000}"/>
          </ac:spMkLst>
        </pc:spChg>
        <pc:spChg chg="del mod">
          <ac:chgData name="Plamen Peev" userId="a7a2d318eef8e78c" providerId="LiveId" clId="{D6965882-1EE5-423E-9546-CCF90A5DD47B}" dt="2022-01-19T07:50:35.958" v="163" actId="478"/>
          <ac:spMkLst>
            <pc:docMk/>
            <pc:sldMk cId="0" sldId="257"/>
            <ac:spMk id="221" creationId="{00000000-0000-0000-0000-000000000000}"/>
          </ac:spMkLst>
        </pc:spChg>
        <pc:spChg chg="del">
          <ac:chgData name="Plamen Peev" userId="a7a2d318eef8e78c" providerId="LiveId" clId="{D6965882-1EE5-423E-9546-CCF90A5DD47B}" dt="2022-01-19T07:53:09.674" v="212" actId="478"/>
          <ac:spMkLst>
            <pc:docMk/>
            <pc:sldMk cId="0" sldId="257"/>
            <ac:spMk id="223" creationId="{00000000-0000-0000-0000-000000000000}"/>
          </ac:spMkLst>
        </pc:spChg>
        <pc:spChg chg="del">
          <ac:chgData name="Plamen Peev" userId="a7a2d318eef8e78c" providerId="LiveId" clId="{D6965882-1EE5-423E-9546-CCF90A5DD47B}" dt="2022-01-19T07:52:29.281" v="190" actId="478"/>
          <ac:spMkLst>
            <pc:docMk/>
            <pc:sldMk cId="0" sldId="257"/>
            <ac:spMk id="225" creationId="{00000000-0000-0000-0000-000000000000}"/>
          </ac:spMkLst>
        </pc:spChg>
        <pc:spChg chg="mod">
          <ac:chgData name="Plamen Peev" userId="a7a2d318eef8e78c" providerId="LiveId" clId="{D6965882-1EE5-423E-9546-CCF90A5DD47B}" dt="2022-01-19T07:56:55.504" v="256" actId="1076"/>
          <ac:spMkLst>
            <pc:docMk/>
            <pc:sldMk cId="0" sldId="257"/>
            <ac:spMk id="226" creationId="{00000000-0000-0000-0000-000000000000}"/>
          </ac:spMkLst>
        </pc:spChg>
        <pc:spChg chg="del mod">
          <ac:chgData name="Plamen Peev" userId="a7a2d318eef8e78c" providerId="LiveId" clId="{D6965882-1EE5-423E-9546-CCF90A5DD47B}" dt="2022-01-19T07:52:46.490" v="196" actId="478"/>
          <ac:spMkLst>
            <pc:docMk/>
            <pc:sldMk cId="0" sldId="257"/>
            <ac:spMk id="227" creationId="{00000000-0000-0000-0000-000000000000}"/>
          </ac:spMkLst>
        </pc:spChg>
        <pc:spChg chg="del mod">
          <ac:chgData name="Plamen Peev" userId="a7a2d318eef8e78c" providerId="LiveId" clId="{D6965882-1EE5-423E-9546-CCF90A5DD47B}" dt="2022-01-19T07:48:24.429" v="141" actId="478"/>
          <ac:spMkLst>
            <pc:docMk/>
            <pc:sldMk cId="0" sldId="257"/>
            <ac:spMk id="229" creationId="{00000000-0000-0000-0000-000000000000}"/>
          </ac:spMkLst>
        </pc:spChg>
        <pc:spChg chg="mod">
          <ac:chgData name="Plamen Peev" userId="a7a2d318eef8e78c" providerId="LiveId" clId="{D6965882-1EE5-423E-9546-CCF90A5DD47B}" dt="2022-01-19T07:55:40.568" v="243" actId="1076"/>
          <ac:spMkLst>
            <pc:docMk/>
            <pc:sldMk cId="0" sldId="257"/>
            <ac:spMk id="230" creationId="{00000000-0000-0000-0000-000000000000}"/>
          </ac:spMkLst>
        </pc:spChg>
        <pc:spChg chg="mod">
          <ac:chgData name="Plamen Peev" userId="a7a2d318eef8e78c" providerId="LiveId" clId="{D6965882-1EE5-423E-9546-CCF90A5DD47B}" dt="2022-01-19T07:56:15.016" v="250" actId="1076"/>
          <ac:spMkLst>
            <pc:docMk/>
            <pc:sldMk cId="0" sldId="257"/>
            <ac:spMk id="231" creationId="{00000000-0000-0000-0000-000000000000}"/>
          </ac:spMkLst>
        </pc:spChg>
        <pc:spChg chg="mod">
          <ac:chgData name="Plamen Peev" userId="a7a2d318eef8e78c" providerId="LiveId" clId="{D6965882-1EE5-423E-9546-CCF90A5DD47B}" dt="2022-01-19T07:56:44.200" v="255" actId="1076"/>
          <ac:spMkLst>
            <pc:docMk/>
            <pc:sldMk cId="0" sldId="257"/>
            <ac:spMk id="232" creationId="{00000000-0000-0000-0000-000000000000}"/>
          </ac:spMkLst>
        </pc:spChg>
        <pc:spChg chg="mod">
          <ac:chgData name="Plamen Peev" userId="a7a2d318eef8e78c" providerId="LiveId" clId="{D6965882-1EE5-423E-9546-CCF90A5DD47B}" dt="2022-01-19T07:55:00.547" v="235" actId="1076"/>
          <ac:spMkLst>
            <pc:docMk/>
            <pc:sldMk cId="0" sldId="257"/>
            <ac:spMk id="233" creationId="{00000000-0000-0000-0000-000000000000}"/>
          </ac:spMkLst>
        </pc:spChg>
        <pc:spChg chg="mod">
          <ac:chgData name="Plamen Peev" userId="a7a2d318eef8e78c" providerId="LiveId" clId="{D6965882-1EE5-423E-9546-CCF90A5DD47B}" dt="2022-01-19T07:56:11.560" v="249" actId="1076"/>
          <ac:spMkLst>
            <pc:docMk/>
            <pc:sldMk cId="0" sldId="257"/>
            <ac:spMk id="234" creationId="{00000000-0000-0000-0000-000000000000}"/>
          </ac:spMkLst>
        </pc:spChg>
        <pc:spChg chg="mod">
          <ac:chgData name="Plamen Peev" userId="a7a2d318eef8e78c" providerId="LiveId" clId="{D6965882-1EE5-423E-9546-CCF90A5DD47B}" dt="2022-01-19T07:55:20.472" v="240" actId="1076"/>
          <ac:spMkLst>
            <pc:docMk/>
            <pc:sldMk cId="0" sldId="257"/>
            <ac:spMk id="235" creationId="{00000000-0000-0000-0000-000000000000}"/>
          </ac:spMkLst>
        </pc:spChg>
        <pc:spChg chg="mod">
          <ac:chgData name="Plamen Peev" userId="a7a2d318eef8e78c" providerId="LiveId" clId="{D6965882-1EE5-423E-9546-CCF90A5DD47B}" dt="2022-01-19T07:55:53.760" v="246" actId="1076"/>
          <ac:spMkLst>
            <pc:docMk/>
            <pc:sldMk cId="0" sldId="257"/>
            <ac:spMk id="236" creationId="{00000000-0000-0000-0000-000000000000}"/>
          </ac:spMkLst>
        </pc:spChg>
        <pc:spChg chg="mod">
          <ac:chgData name="Plamen Peev" userId="a7a2d318eef8e78c" providerId="LiveId" clId="{D6965882-1EE5-423E-9546-CCF90A5DD47B}" dt="2022-01-19T07:54:56.732" v="234" actId="1076"/>
          <ac:spMkLst>
            <pc:docMk/>
            <pc:sldMk cId="0" sldId="257"/>
            <ac:spMk id="237" creationId="{00000000-0000-0000-0000-000000000000}"/>
          </ac:spMkLst>
        </pc:spChg>
        <pc:spChg chg="del">
          <ac:chgData name="Plamen Peev" userId="a7a2d318eef8e78c" providerId="LiveId" clId="{D6965882-1EE5-423E-9546-CCF90A5DD47B}" dt="2022-01-19T07:52:38.497" v="193" actId="478"/>
          <ac:spMkLst>
            <pc:docMk/>
            <pc:sldMk cId="0" sldId="257"/>
            <ac:spMk id="247" creationId="{00000000-0000-0000-0000-000000000000}"/>
          </ac:spMkLst>
        </pc:spChg>
        <pc:spChg chg="mod">
          <ac:chgData name="Plamen Peev" userId="a7a2d318eef8e78c" providerId="LiveId" clId="{D6965882-1EE5-423E-9546-CCF90A5DD47B}" dt="2022-01-19T07:55:44.833" v="244" actId="1076"/>
          <ac:spMkLst>
            <pc:docMk/>
            <pc:sldMk cId="0" sldId="257"/>
            <ac:spMk id="255" creationId="{00000000-0000-0000-0000-000000000000}"/>
          </ac:spMkLst>
        </pc:spChg>
        <pc:spChg chg="mod">
          <ac:chgData name="Plamen Peev" userId="a7a2d318eef8e78c" providerId="LiveId" clId="{D6965882-1EE5-423E-9546-CCF90A5DD47B}" dt="2022-01-19T07:56:32.680" v="253" actId="1076"/>
          <ac:spMkLst>
            <pc:docMk/>
            <pc:sldMk cId="0" sldId="257"/>
            <ac:spMk id="256" creationId="{00000000-0000-0000-0000-000000000000}"/>
          </ac:spMkLst>
        </pc:spChg>
        <pc:grpChg chg="add mod">
          <ac:chgData name="Plamen Peev" userId="a7a2d318eef8e78c" providerId="LiveId" clId="{D6965882-1EE5-423E-9546-CCF90A5DD47B}" dt="2022-01-19T07:55:28.568" v="241" actId="1076"/>
          <ac:grpSpMkLst>
            <pc:docMk/>
            <pc:sldMk cId="0" sldId="257"/>
            <ac:grpSpMk id="42" creationId="{BA8ABDD8-30F1-4236-9BEB-8784B5F007F3}"/>
          </ac:grpSpMkLst>
        </pc:grpChg>
        <pc:grpChg chg="add mod">
          <ac:chgData name="Plamen Peev" userId="a7a2d318eef8e78c" providerId="LiveId" clId="{D6965882-1EE5-423E-9546-CCF90A5DD47B}" dt="2022-01-19T07:56:37.914" v="254" actId="1076"/>
          <ac:grpSpMkLst>
            <pc:docMk/>
            <pc:sldMk cId="0" sldId="257"/>
            <ac:grpSpMk id="53" creationId="{5CEA3BD3-7314-4D82-AF73-C9B25EAF0474}"/>
          </ac:grpSpMkLst>
        </pc:grpChg>
        <pc:grpChg chg="mod">
          <ac:chgData name="Plamen Peev" userId="a7a2d318eef8e78c" providerId="LiveId" clId="{D6965882-1EE5-423E-9546-CCF90A5DD47B}" dt="2022-01-19T07:56:29.304" v="252" actId="1076"/>
          <ac:grpSpMkLst>
            <pc:docMk/>
            <pc:sldMk cId="0" sldId="257"/>
            <ac:grpSpMk id="238" creationId="{00000000-0000-0000-0000-000000000000}"/>
          </ac:grpSpMkLst>
        </pc:grpChg>
        <pc:grpChg chg="del">
          <ac:chgData name="Plamen Peev" userId="a7a2d318eef8e78c" providerId="LiveId" clId="{D6965882-1EE5-423E-9546-CCF90A5DD47B}" dt="2022-01-19T07:50:19.064" v="148" actId="478"/>
          <ac:grpSpMkLst>
            <pc:docMk/>
            <pc:sldMk cId="0" sldId="257"/>
            <ac:grpSpMk id="248" creationId="{00000000-0000-0000-0000-000000000000}"/>
          </ac:grpSpMkLst>
        </pc:grpChg>
      </pc:sldChg>
      <pc:sldChg chg="addSp delSp modSp mod">
        <pc:chgData name="Plamen Peev" userId="a7a2d318eef8e78c" providerId="LiveId" clId="{D6965882-1EE5-423E-9546-CCF90A5DD47B}" dt="2022-01-19T08:22:07.427" v="987" actId="1076"/>
        <pc:sldMkLst>
          <pc:docMk/>
          <pc:sldMk cId="0" sldId="258"/>
        </pc:sldMkLst>
        <pc:spChg chg="add del mod">
          <ac:chgData name="Plamen Peev" userId="a7a2d318eef8e78c" providerId="LiveId" clId="{D6965882-1EE5-423E-9546-CCF90A5DD47B}" dt="2022-01-19T08:02:18.985" v="468" actId="478"/>
          <ac:spMkLst>
            <pc:docMk/>
            <pc:sldMk cId="0" sldId="258"/>
            <ac:spMk id="3" creationId="{60903695-778B-4BB5-9A7F-7B0C581A02E3}"/>
          </ac:spMkLst>
        </pc:spChg>
        <pc:spChg chg="add del mod">
          <ac:chgData name="Plamen Peev" userId="a7a2d318eef8e78c" providerId="LiveId" clId="{D6965882-1EE5-423E-9546-CCF90A5DD47B}" dt="2022-01-19T08:03:29.935" v="498" actId="478"/>
          <ac:spMkLst>
            <pc:docMk/>
            <pc:sldMk cId="0" sldId="258"/>
            <ac:spMk id="5" creationId="{8D3F1806-E686-49AE-A7C6-6C7074CE964B}"/>
          </ac:spMkLst>
        </pc:spChg>
        <pc:spChg chg="add del mod">
          <ac:chgData name="Plamen Peev" userId="a7a2d318eef8e78c" providerId="LiveId" clId="{D6965882-1EE5-423E-9546-CCF90A5DD47B}" dt="2022-01-19T08:11:57.490" v="687" actId="478"/>
          <ac:spMkLst>
            <pc:docMk/>
            <pc:sldMk cId="0" sldId="258"/>
            <ac:spMk id="8" creationId="{8CB570DF-3A31-4960-8718-F956C116666E}"/>
          </ac:spMkLst>
        </pc:spChg>
        <pc:spChg chg="add mod">
          <ac:chgData name="Plamen Peev" userId="a7a2d318eef8e78c" providerId="LiveId" clId="{D6965882-1EE5-423E-9546-CCF90A5DD47B}" dt="2022-01-19T08:21:03.659" v="977" actId="1076"/>
          <ac:spMkLst>
            <pc:docMk/>
            <pc:sldMk cId="0" sldId="258"/>
            <ac:spMk id="13" creationId="{3346DE5D-9D5D-4A3C-913A-544E43DB7256}"/>
          </ac:spMkLst>
        </pc:spChg>
        <pc:spChg chg="add del mod">
          <ac:chgData name="Plamen Peev" userId="a7a2d318eef8e78c" providerId="LiveId" clId="{D6965882-1EE5-423E-9546-CCF90A5DD47B}" dt="2022-01-19T08:07:50.985" v="634" actId="478"/>
          <ac:spMkLst>
            <pc:docMk/>
            <pc:sldMk cId="0" sldId="258"/>
            <ac:spMk id="14" creationId="{31768568-E4D5-4408-A012-A555A840F3AF}"/>
          </ac:spMkLst>
        </pc:spChg>
        <pc:spChg chg="add mod">
          <ac:chgData name="Plamen Peev" userId="a7a2d318eef8e78c" providerId="LiveId" clId="{D6965882-1EE5-423E-9546-CCF90A5DD47B}" dt="2022-01-19T08:21:03.659" v="977" actId="1076"/>
          <ac:spMkLst>
            <pc:docMk/>
            <pc:sldMk cId="0" sldId="258"/>
            <ac:spMk id="15" creationId="{9B0511E8-0DCF-4A4C-9FD5-13A058BD6B8C}"/>
          </ac:spMkLst>
        </pc:spChg>
        <pc:spChg chg="add mod">
          <ac:chgData name="Plamen Peev" userId="a7a2d318eef8e78c" providerId="LiveId" clId="{D6965882-1EE5-423E-9546-CCF90A5DD47B}" dt="2022-01-19T08:21:03.659" v="977" actId="1076"/>
          <ac:spMkLst>
            <pc:docMk/>
            <pc:sldMk cId="0" sldId="258"/>
            <ac:spMk id="16" creationId="{A2E0D409-DF42-477C-870B-0FC0C8B7FEB4}"/>
          </ac:spMkLst>
        </pc:spChg>
        <pc:spChg chg="add del mod">
          <ac:chgData name="Plamen Peev" userId="a7a2d318eef8e78c" providerId="LiveId" clId="{D6965882-1EE5-423E-9546-CCF90A5DD47B}" dt="2022-01-19T08:02:51.164" v="478" actId="478"/>
          <ac:spMkLst>
            <pc:docMk/>
            <pc:sldMk cId="0" sldId="258"/>
            <ac:spMk id="17" creationId="{582BC98B-60F5-4DB5-A0C8-D8FE6376B648}"/>
          </ac:spMkLst>
        </pc:spChg>
        <pc:spChg chg="add del mod">
          <ac:chgData name="Plamen Peev" userId="a7a2d318eef8e78c" providerId="LiveId" clId="{D6965882-1EE5-423E-9546-CCF90A5DD47B}" dt="2022-01-19T08:12:43.385" v="721" actId="478"/>
          <ac:spMkLst>
            <pc:docMk/>
            <pc:sldMk cId="0" sldId="258"/>
            <ac:spMk id="18" creationId="{179A7B85-5EEF-4C16-B6C9-16B7BAAA387E}"/>
          </ac:spMkLst>
        </pc:spChg>
        <pc:spChg chg="add del mod">
          <ac:chgData name="Plamen Peev" userId="a7a2d318eef8e78c" providerId="LiveId" clId="{D6965882-1EE5-423E-9546-CCF90A5DD47B}" dt="2022-01-19T08:07:50.985" v="634" actId="478"/>
          <ac:spMkLst>
            <pc:docMk/>
            <pc:sldMk cId="0" sldId="258"/>
            <ac:spMk id="19" creationId="{55FAA553-5BFD-4C91-8ACB-E4733C1331A7}"/>
          </ac:spMkLst>
        </pc:spChg>
        <pc:spChg chg="add mod">
          <ac:chgData name="Plamen Peev" userId="a7a2d318eef8e78c" providerId="LiveId" clId="{D6965882-1EE5-423E-9546-CCF90A5DD47B}" dt="2022-01-19T08:21:03.659" v="977" actId="1076"/>
          <ac:spMkLst>
            <pc:docMk/>
            <pc:sldMk cId="0" sldId="258"/>
            <ac:spMk id="21" creationId="{AC469E34-8DC2-4793-80DC-9DF88C351D3F}"/>
          </ac:spMkLst>
        </pc:spChg>
        <pc:spChg chg="add del mod">
          <ac:chgData name="Plamen Peev" userId="a7a2d318eef8e78c" providerId="LiveId" clId="{D6965882-1EE5-423E-9546-CCF90A5DD47B}" dt="2022-01-19T08:07:52.226" v="635" actId="478"/>
          <ac:spMkLst>
            <pc:docMk/>
            <pc:sldMk cId="0" sldId="258"/>
            <ac:spMk id="22" creationId="{8DF19DF6-CEBD-4DF4-B742-B86BA917251A}"/>
          </ac:spMkLst>
        </pc:spChg>
        <pc:spChg chg="add mod">
          <ac:chgData name="Plamen Peev" userId="a7a2d318eef8e78c" providerId="LiveId" clId="{D6965882-1EE5-423E-9546-CCF90A5DD47B}" dt="2022-01-19T08:21:03.659" v="977" actId="1076"/>
          <ac:spMkLst>
            <pc:docMk/>
            <pc:sldMk cId="0" sldId="258"/>
            <ac:spMk id="23" creationId="{FC51E5C4-27F4-4C26-890A-F0F074446723}"/>
          </ac:spMkLst>
        </pc:spChg>
        <pc:spChg chg="add mod">
          <ac:chgData name="Plamen Peev" userId="a7a2d318eef8e78c" providerId="LiveId" clId="{D6965882-1EE5-423E-9546-CCF90A5DD47B}" dt="2022-01-19T08:21:03.659" v="977" actId="1076"/>
          <ac:spMkLst>
            <pc:docMk/>
            <pc:sldMk cId="0" sldId="258"/>
            <ac:spMk id="24" creationId="{E7E5021E-2562-4F30-A4DF-93E77219C2CC}"/>
          </ac:spMkLst>
        </pc:spChg>
        <pc:spChg chg="mod">
          <ac:chgData name="Plamen Peev" userId="a7a2d318eef8e78c" providerId="LiveId" clId="{D6965882-1EE5-423E-9546-CCF90A5DD47B}" dt="2022-01-19T08:02:38.859" v="469"/>
          <ac:spMkLst>
            <pc:docMk/>
            <pc:sldMk cId="0" sldId="258"/>
            <ac:spMk id="26" creationId="{927A1696-F94B-4FE5-869A-AF821753AC37}"/>
          </ac:spMkLst>
        </pc:spChg>
        <pc:spChg chg="mod">
          <ac:chgData name="Plamen Peev" userId="a7a2d318eef8e78c" providerId="LiveId" clId="{D6965882-1EE5-423E-9546-CCF90A5DD47B}" dt="2022-01-19T08:02:38.859" v="469"/>
          <ac:spMkLst>
            <pc:docMk/>
            <pc:sldMk cId="0" sldId="258"/>
            <ac:spMk id="27" creationId="{7CA263AC-5D07-4980-A603-09F5CED3D792}"/>
          </ac:spMkLst>
        </pc:spChg>
        <pc:spChg chg="mod">
          <ac:chgData name="Plamen Peev" userId="a7a2d318eef8e78c" providerId="LiveId" clId="{D6965882-1EE5-423E-9546-CCF90A5DD47B}" dt="2022-01-19T08:02:38.859" v="469"/>
          <ac:spMkLst>
            <pc:docMk/>
            <pc:sldMk cId="0" sldId="258"/>
            <ac:spMk id="28" creationId="{750B4F1C-0978-4C44-943E-4CEB6A0E40E2}"/>
          </ac:spMkLst>
        </pc:spChg>
        <pc:spChg chg="mod">
          <ac:chgData name="Plamen Peev" userId="a7a2d318eef8e78c" providerId="LiveId" clId="{D6965882-1EE5-423E-9546-CCF90A5DD47B}" dt="2022-01-19T08:02:38.859" v="469"/>
          <ac:spMkLst>
            <pc:docMk/>
            <pc:sldMk cId="0" sldId="258"/>
            <ac:spMk id="30" creationId="{A891FD5B-A3B3-4BBA-BB87-A2C777968DE0}"/>
          </ac:spMkLst>
        </pc:spChg>
        <pc:spChg chg="mod">
          <ac:chgData name="Plamen Peev" userId="a7a2d318eef8e78c" providerId="LiveId" clId="{D6965882-1EE5-423E-9546-CCF90A5DD47B}" dt="2022-01-19T08:02:38.859" v="469"/>
          <ac:spMkLst>
            <pc:docMk/>
            <pc:sldMk cId="0" sldId="258"/>
            <ac:spMk id="31" creationId="{19B0E5D7-940C-43F2-9901-E1336B065899}"/>
          </ac:spMkLst>
        </pc:spChg>
        <pc:spChg chg="add mod">
          <ac:chgData name="Plamen Peev" userId="a7a2d318eef8e78c" providerId="LiveId" clId="{D6965882-1EE5-423E-9546-CCF90A5DD47B}" dt="2022-01-19T08:21:11.163" v="978" actId="1076"/>
          <ac:spMkLst>
            <pc:docMk/>
            <pc:sldMk cId="0" sldId="258"/>
            <ac:spMk id="36" creationId="{32A4DFCB-1ED4-46E3-9B09-86FF0BA82A7C}"/>
          </ac:spMkLst>
        </pc:spChg>
        <pc:spChg chg="add del mod">
          <ac:chgData name="Plamen Peev" userId="a7a2d318eef8e78c" providerId="LiveId" clId="{D6965882-1EE5-423E-9546-CCF90A5DD47B}" dt="2022-01-19T08:12:34.911" v="718" actId="478"/>
          <ac:spMkLst>
            <pc:docMk/>
            <pc:sldMk cId="0" sldId="258"/>
            <ac:spMk id="37" creationId="{B88689D4-08BA-49C1-A5D6-76F936125771}"/>
          </ac:spMkLst>
        </pc:spChg>
        <pc:spChg chg="mod">
          <ac:chgData name="Plamen Peev" userId="a7a2d318eef8e78c" providerId="LiveId" clId="{D6965882-1EE5-423E-9546-CCF90A5DD47B}" dt="2022-01-19T08:19:27.991" v="927" actId="404"/>
          <ac:spMkLst>
            <pc:docMk/>
            <pc:sldMk cId="0" sldId="258"/>
            <ac:spMk id="39" creationId="{ADB5A05D-4FC3-435B-B8AD-025FBE9E2C23}"/>
          </ac:spMkLst>
        </pc:spChg>
        <pc:spChg chg="mod">
          <ac:chgData name="Plamen Peev" userId="a7a2d318eef8e78c" providerId="LiveId" clId="{D6965882-1EE5-423E-9546-CCF90A5DD47B}" dt="2022-01-19T08:19:27.991" v="927" actId="404"/>
          <ac:spMkLst>
            <pc:docMk/>
            <pc:sldMk cId="0" sldId="258"/>
            <ac:spMk id="40" creationId="{7AF7A835-BEF0-4656-AE60-E1AB4C4C16F0}"/>
          </ac:spMkLst>
        </pc:spChg>
        <pc:spChg chg="add mod">
          <ac:chgData name="Plamen Peev" userId="a7a2d318eef8e78c" providerId="LiveId" clId="{D6965882-1EE5-423E-9546-CCF90A5DD47B}" dt="2022-01-19T08:21:11.163" v="978" actId="1076"/>
          <ac:spMkLst>
            <pc:docMk/>
            <pc:sldMk cId="0" sldId="258"/>
            <ac:spMk id="41" creationId="{134E1727-6CF6-4451-AF8C-8CC9C1E2D397}"/>
          </ac:spMkLst>
        </pc:spChg>
        <pc:spChg chg="add mod">
          <ac:chgData name="Plamen Peev" userId="a7a2d318eef8e78c" providerId="LiveId" clId="{D6965882-1EE5-423E-9546-CCF90A5DD47B}" dt="2022-01-19T08:21:11.163" v="978" actId="1076"/>
          <ac:spMkLst>
            <pc:docMk/>
            <pc:sldMk cId="0" sldId="258"/>
            <ac:spMk id="42" creationId="{61CC3C04-834D-4519-BD25-1AD24478D034}"/>
          </ac:spMkLst>
        </pc:spChg>
        <pc:spChg chg="add del mod">
          <ac:chgData name="Plamen Peev" userId="a7a2d318eef8e78c" providerId="LiveId" clId="{D6965882-1EE5-423E-9546-CCF90A5DD47B}" dt="2022-01-19T08:19:10.382" v="924" actId="478"/>
          <ac:spMkLst>
            <pc:docMk/>
            <pc:sldMk cId="0" sldId="258"/>
            <ac:spMk id="43" creationId="{B3270C89-6F17-47EF-A6D5-403FAD13D203}"/>
          </ac:spMkLst>
        </pc:spChg>
        <pc:spChg chg="add mod">
          <ac:chgData name="Plamen Peev" userId="a7a2d318eef8e78c" providerId="LiveId" clId="{D6965882-1EE5-423E-9546-CCF90A5DD47B}" dt="2022-01-19T08:21:11.163" v="978" actId="1076"/>
          <ac:spMkLst>
            <pc:docMk/>
            <pc:sldMk cId="0" sldId="258"/>
            <ac:spMk id="44" creationId="{D0DB020B-D824-420A-AC5F-11E8A537E8BC}"/>
          </ac:spMkLst>
        </pc:spChg>
        <pc:spChg chg="add mod">
          <ac:chgData name="Plamen Peev" userId="a7a2d318eef8e78c" providerId="LiveId" clId="{D6965882-1EE5-423E-9546-CCF90A5DD47B}" dt="2022-01-19T08:21:11.163" v="978" actId="1076"/>
          <ac:spMkLst>
            <pc:docMk/>
            <pc:sldMk cId="0" sldId="258"/>
            <ac:spMk id="45" creationId="{B33A2B76-9DFA-46B0-9B60-3E1B0E20E0C0}"/>
          </ac:spMkLst>
        </pc:spChg>
        <pc:spChg chg="add del mod">
          <ac:chgData name="Plamen Peev" userId="a7a2d318eef8e78c" providerId="LiveId" clId="{D6965882-1EE5-423E-9546-CCF90A5DD47B}" dt="2022-01-19T08:18:42.625" v="916" actId="478"/>
          <ac:spMkLst>
            <pc:docMk/>
            <pc:sldMk cId="0" sldId="258"/>
            <ac:spMk id="46" creationId="{8880987A-E7F6-496F-863B-C7E671AE7E3C}"/>
          </ac:spMkLst>
        </pc:spChg>
        <pc:spChg chg="add del mod">
          <ac:chgData name="Plamen Peev" userId="a7a2d318eef8e78c" providerId="LiveId" clId="{D6965882-1EE5-423E-9546-CCF90A5DD47B}" dt="2022-01-19T08:15:59.147" v="905" actId="478"/>
          <ac:spMkLst>
            <pc:docMk/>
            <pc:sldMk cId="0" sldId="258"/>
            <ac:spMk id="47" creationId="{59417716-08E4-4058-A8BE-584E58B46B0A}"/>
          </ac:spMkLst>
        </pc:spChg>
        <pc:spChg chg="add del mod">
          <ac:chgData name="Plamen Peev" userId="a7a2d318eef8e78c" providerId="LiveId" clId="{D6965882-1EE5-423E-9546-CCF90A5DD47B}" dt="2022-01-19T08:19:12.630" v="925" actId="478"/>
          <ac:spMkLst>
            <pc:docMk/>
            <pc:sldMk cId="0" sldId="258"/>
            <ac:spMk id="48" creationId="{712D5323-EE6C-41F8-A41E-52B53C7F39E0}"/>
          </ac:spMkLst>
        </pc:spChg>
        <pc:spChg chg="mod">
          <ac:chgData name="Plamen Peev" userId="a7a2d318eef8e78c" providerId="LiveId" clId="{D6965882-1EE5-423E-9546-CCF90A5DD47B}" dt="2022-01-19T08:11:46.318" v="685"/>
          <ac:spMkLst>
            <pc:docMk/>
            <pc:sldMk cId="0" sldId="258"/>
            <ac:spMk id="50" creationId="{56F38C6E-7525-4524-8621-25620877EC3B}"/>
          </ac:spMkLst>
        </pc:spChg>
        <pc:spChg chg="mod">
          <ac:chgData name="Plamen Peev" userId="a7a2d318eef8e78c" providerId="LiveId" clId="{D6965882-1EE5-423E-9546-CCF90A5DD47B}" dt="2022-01-19T08:11:46.318" v="685"/>
          <ac:spMkLst>
            <pc:docMk/>
            <pc:sldMk cId="0" sldId="258"/>
            <ac:spMk id="51" creationId="{9AC6B8F7-8AB0-4CA3-885D-993DE6B64D3E}"/>
          </ac:spMkLst>
        </pc:spChg>
        <pc:spChg chg="add del mod">
          <ac:chgData name="Plamen Peev" userId="a7a2d318eef8e78c" providerId="LiveId" clId="{D6965882-1EE5-423E-9546-CCF90A5DD47B}" dt="2022-01-19T08:11:55.097" v="686" actId="478"/>
          <ac:spMkLst>
            <pc:docMk/>
            <pc:sldMk cId="0" sldId="258"/>
            <ac:spMk id="52" creationId="{27C9564D-5706-446A-80E5-54D32D43981C}"/>
          </ac:spMkLst>
        </pc:spChg>
        <pc:spChg chg="add mod">
          <ac:chgData name="Plamen Peev" userId="a7a2d318eef8e78c" providerId="LiveId" clId="{D6965882-1EE5-423E-9546-CCF90A5DD47B}" dt="2022-01-19T08:21:11.163" v="978" actId="1076"/>
          <ac:spMkLst>
            <pc:docMk/>
            <pc:sldMk cId="0" sldId="258"/>
            <ac:spMk id="53" creationId="{8052C8ED-28C5-469B-8216-46D23482CCCF}"/>
          </ac:spMkLst>
        </pc:spChg>
        <pc:spChg chg="add mod">
          <ac:chgData name="Plamen Peev" userId="a7a2d318eef8e78c" providerId="LiveId" clId="{D6965882-1EE5-423E-9546-CCF90A5DD47B}" dt="2022-01-19T08:21:22.314" v="979" actId="1076"/>
          <ac:spMkLst>
            <pc:docMk/>
            <pc:sldMk cId="0" sldId="258"/>
            <ac:spMk id="54" creationId="{734AF3BF-EBC8-4BEC-A432-77F8AF83E2AC}"/>
          </ac:spMkLst>
        </pc:spChg>
        <pc:spChg chg="add mod">
          <ac:chgData name="Plamen Peev" userId="a7a2d318eef8e78c" providerId="LiveId" clId="{D6965882-1EE5-423E-9546-CCF90A5DD47B}" dt="2022-01-19T08:21:03.659" v="977" actId="1076"/>
          <ac:spMkLst>
            <pc:docMk/>
            <pc:sldMk cId="0" sldId="258"/>
            <ac:spMk id="57" creationId="{C1F81221-6496-488F-9990-E622C4309F58}"/>
          </ac:spMkLst>
        </pc:spChg>
        <pc:spChg chg="add mod">
          <ac:chgData name="Plamen Peev" userId="a7a2d318eef8e78c" providerId="LiveId" clId="{D6965882-1EE5-423E-9546-CCF90A5DD47B}" dt="2022-01-19T08:21:03.659" v="977" actId="1076"/>
          <ac:spMkLst>
            <pc:docMk/>
            <pc:sldMk cId="0" sldId="258"/>
            <ac:spMk id="58" creationId="{E0688328-B0B5-4A25-9BBB-36A082AFB8F3}"/>
          </ac:spMkLst>
        </pc:spChg>
        <pc:spChg chg="mod">
          <ac:chgData name="Plamen Peev" userId="a7a2d318eef8e78c" providerId="LiveId" clId="{D6965882-1EE5-423E-9546-CCF90A5DD47B}" dt="2022-01-19T08:19:27.991" v="927" actId="404"/>
          <ac:spMkLst>
            <pc:docMk/>
            <pc:sldMk cId="0" sldId="258"/>
            <ac:spMk id="60" creationId="{31C4150B-F74D-48C1-87CB-A4A7F5982795}"/>
          </ac:spMkLst>
        </pc:spChg>
        <pc:spChg chg="mod">
          <ac:chgData name="Plamen Peev" userId="a7a2d318eef8e78c" providerId="LiveId" clId="{D6965882-1EE5-423E-9546-CCF90A5DD47B}" dt="2022-01-19T08:19:27.991" v="927" actId="404"/>
          <ac:spMkLst>
            <pc:docMk/>
            <pc:sldMk cId="0" sldId="258"/>
            <ac:spMk id="61" creationId="{66C4FE87-03F1-4BFC-8C12-735B9FAEB482}"/>
          </ac:spMkLst>
        </pc:spChg>
        <pc:spChg chg="mod">
          <ac:chgData name="Plamen Peev" userId="a7a2d318eef8e78c" providerId="LiveId" clId="{D6965882-1EE5-423E-9546-CCF90A5DD47B}" dt="2022-01-19T08:19:27.991" v="927" actId="404"/>
          <ac:spMkLst>
            <pc:docMk/>
            <pc:sldMk cId="0" sldId="258"/>
            <ac:spMk id="62" creationId="{8564A456-16F0-44B8-B8CC-25E8FEFEF0AB}"/>
          </ac:spMkLst>
        </pc:spChg>
        <pc:spChg chg="mod">
          <ac:chgData name="Plamen Peev" userId="a7a2d318eef8e78c" providerId="LiveId" clId="{D6965882-1EE5-423E-9546-CCF90A5DD47B}" dt="2022-01-19T08:19:27.991" v="927" actId="404"/>
          <ac:spMkLst>
            <pc:docMk/>
            <pc:sldMk cId="0" sldId="258"/>
            <ac:spMk id="63" creationId="{9DE57C1A-ACC6-4932-A37A-3318F2557324}"/>
          </ac:spMkLst>
        </pc:spChg>
        <pc:spChg chg="mod">
          <ac:chgData name="Plamen Peev" userId="a7a2d318eef8e78c" providerId="LiveId" clId="{D6965882-1EE5-423E-9546-CCF90A5DD47B}" dt="2022-01-19T08:19:27.991" v="927" actId="404"/>
          <ac:spMkLst>
            <pc:docMk/>
            <pc:sldMk cId="0" sldId="258"/>
            <ac:spMk id="64" creationId="{36ABD845-1656-4B4E-9225-3D0261AB52F8}"/>
          </ac:spMkLst>
        </pc:spChg>
        <pc:spChg chg="mod">
          <ac:chgData name="Plamen Peev" userId="a7a2d318eef8e78c" providerId="LiveId" clId="{D6965882-1EE5-423E-9546-CCF90A5DD47B}" dt="2022-01-19T08:19:27.991" v="927" actId="404"/>
          <ac:spMkLst>
            <pc:docMk/>
            <pc:sldMk cId="0" sldId="258"/>
            <ac:spMk id="65" creationId="{B769A4CD-4D7C-4799-ADE7-590AE26D43DB}"/>
          </ac:spMkLst>
        </pc:spChg>
        <pc:spChg chg="mod">
          <ac:chgData name="Plamen Peev" userId="a7a2d318eef8e78c" providerId="LiveId" clId="{D6965882-1EE5-423E-9546-CCF90A5DD47B}" dt="2022-01-19T08:19:27.991" v="927" actId="404"/>
          <ac:spMkLst>
            <pc:docMk/>
            <pc:sldMk cId="0" sldId="258"/>
            <ac:spMk id="66" creationId="{DBDBA7DF-300C-4FBA-B145-E00FC4C84AA6}"/>
          </ac:spMkLst>
        </pc:spChg>
        <pc:spChg chg="mod">
          <ac:chgData name="Plamen Peev" userId="a7a2d318eef8e78c" providerId="LiveId" clId="{D6965882-1EE5-423E-9546-CCF90A5DD47B}" dt="2022-01-19T08:19:27.991" v="927" actId="404"/>
          <ac:spMkLst>
            <pc:docMk/>
            <pc:sldMk cId="0" sldId="258"/>
            <ac:spMk id="67" creationId="{736AE4D7-6671-4750-A7C7-A2CE8235E55C}"/>
          </ac:spMkLst>
        </pc:spChg>
        <pc:spChg chg="mod">
          <ac:chgData name="Plamen Peev" userId="a7a2d318eef8e78c" providerId="LiveId" clId="{D6965882-1EE5-423E-9546-CCF90A5DD47B}" dt="2022-01-19T08:19:27.991" v="927" actId="404"/>
          <ac:spMkLst>
            <pc:docMk/>
            <pc:sldMk cId="0" sldId="258"/>
            <ac:spMk id="68" creationId="{C49CD0C8-3466-428E-A331-CEF932E8FB5D}"/>
          </ac:spMkLst>
        </pc:spChg>
        <pc:spChg chg="mod">
          <ac:chgData name="Plamen Peev" userId="a7a2d318eef8e78c" providerId="LiveId" clId="{D6965882-1EE5-423E-9546-CCF90A5DD47B}" dt="2022-01-19T08:19:27.991" v="927" actId="404"/>
          <ac:spMkLst>
            <pc:docMk/>
            <pc:sldMk cId="0" sldId="258"/>
            <ac:spMk id="69" creationId="{C02D1F08-D429-4919-AF41-96E937526AE9}"/>
          </ac:spMkLst>
        </pc:spChg>
        <pc:spChg chg="mod">
          <ac:chgData name="Plamen Peev" userId="a7a2d318eef8e78c" providerId="LiveId" clId="{D6965882-1EE5-423E-9546-CCF90A5DD47B}" dt="2022-01-19T08:19:27.991" v="927" actId="404"/>
          <ac:spMkLst>
            <pc:docMk/>
            <pc:sldMk cId="0" sldId="258"/>
            <ac:spMk id="70" creationId="{8742BD2B-FD7F-4105-8CDE-A083F30BA86E}"/>
          </ac:spMkLst>
        </pc:spChg>
        <pc:spChg chg="mod">
          <ac:chgData name="Plamen Peev" userId="a7a2d318eef8e78c" providerId="LiveId" clId="{D6965882-1EE5-423E-9546-CCF90A5DD47B}" dt="2022-01-19T08:19:27.991" v="927" actId="404"/>
          <ac:spMkLst>
            <pc:docMk/>
            <pc:sldMk cId="0" sldId="258"/>
            <ac:spMk id="71" creationId="{1F0173DB-EE9B-42BF-8900-9EE72C358301}"/>
          </ac:spMkLst>
        </pc:spChg>
        <pc:spChg chg="add mod">
          <ac:chgData name="Plamen Peev" userId="a7a2d318eef8e78c" providerId="LiveId" clId="{D6965882-1EE5-423E-9546-CCF90A5DD47B}" dt="2022-01-19T08:21:11.163" v="978" actId="1076"/>
          <ac:spMkLst>
            <pc:docMk/>
            <pc:sldMk cId="0" sldId="258"/>
            <ac:spMk id="72" creationId="{48611E10-7295-4FC3-9C6C-76966488260B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73" creationId="{3ED7DC10-C42A-43D3-89D2-9C4F449376BC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74" creationId="{990C30DD-4C26-4364-9F9B-9C497ECA4808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75" creationId="{B6B9069D-A904-4CDD-998A-85922224DAC2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76" creationId="{36DC0018-18BC-4562-B39C-535586D6450C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77" creationId="{9AF99C1E-6CD9-4ABF-AC41-DF6CF4077286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78" creationId="{80DE1D7D-FD69-4CE6-840F-4A33205065D6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79" creationId="{65BFF640-A68A-4EE3-B462-A1F0C1995BB4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80" creationId="{97198AFD-0A40-48A1-8C48-AAB10BC604FC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81" creationId="{9D3A2D9D-526F-42C4-858F-5128FD86F439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82" creationId="{33B9CDDB-2367-47BA-9D48-B480C6198437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83" creationId="{07991B9A-DD3F-49B5-BAAB-A6D4A56FB67C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84" creationId="{47DCEC34-3733-4D2B-BE27-FD5E060448B6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85" creationId="{FDB9862B-48B5-4CC8-95C5-D2DC0B1CC37E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86" creationId="{8D5D984A-8D3E-4712-A6BC-05D2C1005326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87" creationId="{7C99C5EA-6172-46DB-8008-29C4721F8A0E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88" creationId="{7D9AFD4D-02BB-4CCE-A8F0-A103F9DFE109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89" creationId="{CD583E8B-2F86-4466-960A-25D4D84AD9C7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90" creationId="{9F18ED6D-2EE7-484E-B267-6461C284D2C3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91" creationId="{A43EC7C9-F4FA-41CE-A74A-8B2FB227D965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92" creationId="{A9B6DF7F-A513-4BE5-ADC8-98066B757D9D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93" creationId="{8CEEA94B-A4CE-4A62-851C-F26800AEB336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94" creationId="{2B38E087-3EE2-401D-B603-5E738ECE90C2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95" creationId="{009A4E0D-32A4-4216-A11F-200153D2DA24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96" creationId="{CFAA8DC1-6D91-409A-9077-5E95BF5332FB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97" creationId="{16378572-EA17-48C5-8214-C7543E99BEB4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98" creationId="{CA1DD83E-AE71-43C8-8CB9-DB70B9D1C7A5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99" creationId="{8AB3DE18-29A3-41D2-94C2-1CDFAF2CC9C5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00" creationId="{BC2D6C70-1A68-4849-9C54-CEAEBBA2B4F1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01" creationId="{BC28C6C9-5A6F-4E3F-96A0-0CE7707F1149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02" creationId="{6E500181-E145-4900-9E9A-711DA6CE227D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03" creationId="{F3C445C9-99CB-4A61-95A0-EF83B7403D07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04" creationId="{95FA3E49-2DDB-4845-8223-B40387A683E2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05" creationId="{06D9B51A-FF9E-4735-A1EC-A076845F8ECF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06" creationId="{488025BE-8E43-4CC9-8B53-71FAE67BED4D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07" creationId="{2883B298-433E-4CFC-9476-F5F723DF1443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08" creationId="{030866F0-1F9B-4231-8212-DFE0B30A9EC6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09" creationId="{07E98A5E-E7BA-43C5-9968-7CF8F2AD7379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10" creationId="{F204996C-C234-418A-B35D-89D178A3E343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11" creationId="{C3850278-73F6-4611-A57D-3D29231B076D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12" creationId="{4C72FDE2-AF32-4186-AE26-AB970D9DA44D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13" creationId="{496BE477-6863-44AE-9F80-7DD327B464A9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14" creationId="{2A9FABD9-AA50-400B-9BF1-6C3B6CB51560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15" creationId="{712232D6-2C90-4E94-BB3D-C6D7B5770D22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16" creationId="{F6236C61-7916-403D-9B74-156FD137AFFC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17" creationId="{39DF87DC-8092-4195-858A-9119970F901C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18" creationId="{C6954F6C-F170-453B-8DCC-CAD5793E08BE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19" creationId="{012D60A0-CA2F-48B7-B2F1-9336B4AD19FB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20" creationId="{7FA9B31F-C3A4-47F9-8322-92666D8C5B4B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21" creationId="{F8C02730-A275-46EA-8502-F307D373B6C0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22" creationId="{92BF160A-F98C-4AD0-88F9-EDA0A9772C40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23" creationId="{578B0A5F-2ADC-4278-98D9-370EEA85F9F9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24" creationId="{65BF9568-3B1D-46A8-A971-2F18A449AA6B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25" creationId="{132CC402-1019-4B5E-8B6D-E0C7793FF987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26" creationId="{B36E9CD9-597A-4F8D-A2DE-C61659A69F44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27" creationId="{F4C081BF-7DD0-4A3A-A33A-8608189EAC01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28" creationId="{A97E3C4B-B010-435A-8EC6-3CA03A0B65FC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29" creationId="{A48A2942-BE8C-46DC-B025-078FDA72A4E1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30" creationId="{7CCEA87F-9C2E-470A-AB0E-56D53D2F051E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31" creationId="{20A69A60-F50E-486C-B825-0C163F8BF72B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32" creationId="{3036893D-690F-4213-8701-17D7EBFCD31B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33" creationId="{64E6DAFA-92A2-4C65-9929-A9938C1B99FA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34" creationId="{07A7E5D1-AF4E-42CE-9491-C8958AF3620F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35" creationId="{AE46CBFC-DD0F-4273-A2A8-346D03892EA9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36" creationId="{D355FB72-960E-4403-9238-7D38C0ADB2A1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37" creationId="{DED15B9C-47EF-4507-BDAC-EB3E0991431B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38" creationId="{166F8167-6B2D-44A3-8271-B0A3BFF97CEA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39" creationId="{65608F06-D88B-49DE-8201-518DAB3B7E9A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40" creationId="{47D13399-5351-43EF-A244-63D36BEE55EB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41" creationId="{B4C4CC2C-323D-4C26-A17A-719F86FE85CD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42" creationId="{6763AD25-9BE6-4920-9FD0-43C457C99D0B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43" creationId="{192D1EAC-9AF6-490E-B99C-3AE0612C3510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44" creationId="{BCDF33E9-9921-4749-B6EF-679D74E3CDE2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45" creationId="{8AF5D469-FDCD-4A65-92D1-1B00E3C56856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46" creationId="{9946D37D-EA16-4340-BD89-FA1514DA997F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47" creationId="{19992829-3BC2-4405-8AF0-BF76743E3996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48" creationId="{558C68F5-CF12-4A6A-B4A4-C9B25B0C5D40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49" creationId="{E4542562-AF80-4890-8877-B0DD93242F25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50" creationId="{E2BC6FC9-0C66-42D1-A2A2-0177C0369D34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51" creationId="{78B365AC-1244-47C1-A8C2-8DFD5D1E4A95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52" creationId="{16E71F72-D242-479D-A347-57E2DCEB1968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53" creationId="{1D2B7FF9-E44E-4F5C-9139-5976574F35FD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54" creationId="{281D6E02-23F6-4C05-A37B-1BDE8656E909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55" creationId="{A4E1BBE0-5F68-4B98-AF80-5F3E36D93D2F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56" creationId="{49510911-E118-4291-A7A1-B403CE55C96C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57" creationId="{6D1F7396-7EC0-4770-95DC-53AFF1A8D045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58" creationId="{6A52A030-969E-41AF-ADA7-B6000E333253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59" creationId="{82B20D01-C168-4A81-9EB3-5AE67BAFABEE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60" creationId="{9D41DA90-0957-4655-A95B-26FD8CCFD129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61" creationId="{F74AAFF9-93A5-4396-9E67-6E105AEB8AEC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62" creationId="{55CE2BF6-68BD-4CFC-9D2F-4678F8598352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63" creationId="{75825F4C-0325-4FA4-969C-5409CE5F0F4F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64" creationId="{B949382B-6787-4843-AE03-339CF31200E7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65" creationId="{741268F8-8648-4649-AACA-6F06E0EEBC4F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66" creationId="{E0DF0E44-919A-4F3A-9200-6AF7C234B604}"/>
          </ac:spMkLst>
        </pc:spChg>
        <pc:spChg chg="add del mod">
          <ac:chgData name="Plamen Peev" userId="a7a2d318eef8e78c" providerId="LiveId" clId="{D6965882-1EE5-423E-9546-CCF90A5DD47B}" dt="2022-01-19T08:20:52.470" v="976"/>
          <ac:spMkLst>
            <pc:docMk/>
            <pc:sldMk cId="0" sldId="258"/>
            <ac:spMk id="167" creationId="{E6262DCC-30AA-4720-B893-43EB9836CB3A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70" creationId="{EC10CD01-DA7E-40AB-8B75-4B2987626FAD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71" creationId="{BED8F7DC-A6D7-4176-953D-E2A323CE49A2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72" creationId="{1667917E-83BD-4059-AC0E-C12B83EFD30F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73" creationId="{778AAB1D-B2DD-483A-912C-F496E9B6B84E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74" creationId="{7B5D2E42-E842-491B-A5C4-39E5B5B88416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75" creationId="{85507FFF-3097-45C9-8F8E-97B85A6F69AA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76" creationId="{1D9466F6-3AAA-4A19-BD7B-1F13D52041D3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77" creationId="{02BEA22C-3869-40CE-B88D-6441AD65DB9B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78" creationId="{0CA6A797-490A-452B-AE22-6E29047A9A84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79" creationId="{7FD11138-F852-4465-963E-D36866C43A0C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80" creationId="{771F27D2-0CDA-4536-A315-BD1CEA11E147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81" creationId="{54677BE7-1F7F-442F-A16B-F87478F28882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82" creationId="{6310A0BC-4EFE-4BBA-90C5-5EEE26E38334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83" creationId="{CFA2F2C8-79AB-44DB-9BB7-5EE83938E2D3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84" creationId="{CD4A8452-A3ED-4757-BDCE-295A27EF31E5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85" creationId="{C82F2538-0F55-4444-8DD7-E0C6809F441C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86" creationId="{E16DCA3C-5242-4A6F-8A75-0D2B96D6F38B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87" creationId="{4BCDF973-6B08-4977-92FF-0A619F0FF1B5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88" creationId="{20EA80A6-40C7-42F2-BD52-62940FC50D45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89" creationId="{3369825C-E619-48A9-A0E6-A25531A99F7A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90" creationId="{3B773486-EB5A-48F1-B077-664FEFB3CEBF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91" creationId="{3C3F125F-BDB9-41C0-8572-A78C1DFA470B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92" creationId="{934837F8-99AA-477C-8F40-6847F448C39D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93" creationId="{2850FB26-FF15-4688-B155-A9AFC4CEF10D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94" creationId="{5F0F96B7-A1DA-42AD-B9DF-DC32B8684663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95" creationId="{30E9E072-348F-4841-8317-5D73B8FA732D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96" creationId="{F958F103-FA02-4DC2-B85C-0376A6CA22D2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97" creationId="{ADDF4FE5-F513-4716-96DB-B183FA369525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98" creationId="{EC520255-BC37-4509-8F51-471297AE3240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199" creationId="{E887143A-4D18-4EAF-9E36-AD7B21A4C2EB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00" creationId="{8FBDDDF0-860E-4C74-B660-0BC041E01487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01" creationId="{EF90F247-C313-43CC-AE2A-09689C404B4F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02" creationId="{CA4FF90A-05E9-44FC-AC6A-8C6EB8F44FB9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03" creationId="{33703C79-BF3D-4357-B0EC-65F6C9AB92A2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04" creationId="{6011947D-155F-46EC-9D90-84EFFE7CC55B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05" creationId="{FDD59EDA-9639-4AA6-A871-501E06D7BB63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06" creationId="{AB3B2677-84E9-4EEA-BD68-F4523CBEB25B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07" creationId="{0F50539B-D39C-404A-A868-C57068E8B885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08" creationId="{DAF5B6B7-4898-44E0-B3E6-CB758F1937D9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09" creationId="{F77A0120-1852-4064-8BDF-45ED40CFEDE7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10" creationId="{6921D0C6-15AE-483D-9E43-70358DE4F458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11" creationId="{1E465728-C174-441B-98E1-55C0676BEE69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12" creationId="{3476157B-8EC0-4425-B39D-ED2CF84A30B9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13" creationId="{B5A413CA-52E7-4F65-AFB3-B47BEC8961D6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14" creationId="{D37196B6-DEF9-4426-A20E-ED0E3DCCD9E0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15" creationId="{768C8ADA-E796-44C8-A1DC-39C17CC8F808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16" creationId="{45CE1E89-60B9-4A37-BA8C-D590AFC7BE0F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17" creationId="{F72354F0-8C11-42E0-A032-D1514D4BF934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18" creationId="{02AC42B3-3AC6-4959-924B-26D7CC38BC22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19" creationId="{1F8619C2-7A17-4544-8DF3-75E439C5C338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20" creationId="{A816C8CE-AECB-4E30-9309-6DC525C1EFE7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21" creationId="{5250295C-A069-4D77-9DB3-58F7E4206200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22" creationId="{2BC77785-CAFA-4EC7-949A-0A2915B72BAE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23" creationId="{744248D8-2994-4889-8E2A-5C2F366CE772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24" creationId="{344CF14A-83EB-4F5C-BBF5-02EDF23FB7C1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25" creationId="{024637F9-63B7-46BD-BA1D-B7B6D2D67891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26" creationId="{2A9B6FC2-959F-4FFA-A7CA-CFED47ECA628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27" creationId="{8B3F26AD-A484-4BA1-98DA-8FFD2751054A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28" creationId="{9C7779B5-1CAF-443E-B621-F10D837FC844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29" creationId="{D199D9AC-1567-423F-8663-850136FAA6FD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30" creationId="{0861BE8F-D9CE-4551-B9C0-AD1AC9ACDF80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31" creationId="{D832289E-0B7C-42B9-88EB-5A675F4D094B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32" creationId="{2CBE0CFD-80A5-4375-84FB-A76AEECBD3A5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33" creationId="{4478E487-8B04-447F-97B8-1855FBC10B2E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34" creationId="{AD04AF6D-14BF-4ACD-A799-19E8CEE17338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35" creationId="{E4EA67CE-A97F-48CC-99B7-D01C56571EF1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36" creationId="{F485D5E8-3A74-4E86-9946-B28752C56A0E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37" creationId="{AA694FBF-4946-44EC-837B-F11B2C4EA1FA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38" creationId="{CE8D7B46-B503-4AC2-BB36-50C501B05ED0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39" creationId="{4C11688C-875F-466E-8815-3DFA57504365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40" creationId="{ED5A396E-F75E-4A46-8DC0-36A56708AB3F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41" creationId="{25ACD2DC-E286-484E-BEA8-BA659279226D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42" creationId="{E1AEE5FD-53FB-4349-97EC-640FE8BB51E9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43" creationId="{59FB7E54-340E-407C-9D97-F705DB207886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44" creationId="{4E47CDD3-E3F4-4374-8408-B6390C78F06D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45" creationId="{7D7C037B-64E0-46B2-BC8A-632D18B0780F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46" creationId="{9D82074A-56AC-45A5-AC71-CA686688F434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47" creationId="{6794EA8B-6D6F-4B47-AE04-2ADC02E611BE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48" creationId="{ACB52CAC-82AA-45C6-9168-0670D55DE947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49" creationId="{5B7B07CD-025C-42BE-81FF-B312434F35A3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50" creationId="{4649F42D-39A7-4CA4-B61C-A44B34872BBF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51" creationId="{26A33738-6690-46FE-834C-617B6BB7A330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52" creationId="{3CA26414-0622-4EC8-874C-4DB5236309FD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53" creationId="{0481F29E-4875-4D9F-BCBA-F56FDDF27EE2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54" creationId="{B46D6329-83DA-4245-A7D7-4EF8DD806453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55" creationId="{5F8D0C9E-E2CA-4CAE-AC5A-40EF3E80EEA4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56" creationId="{07FB0782-1D8F-4773-AE8E-91C878A4DFC3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57" creationId="{B457EBFF-6DFF-431A-8557-6D3B837E71E3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58" creationId="{DD252320-A5C1-4626-8FBC-6C03C17CC05D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59" creationId="{E346A2F2-1FCE-4E3C-AFA2-3A35CF153962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60" creationId="{93078F79-9A1E-4CEF-8D5A-349E0C813658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61" creationId="{A97485CD-B6D0-4ED0-A758-6981B9711834}"/>
          </ac:spMkLst>
        </pc:spChg>
        <pc:spChg chg="del mod">
          <ac:chgData name="Plamen Peev" userId="a7a2d318eef8e78c" providerId="LiveId" clId="{D6965882-1EE5-423E-9546-CCF90A5DD47B}" dt="2022-01-19T08:01:00.671" v="429" actId="478"/>
          <ac:spMkLst>
            <pc:docMk/>
            <pc:sldMk cId="0" sldId="258"/>
            <ac:spMk id="262" creationId="{00000000-0000-0000-0000-000000000000}"/>
          </ac:spMkLst>
        </pc:spChg>
        <pc:spChg chg="del mod">
          <ac:chgData name="Plamen Peev" userId="a7a2d318eef8e78c" providerId="LiveId" clId="{D6965882-1EE5-423E-9546-CCF90A5DD47B}" dt="2022-01-19T08:02:17.053" v="467" actId="478"/>
          <ac:spMkLst>
            <pc:docMk/>
            <pc:sldMk cId="0" sldId="258"/>
            <ac:spMk id="263" creationId="{00000000-0000-0000-0000-000000000000}"/>
          </ac:spMkLst>
        </pc:spChg>
        <pc:spChg chg="del mod">
          <ac:chgData name="Plamen Peev" userId="a7a2d318eef8e78c" providerId="LiveId" clId="{D6965882-1EE5-423E-9546-CCF90A5DD47B}" dt="2022-01-19T08:03:26.755" v="497" actId="478"/>
          <ac:spMkLst>
            <pc:docMk/>
            <pc:sldMk cId="0" sldId="258"/>
            <ac:spMk id="270" creationId="{00000000-0000-0000-0000-000000000000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71" creationId="{80485F89-D298-4B27-B358-D2BA46BE92D1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72" creationId="{A24EB522-4F02-4966-BAA2-7EFF7259F44B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73" creationId="{2028C5E9-91B2-4463-8B9E-49CD9EDE4F0F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74" creationId="{CB08530B-0D88-47AF-8FF4-40826DB2A8F3}"/>
          </ac:spMkLst>
        </pc:spChg>
        <pc:spChg chg="add mod">
          <ac:chgData name="Plamen Peev" userId="a7a2d318eef8e78c" providerId="LiveId" clId="{D6965882-1EE5-423E-9546-CCF90A5DD47B}" dt="2022-01-19T08:22:07.427" v="987" actId="1076"/>
          <ac:spMkLst>
            <pc:docMk/>
            <pc:sldMk cId="0" sldId="258"/>
            <ac:spMk id="275" creationId="{F875D49B-566A-48A9-9BB4-86E7E164BBB5}"/>
          </ac:spMkLst>
        </pc:spChg>
        <pc:grpChg chg="add del mod">
          <ac:chgData name="Plamen Peev" userId="a7a2d318eef8e78c" providerId="LiveId" clId="{D6965882-1EE5-423E-9546-CCF90A5DD47B}" dt="2022-01-19T08:07:50.985" v="634" actId="478"/>
          <ac:grpSpMkLst>
            <pc:docMk/>
            <pc:sldMk cId="0" sldId="258"/>
            <ac:grpSpMk id="25" creationId="{71D12B0A-D185-46C6-98A3-76EA0F850AE9}"/>
          </ac:grpSpMkLst>
        </pc:grpChg>
        <pc:grpChg chg="add del mod">
          <ac:chgData name="Plamen Peev" userId="a7a2d318eef8e78c" providerId="LiveId" clId="{D6965882-1EE5-423E-9546-CCF90A5DD47B}" dt="2022-01-19T08:09:59.093" v="638" actId="478"/>
          <ac:grpSpMkLst>
            <pc:docMk/>
            <pc:sldMk cId="0" sldId="258"/>
            <ac:grpSpMk id="29" creationId="{FB85A4A3-2E12-4511-99A3-8FE4037D7B52}"/>
          </ac:grpSpMkLst>
        </pc:grpChg>
        <pc:grpChg chg="add mod">
          <ac:chgData name="Plamen Peev" userId="a7a2d318eef8e78c" providerId="LiveId" clId="{D6965882-1EE5-423E-9546-CCF90A5DD47B}" dt="2022-01-19T08:21:03.659" v="977" actId="1076"/>
          <ac:grpSpMkLst>
            <pc:docMk/>
            <pc:sldMk cId="0" sldId="258"/>
            <ac:grpSpMk id="38" creationId="{2D6CBE29-AE44-42D8-B65D-C038DE113222}"/>
          </ac:grpSpMkLst>
        </pc:grpChg>
        <pc:grpChg chg="add del mod">
          <ac:chgData name="Plamen Peev" userId="a7a2d318eef8e78c" providerId="LiveId" clId="{D6965882-1EE5-423E-9546-CCF90A5DD47B}" dt="2022-01-19T08:19:10.382" v="924" actId="478"/>
          <ac:grpSpMkLst>
            <pc:docMk/>
            <pc:sldMk cId="0" sldId="258"/>
            <ac:grpSpMk id="49" creationId="{9F0E5E08-6A4C-497A-98D4-E42240BC7316}"/>
          </ac:grpSpMkLst>
        </pc:grpChg>
        <pc:grpChg chg="add mod">
          <ac:chgData name="Plamen Peev" userId="a7a2d318eef8e78c" providerId="LiveId" clId="{D6965882-1EE5-423E-9546-CCF90A5DD47B}" dt="2022-01-19T08:21:11.163" v="978" actId="1076"/>
          <ac:grpSpMkLst>
            <pc:docMk/>
            <pc:sldMk cId="0" sldId="258"/>
            <ac:grpSpMk id="59" creationId="{641043CA-62DD-483D-9F45-95B78CB3FD13}"/>
          </ac:grpSpMkLst>
        </pc:grpChg>
        <pc:grpChg chg="del mod">
          <ac:chgData name="Plamen Peev" userId="a7a2d318eef8e78c" providerId="LiveId" clId="{D6965882-1EE5-423E-9546-CCF90A5DD47B}" dt="2022-01-19T08:03:26.755" v="497" actId="478"/>
          <ac:grpSpMkLst>
            <pc:docMk/>
            <pc:sldMk cId="0" sldId="258"/>
            <ac:grpSpMk id="265" creationId="{00000000-0000-0000-0000-000000000000}"/>
          </ac:grpSpMkLst>
        </pc:grpChg>
        <pc:picChg chg="add del mod">
          <ac:chgData name="Plamen Peev" userId="a7a2d318eef8e78c" providerId="LiveId" clId="{D6965882-1EE5-423E-9546-CCF90A5DD47B}" dt="2022-01-19T08:21:50.344" v="985" actId="22"/>
          <ac:picMkLst>
            <pc:docMk/>
            <pc:sldMk cId="0" sldId="258"/>
            <ac:picMk id="10" creationId="{50B791F3-2D65-4F7B-8A18-923BA962A5E6}"/>
          </ac:picMkLst>
        </pc:picChg>
        <pc:cxnChg chg="add mod">
          <ac:chgData name="Plamen Peev" userId="a7a2d318eef8e78c" providerId="LiveId" clId="{D6965882-1EE5-423E-9546-CCF90A5DD47B}" dt="2022-01-19T08:21:03.659" v="977" actId="1076"/>
          <ac:cxnSpMkLst>
            <pc:docMk/>
            <pc:sldMk cId="0" sldId="258"/>
            <ac:cxnSpMk id="20" creationId="{0DD6D999-D774-4169-B56B-4B7BE6C32466}"/>
          </ac:cxnSpMkLst>
        </pc:cxnChg>
        <pc:cxnChg chg="add mod">
          <ac:chgData name="Plamen Peev" userId="a7a2d318eef8e78c" providerId="LiveId" clId="{D6965882-1EE5-423E-9546-CCF90A5DD47B}" dt="2022-01-19T08:21:11.163" v="978" actId="1076"/>
          <ac:cxnSpMkLst>
            <pc:docMk/>
            <pc:sldMk cId="0" sldId="258"/>
            <ac:cxnSpMk id="34" creationId="{A41C439A-B6C8-4F2E-B21E-D03BA19EACC1}"/>
          </ac:cxnSpMkLst>
        </pc:cxnChg>
        <pc:cxnChg chg="del mod">
          <ac:chgData name="Plamen Peev" userId="a7a2d318eef8e78c" providerId="LiveId" clId="{D6965882-1EE5-423E-9546-CCF90A5DD47B}" dt="2022-01-19T08:03:35.614" v="500" actId="478"/>
          <ac:cxnSpMkLst>
            <pc:docMk/>
            <pc:sldMk cId="0" sldId="258"/>
            <ac:cxnSpMk id="264" creationId="{00000000-0000-0000-0000-000000000000}"/>
          </ac:cxnSpMkLst>
        </pc:cxnChg>
      </pc:sldChg>
      <pc:sldChg chg="del">
        <pc:chgData name="Plamen Peev" userId="a7a2d318eef8e78c" providerId="LiveId" clId="{D6965882-1EE5-423E-9546-CCF90A5DD47B}" dt="2022-01-19T08:24:46.078" v="1006" actId="2696"/>
        <pc:sldMkLst>
          <pc:docMk/>
          <pc:sldMk cId="0" sldId="259"/>
        </pc:sldMkLst>
      </pc:sldChg>
      <pc:sldChg chg="del">
        <pc:chgData name="Plamen Peev" userId="a7a2d318eef8e78c" providerId="LiveId" clId="{D6965882-1EE5-423E-9546-CCF90A5DD47B}" dt="2022-01-19T08:23:57.836" v="988" actId="2696"/>
        <pc:sldMkLst>
          <pc:docMk/>
          <pc:sldMk cId="0" sldId="260"/>
        </pc:sldMkLst>
      </pc:sldChg>
      <pc:sldChg chg="del">
        <pc:chgData name="Plamen Peev" userId="a7a2d318eef8e78c" providerId="LiveId" clId="{D6965882-1EE5-423E-9546-CCF90A5DD47B}" dt="2022-01-19T08:24:01.756" v="989" actId="2696"/>
        <pc:sldMkLst>
          <pc:docMk/>
          <pc:sldMk cId="0" sldId="261"/>
        </pc:sldMkLst>
      </pc:sldChg>
      <pc:sldChg chg="del">
        <pc:chgData name="Plamen Peev" userId="a7a2d318eef8e78c" providerId="LiveId" clId="{D6965882-1EE5-423E-9546-CCF90A5DD47B}" dt="2022-01-19T08:24:20.438" v="991" actId="2696"/>
        <pc:sldMkLst>
          <pc:docMk/>
          <pc:sldMk cId="0" sldId="262"/>
        </pc:sldMkLst>
      </pc:sldChg>
      <pc:sldChg chg="del">
        <pc:chgData name="Plamen Peev" userId="a7a2d318eef8e78c" providerId="LiveId" clId="{D6965882-1EE5-423E-9546-CCF90A5DD47B}" dt="2022-01-19T08:24:17.006" v="990" actId="2696"/>
        <pc:sldMkLst>
          <pc:docMk/>
          <pc:sldMk cId="0" sldId="263"/>
        </pc:sldMkLst>
      </pc:sldChg>
      <pc:sldChg chg="addSp delSp modSp mod">
        <pc:chgData name="Plamen Peev" userId="a7a2d318eef8e78c" providerId="LiveId" clId="{D6965882-1EE5-423E-9546-CCF90A5DD47B}" dt="2022-01-19T08:59:00.210" v="1751" actId="1076"/>
        <pc:sldMkLst>
          <pc:docMk/>
          <pc:sldMk cId="0" sldId="264"/>
        </pc:sldMkLst>
        <pc:spChg chg="add del mod">
          <ac:chgData name="Plamen Peev" userId="a7a2d318eef8e78c" providerId="LiveId" clId="{D6965882-1EE5-423E-9546-CCF90A5DD47B}" dt="2022-01-19T08:51:18.845" v="1547" actId="478"/>
          <ac:spMkLst>
            <pc:docMk/>
            <pc:sldMk cId="0" sldId="264"/>
            <ac:spMk id="3" creationId="{E634AC77-21CD-45DF-983A-E52EE8D0E990}"/>
          </ac:spMkLst>
        </pc:spChg>
        <pc:spChg chg="add del mod">
          <ac:chgData name="Plamen Peev" userId="a7a2d318eef8e78c" providerId="LiveId" clId="{D6965882-1EE5-423E-9546-CCF90A5DD47B}" dt="2022-01-19T08:51:18.845" v="1547" actId="478"/>
          <ac:spMkLst>
            <pc:docMk/>
            <pc:sldMk cId="0" sldId="264"/>
            <ac:spMk id="5" creationId="{CF60DF04-1F66-474D-9702-90F3753799FA}"/>
          </ac:spMkLst>
        </pc:spChg>
        <pc:spChg chg="add del mod">
          <ac:chgData name="Plamen Peev" userId="a7a2d318eef8e78c" providerId="LiveId" clId="{D6965882-1EE5-423E-9546-CCF90A5DD47B}" dt="2022-01-19T08:51:18.845" v="1547" actId="478"/>
          <ac:spMkLst>
            <pc:docMk/>
            <pc:sldMk cId="0" sldId="264"/>
            <ac:spMk id="7" creationId="{27864486-B420-4A49-B6C6-98B778785BA7}"/>
          </ac:spMkLst>
        </pc:spChg>
        <pc:spChg chg="add del mod">
          <ac:chgData name="Plamen Peev" userId="a7a2d318eef8e78c" providerId="LiveId" clId="{D6965882-1EE5-423E-9546-CCF90A5DD47B}" dt="2022-01-19T08:51:18.845" v="1547" actId="478"/>
          <ac:spMkLst>
            <pc:docMk/>
            <pc:sldMk cId="0" sldId="264"/>
            <ac:spMk id="9" creationId="{9CB20CC6-B501-44C4-B708-029A71B1B1A1}"/>
          </ac:spMkLst>
        </pc:spChg>
        <pc:spChg chg="add del mod">
          <ac:chgData name="Plamen Peev" userId="a7a2d318eef8e78c" providerId="LiveId" clId="{D6965882-1EE5-423E-9546-CCF90A5DD47B}" dt="2022-01-19T08:51:56.906" v="1553" actId="478"/>
          <ac:spMkLst>
            <pc:docMk/>
            <pc:sldMk cId="0" sldId="264"/>
            <ac:spMk id="11" creationId="{CB7825D0-639D-473A-BA5F-C0653D5C9066}"/>
          </ac:spMkLst>
        </pc:spChg>
        <pc:spChg chg="add del mod">
          <ac:chgData name="Plamen Peev" userId="a7a2d318eef8e78c" providerId="LiveId" clId="{D6965882-1EE5-423E-9546-CCF90A5DD47B}" dt="2022-01-19T08:51:18.845" v="1547" actId="478"/>
          <ac:spMkLst>
            <pc:docMk/>
            <pc:sldMk cId="0" sldId="264"/>
            <ac:spMk id="13" creationId="{9D5F5D53-F947-4C1B-94A0-A9530CE802ED}"/>
          </ac:spMkLst>
        </pc:spChg>
        <pc:spChg chg="add mod">
          <ac:chgData name="Plamen Peev" userId="a7a2d318eef8e78c" providerId="LiveId" clId="{D6965882-1EE5-423E-9546-CCF90A5DD47B}" dt="2022-01-19T08:52:35.513" v="1571" actId="20577"/>
          <ac:spMkLst>
            <pc:docMk/>
            <pc:sldMk cId="0" sldId="264"/>
            <ac:spMk id="52" creationId="{021AA45A-FC6D-4771-A2E5-55F26FA003EB}"/>
          </ac:spMkLst>
        </pc:spChg>
        <pc:spChg chg="add mod">
          <ac:chgData name="Plamen Peev" userId="a7a2d318eef8e78c" providerId="LiveId" clId="{D6965882-1EE5-423E-9546-CCF90A5DD47B}" dt="2022-01-19T08:52:38.839" v="1576" actId="20577"/>
          <ac:spMkLst>
            <pc:docMk/>
            <pc:sldMk cId="0" sldId="264"/>
            <ac:spMk id="55" creationId="{A345BE73-06D0-420E-B809-8C4AFCA11E84}"/>
          </ac:spMkLst>
        </pc:spChg>
        <pc:spChg chg="add del">
          <ac:chgData name="Plamen Peev" userId="a7a2d318eef8e78c" providerId="LiveId" clId="{D6965882-1EE5-423E-9546-CCF90A5DD47B}" dt="2022-01-19T08:53:05.402" v="1578" actId="478"/>
          <ac:spMkLst>
            <pc:docMk/>
            <pc:sldMk cId="0" sldId="264"/>
            <ac:spMk id="57" creationId="{B11A5533-AA0A-49CB-9A84-06A1B9A9AB56}"/>
          </ac:spMkLst>
        </pc:spChg>
        <pc:spChg chg="add mod">
          <ac:chgData name="Plamen Peev" userId="a7a2d318eef8e78c" providerId="LiveId" clId="{D6965882-1EE5-423E-9546-CCF90A5DD47B}" dt="2022-01-19T08:55:47.196" v="1743" actId="20577"/>
          <ac:spMkLst>
            <pc:docMk/>
            <pc:sldMk cId="0" sldId="264"/>
            <ac:spMk id="58" creationId="{277E141B-6F80-4A29-9760-C2864066AEB9}"/>
          </ac:spMkLst>
        </pc:spChg>
        <pc:spChg chg="add mod">
          <ac:chgData name="Plamen Peev" userId="a7a2d318eef8e78c" providerId="LiveId" clId="{D6965882-1EE5-423E-9546-CCF90A5DD47B}" dt="2022-01-19T08:55:33.351" v="1719" actId="20577"/>
          <ac:spMkLst>
            <pc:docMk/>
            <pc:sldMk cId="0" sldId="264"/>
            <ac:spMk id="59" creationId="{30A7A66C-F734-4FE7-BAE6-F0895F38FAB7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65" creationId="{2D617881-FC15-4A0B-87E7-E5785557138D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73" creationId="{9CADAE16-DBD6-4F2D-AC80-A1E9824EE5E8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74" creationId="{9A732C26-10E5-4F3C-B02B-CA6FD2488735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76" creationId="{A01917D3-CE67-4E2A-9479-426746472ADB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77" creationId="{C18744E0-F1FE-450A-BBF8-B2AE53C4966B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79" creationId="{0D6F0945-8B7D-41EE-BC36-C97A8CFFB3AD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80" creationId="{40D315D0-A6DC-4C3B-8659-E506D7FCD054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81" creationId="{AD67118C-648E-4408-AB78-6FBEE3C5FC7A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82" creationId="{CE0918A7-DB68-4D8A-82DC-CB17407C7B22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83" creationId="{64034A34-8CBC-4D5F-ACB0-3FE74875E73C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86" creationId="{B6854C2A-0C49-4A51-8DEB-1DBAF100E8EF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88" creationId="{29E0C6AD-B90C-4811-A076-B332E9B975FC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89" creationId="{C866C831-7A46-493C-A940-6D789CF59D3A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90" creationId="{D9288A28-0315-424D-9DC1-66A7149B0522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91" creationId="{9D133A58-CE1A-423F-B1B7-0041C4E1D808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94" creationId="{48715633-E0D8-4907-A8C9-FD81223BBFFC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95" creationId="{EE3B6FC2-6F58-44BE-8E5F-E93C3414710D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96" creationId="{9EC0D958-D2ED-4D9E-B35A-3BCF4E25AB88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97" creationId="{BE293D28-823B-4CFA-8290-0A28F98E569D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98" creationId="{287BF7C9-954C-43A8-8A00-4B51037096E4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01" creationId="{0E058875-E90A-4B51-88D9-50799FEEF32B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02" creationId="{61D987DA-E0B7-431F-950A-A19CC38069FB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03" creationId="{B1BBB79E-B89A-41D9-AC1F-57225F254BDF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04" creationId="{28120520-4ECA-4989-A674-C6F6452EE3C0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05" creationId="{8684668D-2025-433E-83CB-A375B21C636E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10" creationId="{6EFAF550-8DDD-4B92-AD6B-82D79E3E0805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11" creationId="{61DDEFC3-CF8F-41FC-B333-1747E1435AD7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12" creationId="{865F6B4D-88D5-4697-9689-F12D97143B9B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13" creationId="{1367227C-7810-4E5E-9291-4C7D1325DDB0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14" creationId="{CB715F3A-196D-471E-80A1-E2BAECE21F04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15" creationId="{BC1DB261-C890-494D-9DFB-7C6D98BDC8E4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16" creationId="{3624BDF9-C1B4-4F6D-A97B-2E3BF01C9A8B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17" creationId="{4B47B4AD-657E-490B-90BF-715347BCAA15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18" creationId="{7597C192-0DB6-4C10-8BF1-5DB3F5EBDC09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21" creationId="{215A5252-B394-47B3-B340-B12D0A2D6130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23" creationId="{3E67DF45-1B8E-420D-A9C0-9E8DDBEB2661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24" creationId="{B7D4DCB4-7530-4261-82B9-5B258E1EF347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25" creationId="{0C714E58-E576-4A70-A4EA-6C4A53874DEF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26" creationId="{E7F88A95-36CF-476E-9C61-F24842B2AF96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27" creationId="{2EBBDB5D-607A-4599-B557-8CE8A28B55C3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28" creationId="{E2AEF188-1035-4BB4-A920-332C809C586D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29" creationId="{44363195-001E-470B-B204-25BD986B95BA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30" creationId="{A6A7381B-375D-49D0-A765-5F9A44D6B403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31" creationId="{8F9BDEC4-95BA-4760-9550-3BBC98D22125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32" creationId="{ADDA1BBF-42B5-4170-8D61-2328720018D1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33" creationId="{EB1C0509-C32C-4809-9F07-EFE11FF91293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34" creationId="{5699FC67-CCFC-403B-ACE1-2B14ED4E62B7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35" creationId="{AF311F4A-B19C-4120-9DC8-222C4714FF91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36" creationId="{0F2D818B-4908-4ABE-B622-1AC203D04137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37" creationId="{085E78BE-8B9C-43D7-A7CC-4C7F321B562C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38" creationId="{47D1359F-A03E-4D94-908D-68783332AC5E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39" creationId="{8EB30620-47CE-4419-8322-8EFC9B1275BB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40" creationId="{5FD65726-1F24-4238-BA5C-D300F460BDAF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41" creationId="{A211DC0F-B511-4CBC-A57A-7398550EDAD3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42" creationId="{A466ECA1-9882-450F-9988-2EC1174B382F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43" creationId="{DEB2F395-5D2D-475D-82CA-1219EF59E82F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44" creationId="{7CCB352E-378E-47AA-8201-F6087129D7B1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45" creationId="{BA587384-1855-411B-9E1A-34B28144CC96}"/>
          </ac:spMkLst>
        </pc:spChg>
        <pc:spChg chg="mod">
          <ac:chgData name="Plamen Peev" userId="a7a2d318eef8e78c" providerId="LiveId" clId="{D6965882-1EE5-423E-9546-CCF90A5DD47B}" dt="2022-01-19T08:58:44.311" v="1748" actId="207"/>
          <ac:spMkLst>
            <pc:docMk/>
            <pc:sldMk cId="0" sldId="264"/>
            <ac:spMk id="146" creationId="{89E38240-B2AD-4F47-8117-9ACCC3B55C81}"/>
          </ac:spMkLst>
        </pc:spChg>
        <pc:spChg chg="mod">
          <ac:chgData name="Plamen Peev" userId="a7a2d318eef8e78c" providerId="LiveId" clId="{D6965882-1EE5-423E-9546-CCF90A5DD47B}" dt="2022-01-19T08:52:12.081" v="1556" actId="1076"/>
          <ac:spMkLst>
            <pc:docMk/>
            <pc:sldMk cId="0" sldId="264"/>
            <ac:spMk id="563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64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65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66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67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68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69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70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21.217" v="1550" actId="478"/>
          <ac:spMkLst>
            <pc:docMk/>
            <pc:sldMk cId="0" sldId="264"/>
            <ac:spMk id="571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72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73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74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20.598" v="1549" actId="478"/>
          <ac:spMkLst>
            <pc:docMk/>
            <pc:sldMk cId="0" sldId="264"/>
            <ac:spMk id="575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76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77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78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79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80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9.999" v="1548" actId="478"/>
          <ac:spMkLst>
            <pc:docMk/>
            <pc:sldMk cId="0" sldId="264"/>
            <ac:spMk id="581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82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83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84" creationId="{00000000-0000-0000-0000-000000000000}"/>
          </ac:spMkLst>
        </pc:spChg>
        <pc:spChg chg="del">
          <ac:chgData name="Plamen Peev" userId="a7a2d318eef8e78c" providerId="LiveId" clId="{D6965882-1EE5-423E-9546-CCF90A5DD47B}" dt="2022-01-19T08:51:16.194" v="1546" actId="478"/>
          <ac:spMkLst>
            <pc:docMk/>
            <pc:sldMk cId="0" sldId="264"/>
            <ac:spMk id="599" creationId="{00000000-0000-0000-0000-000000000000}"/>
          </ac:spMkLst>
        </pc:spChg>
        <pc:grpChg chg="add mod">
          <ac:chgData name="Plamen Peev" userId="a7a2d318eef8e78c" providerId="LiveId" clId="{D6965882-1EE5-423E-9546-CCF90A5DD47B}" dt="2022-01-19T08:59:00.210" v="1751" actId="1076"/>
          <ac:grpSpMkLst>
            <pc:docMk/>
            <pc:sldMk cId="0" sldId="264"/>
            <ac:grpSpMk id="60" creationId="{7D1E2CDB-4F43-4387-BBE1-21CBA0BB4A28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61" creationId="{144B3B85-7DD0-421C-8A15-DF9D3B2E85B6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62" creationId="{FD167637-CA2B-485A-9806-EE063C50298E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63" creationId="{72B838E3-BACE-486F-B4CE-601BFC680A49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64" creationId="{12EFDBA8-595A-4693-9C2C-CF4127B87D0F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66" creationId="{BB76394B-A0DF-4819-82D3-64AC3FABE13F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67" creationId="{AE126922-31EF-464B-ADC0-81475B513370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68" creationId="{465E81F9-35DB-4644-9715-45E36CC035BF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69" creationId="{D0B78BC4-1C21-45D0-A109-3E20347A160F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70" creationId="{C5978650-FB8C-4F24-85BA-279245E2B020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71" creationId="{97A8E480-30BB-40AD-B0FF-35460E33B808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72" creationId="{CCD558B8-F358-40A3-95B3-DB351181FBA0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75" creationId="{5977F0C3-C282-4B4F-BEB6-C839180645E9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78" creationId="{3084C208-FE36-4DBE-9CE0-552471567803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84" creationId="{6A451684-D021-44FB-BB69-B30022077D0B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85" creationId="{65972243-5E68-4D34-99F9-03094399FFE2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87" creationId="{AC9FBC6B-14F2-4761-87FD-07F5F530F9BF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92" creationId="{4D8725F0-ADD5-46DD-9C4A-A48F52761F90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93" creationId="{1E81E3CE-0D68-4F50-A8C3-014C402A66C3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99" creationId="{72D3E8B2-B5E0-430C-B5FD-9A574A28F815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100" creationId="{763C1E34-7DFF-43DB-876E-7685D8E856A5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106" creationId="{B53E030E-960B-4192-9734-CE7DAA4862DD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107" creationId="{72FBB578-9FC6-45EE-83F3-B3C8F71B5495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108" creationId="{1FBB9C27-209A-474B-9992-CCD5C1F278E2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109" creationId="{293DE920-6F0C-49BC-BAC9-AF740E835927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119" creationId="{C61F656D-5EE0-4337-BDFC-C99C8303CF1F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120" creationId="{6384F8D2-2E37-413B-988A-B2A386ADC2D6}"/>
          </ac:grpSpMkLst>
        </pc:grpChg>
        <pc:grpChg chg="mod">
          <ac:chgData name="Plamen Peev" userId="a7a2d318eef8e78c" providerId="LiveId" clId="{D6965882-1EE5-423E-9546-CCF90A5DD47B}" dt="2022-01-19T08:58:44.311" v="1748" actId="207"/>
          <ac:grpSpMkLst>
            <pc:docMk/>
            <pc:sldMk cId="0" sldId="264"/>
            <ac:grpSpMk id="122" creationId="{E5F14EE7-9779-4904-9905-5330D5B02F4D}"/>
          </ac:grpSpMkLst>
        </pc:grpChg>
        <pc:grpChg chg="del">
          <ac:chgData name="Plamen Peev" userId="a7a2d318eef8e78c" providerId="LiveId" clId="{D6965882-1EE5-423E-9546-CCF90A5DD47B}" dt="2022-01-19T08:51:16.194" v="1546" actId="478"/>
          <ac:grpSpMkLst>
            <pc:docMk/>
            <pc:sldMk cId="0" sldId="264"/>
            <ac:grpSpMk id="585" creationId="{00000000-0000-0000-0000-000000000000}"/>
          </ac:grpSpMkLst>
        </pc:grpChg>
        <pc:grpChg chg="del">
          <ac:chgData name="Plamen Peev" userId="a7a2d318eef8e78c" providerId="LiveId" clId="{D6965882-1EE5-423E-9546-CCF90A5DD47B}" dt="2022-01-19T08:51:16.194" v="1546" actId="478"/>
          <ac:grpSpMkLst>
            <pc:docMk/>
            <pc:sldMk cId="0" sldId="264"/>
            <ac:grpSpMk id="592" creationId="{00000000-0000-0000-0000-000000000000}"/>
          </ac:grpSpMkLst>
        </pc:grpChg>
        <pc:cxnChg chg="add mod">
          <ac:chgData name="Plamen Peev" userId="a7a2d318eef8e78c" providerId="LiveId" clId="{D6965882-1EE5-423E-9546-CCF90A5DD47B}" dt="2022-01-19T08:52:26.965" v="1558" actId="1076"/>
          <ac:cxnSpMkLst>
            <pc:docMk/>
            <pc:sldMk cId="0" sldId="264"/>
            <ac:cxnSpMk id="53" creationId="{4AC0ACE2-02D4-48FC-B830-7AE1CF82017D}"/>
          </ac:cxnSpMkLst>
        </pc:cxnChg>
        <pc:cxnChg chg="add mod">
          <ac:chgData name="Plamen Peev" userId="a7a2d318eef8e78c" providerId="LiveId" clId="{D6965882-1EE5-423E-9546-CCF90A5DD47B}" dt="2022-01-19T08:52:26.965" v="1558" actId="1076"/>
          <ac:cxnSpMkLst>
            <pc:docMk/>
            <pc:sldMk cId="0" sldId="264"/>
            <ac:cxnSpMk id="54" creationId="{CCFB3B40-CE85-4F9A-8C89-394768506E17}"/>
          </ac:cxnSpMkLst>
        </pc:cxnChg>
        <pc:cxnChg chg="mod">
          <ac:chgData name="Plamen Peev" userId="a7a2d318eef8e78c" providerId="LiveId" clId="{D6965882-1EE5-423E-9546-CCF90A5DD47B}" dt="2022-01-19T08:52:12.081" v="1556" actId="1076"/>
          <ac:cxnSpMkLst>
            <pc:docMk/>
            <pc:sldMk cId="0" sldId="264"/>
            <ac:cxnSpMk id="600" creationId="{00000000-0000-0000-0000-000000000000}"/>
          </ac:cxnSpMkLst>
        </pc:cxnChg>
      </pc:sldChg>
      <pc:sldChg chg="del">
        <pc:chgData name="Plamen Peev" userId="a7a2d318eef8e78c" providerId="LiveId" clId="{D6965882-1EE5-423E-9546-CCF90A5DD47B}" dt="2022-01-19T08:25:31.791" v="1007" actId="2696"/>
        <pc:sldMkLst>
          <pc:docMk/>
          <pc:sldMk cId="0" sldId="265"/>
        </pc:sldMkLst>
      </pc:sldChg>
      <pc:sldChg chg="addSp delSp modSp mod ord">
        <pc:chgData name="Plamen Peev" userId="a7a2d318eef8e78c" providerId="LiveId" clId="{D6965882-1EE5-423E-9546-CCF90A5DD47B}" dt="2022-01-19T08:38:39.537" v="1541" actId="20577"/>
        <pc:sldMkLst>
          <pc:docMk/>
          <pc:sldMk cId="0" sldId="266"/>
        </pc:sldMkLst>
        <pc:spChg chg="mod">
          <ac:chgData name="Plamen Peev" userId="a7a2d318eef8e78c" providerId="LiveId" clId="{D6965882-1EE5-423E-9546-CCF90A5DD47B}" dt="2022-01-19T08:36:19.227" v="1517" actId="207"/>
          <ac:spMkLst>
            <pc:docMk/>
            <pc:sldMk cId="0" sldId="266"/>
            <ac:spMk id="31" creationId="{AE83E72E-57FB-43F4-9172-EDDBE71229BE}"/>
          </ac:spMkLst>
        </pc:spChg>
        <pc:spChg chg="mod">
          <ac:chgData name="Plamen Peev" userId="a7a2d318eef8e78c" providerId="LiveId" clId="{D6965882-1EE5-423E-9546-CCF90A5DD47B}" dt="2022-01-19T08:36:19.227" v="1517" actId="207"/>
          <ac:spMkLst>
            <pc:docMk/>
            <pc:sldMk cId="0" sldId="266"/>
            <ac:spMk id="32" creationId="{61155549-E70B-4CFB-B804-0636DD24ED9F}"/>
          </ac:spMkLst>
        </pc:spChg>
        <pc:spChg chg="mod">
          <ac:chgData name="Plamen Peev" userId="a7a2d318eef8e78c" providerId="LiveId" clId="{D6965882-1EE5-423E-9546-CCF90A5DD47B}" dt="2022-01-19T08:36:19.227" v="1517" actId="207"/>
          <ac:spMkLst>
            <pc:docMk/>
            <pc:sldMk cId="0" sldId="266"/>
            <ac:spMk id="33" creationId="{145E180E-A84B-4285-9C97-F7FB49CD7BBE}"/>
          </ac:spMkLst>
        </pc:spChg>
        <pc:spChg chg="mod">
          <ac:chgData name="Plamen Peev" userId="a7a2d318eef8e78c" providerId="LiveId" clId="{D6965882-1EE5-423E-9546-CCF90A5DD47B}" dt="2022-01-19T08:38:14.356" v="1525" actId="207"/>
          <ac:spMkLst>
            <pc:docMk/>
            <pc:sldMk cId="0" sldId="266"/>
            <ac:spMk id="35" creationId="{1C0FFB37-6ECA-44A9-BC57-7368B0333DC0}"/>
          </ac:spMkLst>
        </pc:spChg>
        <pc:spChg chg="mod">
          <ac:chgData name="Plamen Peev" userId="a7a2d318eef8e78c" providerId="LiveId" clId="{D6965882-1EE5-423E-9546-CCF90A5DD47B}" dt="2022-01-19T08:38:14.356" v="1525" actId="207"/>
          <ac:spMkLst>
            <pc:docMk/>
            <pc:sldMk cId="0" sldId="266"/>
            <ac:spMk id="36" creationId="{7AE300C6-0296-44E3-AE30-ECA306F79330}"/>
          </ac:spMkLst>
        </pc:spChg>
        <pc:spChg chg="mod">
          <ac:chgData name="Plamen Peev" userId="a7a2d318eef8e78c" providerId="LiveId" clId="{D6965882-1EE5-423E-9546-CCF90A5DD47B}" dt="2022-01-19T08:38:14.356" v="1525" actId="207"/>
          <ac:spMkLst>
            <pc:docMk/>
            <pc:sldMk cId="0" sldId="266"/>
            <ac:spMk id="37" creationId="{ADCE97DE-D682-4043-AA69-786237B0FEE7}"/>
          </ac:spMkLst>
        </pc:spChg>
        <pc:spChg chg="mod">
          <ac:chgData name="Plamen Peev" userId="a7a2d318eef8e78c" providerId="LiveId" clId="{D6965882-1EE5-423E-9546-CCF90A5DD47B}" dt="2022-01-19T08:38:14.356" v="1525" actId="207"/>
          <ac:spMkLst>
            <pc:docMk/>
            <pc:sldMk cId="0" sldId="266"/>
            <ac:spMk id="38" creationId="{781AF0D4-8B48-455D-A71C-1C06230AB5EF}"/>
          </ac:spMkLst>
        </pc:spChg>
        <pc:spChg chg="mod">
          <ac:chgData name="Plamen Peev" userId="a7a2d318eef8e78c" providerId="LiveId" clId="{D6965882-1EE5-423E-9546-CCF90A5DD47B}" dt="2022-01-19T08:38:14.356" v="1525" actId="207"/>
          <ac:spMkLst>
            <pc:docMk/>
            <pc:sldMk cId="0" sldId="266"/>
            <ac:spMk id="39" creationId="{6C6D4F18-F228-461B-8163-ECE711C29245}"/>
          </ac:spMkLst>
        </pc:spChg>
        <pc:spChg chg="mod">
          <ac:chgData name="Plamen Peev" userId="a7a2d318eef8e78c" providerId="LiveId" clId="{D6965882-1EE5-423E-9546-CCF90A5DD47B}" dt="2022-01-19T08:27:36.340" v="1121" actId="1076"/>
          <ac:spMkLst>
            <pc:docMk/>
            <pc:sldMk cId="0" sldId="266"/>
            <ac:spMk id="620" creationId="{00000000-0000-0000-0000-000000000000}"/>
          </ac:spMkLst>
        </pc:spChg>
        <pc:spChg chg="mod">
          <ac:chgData name="Plamen Peev" userId="a7a2d318eef8e78c" providerId="LiveId" clId="{D6965882-1EE5-423E-9546-CCF90A5DD47B}" dt="2022-01-19T08:38:39.537" v="1541" actId="20577"/>
          <ac:spMkLst>
            <pc:docMk/>
            <pc:sldMk cId="0" sldId="266"/>
            <ac:spMk id="622" creationId="{00000000-0000-0000-0000-000000000000}"/>
          </ac:spMkLst>
        </pc:spChg>
        <pc:spChg chg="mod">
          <ac:chgData name="Plamen Peev" userId="a7a2d318eef8e78c" providerId="LiveId" clId="{D6965882-1EE5-423E-9546-CCF90A5DD47B}" dt="2022-01-19T08:31:38.473" v="1348" actId="20577"/>
          <ac:spMkLst>
            <pc:docMk/>
            <pc:sldMk cId="0" sldId="266"/>
            <ac:spMk id="623" creationId="{00000000-0000-0000-0000-000000000000}"/>
          </ac:spMkLst>
        </pc:spChg>
        <pc:spChg chg="mod">
          <ac:chgData name="Plamen Peev" userId="a7a2d318eef8e78c" providerId="LiveId" clId="{D6965882-1EE5-423E-9546-CCF90A5DD47B}" dt="2022-01-19T08:33:02.861" v="1506" actId="20577"/>
          <ac:spMkLst>
            <pc:docMk/>
            <pc:sldMk cId="0" sldId="266"/>
            <ac:spMk id="625" creationId="{00000000-0000-0000-0000-000000000000}"/>
          </ac:spMkLst>
        </pc:spChg>
        <pc:spChg chg="mod">
          <ac:chgData name="Plamen Peev" userId="a7a2d318eef8e78c" providerId="LiveId" clId="{D6965882-1EE5-423E-9546-CCF90A5DD47B}" dt="2022-01-19T08:31:02.220" v="1252" actId="20577"/>
          <ac:spMkLst>
            <pc:docMk/>
            <pc:sldMk cId="0" sldId="266"/>
            <ac:spMk id="626" creationId="{00000000-0000-0000-0000-000000000000}"/>
          </ac:spMkLst>
        </pc:spChg>
        <pc:spChg chg="mod">
          <ac:chgData name="Plamen Peev" userId="a7a2d318eef8e78c" providerId="LiveId" clId="{D6965882-1EE5-423E-9546-CCF90A5DD47B}" dt="2022-01-19T08:31:10.652" v="1275" actId="20577"/>
          <ac:spMkLst>
            <pc:docMk/>
            <pc:sldMk cId="0" sldId="266"/>
            <ac:spMk id="627" creationId="{00000000-0000-0000-0000-000000000000}"/>
          </ac:spMkLst>
        </pc:spChg>
        <pc:spChg chg="mod">
          <ac:chgData name="Plamen Peev" userId="a7a2d318eef8e78c" providerId="LiveId" clId="{D6965882-1EE5-423E-9546-CCF90A5DD47B}" dt="2022-01-19T08:32:36.263" v="1420" actId="20577"/>
          <ac:spMkLst>
            <pc:docMk/>
            <pc:sldMk cId="0" sldId="266"/>
            <ac:spMk id="628" creationId="{00000000-0000-0000-0000-000000000000}"/>
          </ac:spMkLst>
        </pc:spChg>
        <pc:spChg chg="mod">
          <ac:chgData name="Plamen Peev" userId="a7a2d318eef8e78c" providerId="LiveId" clId="{D6965882-1EE5-423E-9546-CCF90A5DD47B}" dt="2022-01-19T08:38:31.267" v="1537" actId="20577"/>
          <ac:spMkLst>
            <pc:docMk/>
            <pc:sldMk cId="0" sldId="266"/>
            <ac:spMk id="629" creationId="{00000000-0000-0000-0000-000000000000}"/>
          </ac:spMkLst>
        </pc:spChg>
        <pc:spChg chg="mod">
          <ac:chgData name="Plamen Peev" userId="a7a2d318eef8e78c" providerId="LiveId" clId="{D6965882-1EE5-423E-9546-CCF90A5DD47B}" dt="2022-01-19T08:27:36.340" v="1121" actId="1076"/>
          <ac:spMkLst>
            <pc:docMk/>
            <pc:sldMk cId="0" sldId="266"/>
            <ac:spMk id="630" creationId="{00000000-0000-0000-0000-000000000000}"/>
          </ac:spMkLst>
        </pc:spChg>
        <pc:spChg chg="mod">
          <ac:chgData name="Plamen Peev" userId="a7a2d318eef8e78c" providerId="LiveId" clId="{D6965882-1EE5-423E-9546-CCF90A5DD47B}" dt="2022-01-19T08:38:02.996" v="1523" actId="1076"/>
          <ac:spMkLst>
            <pc:docMk/>
            <pc:sldMk cId="0" sldId="266"/>
            <ac:spMk id="632" creationId="{00000000-0000-0000-0000-000000000000}"/>
          </ac:spMkLst>
        </pc:spChg>
        <pc:grpChg chg="add mod">
          <ac:chgData name="Plamen Peev" userId="a7a2d318eef8e78c" providerId="LiveId" clId="{D6965882-1EE5-423E-9546-CCF90A5DD47B}" dt="2022-01-19T08:36:23.237" v="1518" actId="1076"/>
          <ac:grpSpMkLst>
            <pc:docMk/>
            <pc:sldMk cId="0" sldId="266"/>
            <ac:grpSpMk id="30" creationId="{F97BB62E-8A62-459B-9296-6CAFB733767C}"/>
          </ac:grpSpMkLst>
        </pc:grpChg>
        <pc:grpChg chg="add mod">
          <ac:chgData name="Plamen Peev" userId="a7a2d318eef8e78c" providerId="LiveId" clId="{D6965882-1EE5-423E-9546-CCF90A5DD47B}" dt="2022-01-19T08:38:14.356" v="1525" actId="207"/>
          <ac:grpSpMkLst>
            <pc:docMk/>
            <pc:sldMk cId="0" sldId="266"/>
            <ac:grpSpMk id="34" creationId="{C13EBAE0-BF89-4994-8F07-3D5B5E6B3958}"/>
          </ac:grpSpMkLst>
        </pc:grpChg>
        <pc:grpChg chg="del">
          <ac:chgData name="Plamen Peev" userId="a7a2d318eef8e78c" providerId="LiveId" clId="{D6965882-1EE5-423E-9546-CCF90A5DD47B}" dt="2022-01-19T08:35:39.876" v="1509" actId="478"/>
          <ac:grpSpMkLst>
            <pc:docMk/>
            <pc:sldMk cId="0" sldId="266"/>
            <ac:grpSpMk id="633" creationId="{00000000-0000-0000-0000-000000000000}"/>
          </ac:grpSpMkLst>
        </pc:grpChg>
        <pc:grpChg chg="del">
          <ac:chgData name="Plamen Peev" userId="a7a2d318eef8e78c" providerId="LiveId" clId="{D6965882-1EE5-423E-9546-CCF90A5DD47B}" dt="2022-01-19T08:37:55.030" v="1519" actId="478"/>
          <ac:grpSpMkLst>
            <pc:docMk/>
            <pc:sldMk cId="0" sldId="266"/>
            <ac:grpSpMk id="639" creationId="{00000000-0000-0000-0000-000000000000}"/>
          </ac:grpSpMkLst>
        </pc:grpChg>
        <pc:grpChg chg="mod">
          <ac:chgData name="Plamen Peev" userId="a7a2d318eef8e78c" providerId="LiveId" clId="{D6965882-1EE5-423E-9546-CCF90A5DD47B}" dt="2022-01-19T08:27:36.340" v="1121" actId="1076"/>
          <ac:grpSpMkLst>
            <pc:docMk/>
            <pc:sldMk cId="0" sldId="266"/>
            <ac:grpSpMk id="643" creationId="{00000000-0000-0000-0000-000000000000}"/>
          </ac:grpSpMkLst>
        </pc:grpChg>
      </pc:sldChg>
      <pc:sldChg chg="del">
        <pc:chgData name="Plamen Peev" userId="a7a2d318eef8e78c" providerId="LiveId" clId="{D6965882-1EE5-423E-9546-CCF90A5DD47B}" dt="2022-01-19T08:27:14.655" v="1111" actId="2696"/>
        <pc:sldMkLst>
          <pc:docMk/>
          <pc:sldMk cId="0" sldId="267"/>
        </pc:sldMkLst>
      </pc:sldChg>
      <pc:sldChg chg="del">
        <pc:chgData name="Plamen Peev" userId="a7a2d318eef8e78c" providerId="LiveId" clId="{D6965882-1EE5-423E-9546-CCF90A5DD47B}" dt="2022-01-19T08:25:38.285" v="1008" actId="2696"/>
        <pc:sldMkLst>
          <pc:docMk/>
          <pc:sldMk cId="0" sldId="268"/>
        </pc:sldMkLst>
      </pc:sldChg>
      <pc:sldChg chg="del">
        <pc:chgData name="Plamen Peev" userId="a7a2d318eef8e78c" providerId="LiveId" clId="{D6965882-1EE5-423E-9546-CCF90A5DD47B}" dt="2022-01-19T08:27:09.342" v="1110" actId="2696"/>
        <pc:sldMkLst>
          <pc:docMk/>
          <pc:sldMk cId="0" sldId="269"/>
        </pc:sldMkLst>
      </pc:sldChg>
      <pc:sldChg chg="modSp del mod ord">
        <pc:chgData name="Plamen Peev" userId="a7a2d318eef8e78c" providerId="LiveId" clId="{D6965882-1EE5-423E-9546-CCF90A5DD47B}" dt="2022-01-19T08:50:33.660" v="1545" actId="2696"/>
        <pc:sldMkLst>
          <pc:docMk/>
          <pc:sldMk cId="0" sldId="270"/>
        </pc:sldMkLst>
        <pc:spChg chg="mod">
          <ac:chgData name="Plamen Peev" userId="a7a2d318eef8e78c" providerId="LiveId" clId="{D6965882-1EE5-423E-9546-CCF90A5DD47B}" dt="2022-01-19T08:26:44.725" v="1084" actId="20577"/>
          <ac:spMkLst>
            <pc:docMk/>
            <pc:sldMk cId="0" sldId="270"/>
            <ac:spMk id="989" creationId="{00000000-0000-0000-0000-000000000000}"/>
          </ac:spMkLst>
        </pc:spChg>
        <pc:spChg chg="mod">
          <ac:chgData name="Plamen Peev" userId="a7a2d318eef8e78c" providerId="LiveId" clId="{D6965882-1EE5-423E-9546-CCF90A5DD47B}" dt="2022-01-19T08:26:08.681" v="1035" actId="20577"/>
          <ac:spMkLst>
            <pc:docMk/>
            <pc:sldMk cId="0" sldId="270"/>
            <ac:spMk id="991" creationId="{00000000-0000-0000-0000-000000000000}"/>
          </ac:spMkLst>
        </pc:spChg>
        <pc:spChg chg="mod">
          <ac:chgData name="Plamen Peev" userId="a7a2d318eef8e78c" providerId="LiveId" clId="{D6965882-1EE5-423E-9546-CCF90A5DD47B}" dt="2022-01-19T08:27:00.696" v="1109" actId="20577"/>
          <ac:spMkLst>
            <pc:docMk/>
            <pc:sldMk cId="0" sldId="270"/>
            <ac:spMk id="993" creationId="{00000000-0000-0000-0000-000000000000}"/>
          </ac:spMkLst>
        </pc:spChg>
      </pc:sldChg>
      <pc:sldChg chg="addSp delSp modSp mod">
        <pc:chgData name="Plamen Peev" userId="a7a2d318eef8e78c" providerId="LiveId" clId="{D6965882-1EE5-423E-9546-CCF90A5DD47B}" dt="2022-01-19T09:14:45.770" v="2020" actId="14100"/>
        <pc:sldMkLst>
          <pc:docMk/>
          <pc:sldMk cId="0" sldId="271"/>
        </pc:sldMkLst>
        <pc:spChg chg="mod">
          <ac:chgData name="Plamen Peev" userId="a7a2d318eef8e78c" providerId="LiveId" clId="{D6965882-1EE5-423E-9546-CCF90A5DD47B}" dt="2022-01-19T09:12:37.865" v="1984" actId="207"/>
          <ac:spMkLst>
            <pc:docMk/>
            <pc:sldMk cId="0" sldId="271"/>
            <ac:spMk id="62" creationId="{7BF43EF2-3C81-4196-95EC-7153FD1FB2C2}"/>
          </ac:spMkLst>
        </pc:spChg>
        <pc:spChg chg="mod">
          <ac:chgData name="Plamen Peev" userId="a7a2d318eef8e78c" providerId="LiveId" clId="{D6965882-1EE5-423E-9546-CCF90A5DD47B}" dt="2022-01-19T09:12:37.865" v="1984" actId="207"/>
          <ac:spMkLst>
            <pc:docMk/>
            <pc:sldMk cId="0" sldId="271"/>
            <ac:spMk id="63" creationId="{EF24DDDF-B32A-4186-B540-501990BA2B96}"/>
          </ac:spMkLst>
        </pc:spChg>
        <pc:spChg chg="mod">
          <ac:chgData name="Plamen Peev" userId="a7a2d318eef8e78c" providerId="LiveId" clId="{D6965882-1EE5-423E-9546-CCF90A5DD47B}" dt="2022-01-19T09:00:13.660" v="1768" actId="20577"/>
          <ac:spMkLst>
            <pc:docMk/>
            <pc:sldMk cId="0" sldId="271"/>
            <ac:spMk id="1003" creationId="{00000000-0000-0000-0000-000000000000}"/>
          </ac:spMkLst>
        </pc:spChg>
        <pc:spChg chg="add del mod">
          <ac:chgData name="Plamen Peev" userId="a7a2d318eef8e78c" providerId="LiveId" clId="{D6965882-1EE5-423E-9546-CCF90A5DD47B}" dt="2022-01-19T09:13:09.161" v="2000" actId="1076"/>
          <ac:spMkLst>
            <pc:docMk/>
            <pc:sldMk cId="0" sldId="271"/>
            <ac:spMk id="1023" creationId="{00000000-0000-0000-0000-000000000000}"/>
          </ac:spMkLst>
        </pc:spChg>
        <pc:spChg chg="mod">
          <ac:chgData name="Plamen Peev" userId="a7a2d318eef8e78c" providerId="LiveId" clId="{D6965882-1EE5-423E-9546-CCF90A5DD47B}" dt="2022-01-19T09:07:17.227" v="1874" actId="1076"/>
          <ac:spMkLst>
            <pc:docMk/>
            <pc:sldMk cId="0" sldId="271"/>
            <ac:spMk id="1030" creationId="{00000000-0000-0000-0000-000000000000}"/>
          </ac:spMkLst>
        </pc:spChg>
        <pc:spChg chg="del">
          <ac:chgData name="Plamen Peev" userId="a7a2d318eef8e78c" providerId="LiveId" clId="{D6965882-1EE5-423E-9546-CCF90A5DD47B}" dt="2022-01-19T09:04:28.980" v="1796" actId="478"/>
          <ac:spMkLst>
            <pc:docMk/>
            <pc:sldMk cId="0" sldId="271"/>
            <ac:spMk id="1038" creationId="{00000000-0000-0000-0000-000000000000}"/>
          </ac:spMkLst>
        </pc:spChg>
        <pc:spChg chg="mod">
          <ac:chgData name="Plamen Peev" userId="a7a2d318eef8e78c" providerId="LiveId" clId="{D6965882-1EE5-423E-9546-CCF90A5DD47B}" dt="2022-01-19T09:02:14.446" v="1795" actId="1076"/>
          <ac:spMkLst>
            <pc:docMk/>
            <pc:sldMk cId="0" sldId="271"/>
            <ac:spMk id="1039" creationId="{00000000-0000-0000-0000-000000000000}"/>
          </ac:spMkLst>
        </pc:spChg>
        <pc:spChg chg="mod">
          <ac:chgData name="Plamen Peev" userId="a7a2d318eef8e78c" providerId="LiveId" clId="{D6965882-1EE5-423E-9546-CCF90A5DD47B}" dt="2022-01-19T09:09:25.314" v="1887" actId="20577"/>
          <ac:spMkLst>
            <pc:docMk/>
            <pc:sldMk cId="0" sldId="271"/>
            <ac:spMk id="1040" creationId="{00000000-0000-0000-0000-000000000000}"/>
          </ac:spMkLst>
        </pc:spChg>
        <pc:spChg chg="mod">
          <ac:chgData name="Plamen Peev" userId="a7a2d318eef8e78c" providerId="LiveId" clId="{D6965882-1EE5-423E-9546-CCF90A5DD47B}" dt="2022-01-19T09:10:39.666" v="1945" actId="1076"/>
          <ac:spMkLst>
            <pc:docMk/>
            <pc:sldMk cId="0" sldId="271"/>
            <ac:spMk id="1041" creationId="{00000000-0000-0000-0000-000000000000}"/>
          </ac:spMkLst>
        </pc:spChg>
        <pc:spChg chg="mod">
          <ac:chgData name="Plamen Peev" userId="a7a2d318eef8e78c" providerId="LiveId" clId="{D6965882-1EE5-423E-9546-CCF90A5DD47B}" dt="2022-01-19T09:06:28.294" v="1844" actId="20577"/>
          <ac:spMkLst>
            <pc:docMk/>
            <pc:sldMk cId="0" sldId="271"/>
            <ac:spMk id="1042" creationId="{00000000-0000-0000-0000-000000000000}"/>
          </ac:spMkLst>
        </pc:spChg>
        <pc:spChg chg="del">
          <ac:chgData name="Plamen Peev" userId="a7a2d318eef8e78c" providerId="LiveId" clId="{D6965882-1EE5-423E-9546-CCF90A5DD47B}" dt="2022-01-19T09:05:55.590" v="1823" actId="478"/>
          <ac:spMkLst>
            <pc:docMk/>
            <pc:sldMk cId="0" sldId="271"/>
            <ac:spMk id="1043" creationId="{00000000-0000-0000-0000-000000000000}"/>
          </ac:spMkLst>
        </pc:spChg>
        <pc:spChg chg="del">
          <ac:chgData name="Plamen Peev" userId="a7a2d318eef8e78c" providerId="LiveId" clId="{D6965882-1EE5-423E-9546-CCF90A5DD47B}" dt="2022-01-19T09:06:21.715" v="1838" actId="478"/>
          <ac:spMkLst>
            <pc:docMk/>
            <pc:sldMk cId="0" sldId="271"/>
            <ac:spMk id="1044" creationId="{00000000-0000-0000-0000-000000000000}"/>
          </ac:spMkLst>
        </pc:spChg>
        <pc:spChg chg="del">
          <ac:chgData name="Plamen Peev" userId="a7a2d318eef8e78c" providerId="LiveId" clId="{D6965882-1EE5-423E-9546-CCF90A5DD47B}" dt="2022-01-19T09:01:50.008" v="1791" actId="478"/>
          <ac:spMkLst>
            <pc:docMk/>
            <pc:sldMk cId="0" sldId="271"/>
            <ac:spMk id="1045" creationId="{00000000-0000-0000-0000-000000000000}"/>
          </ac:spMkLst>
        </pc:spChg>
        <pc:spChg chg="del mod">
          <ac:chgData name="Plamen Peev" userId="a7a2d318eef8e78c" providerId="LiveId" clId="{D6965882-1EE5-423E-9546-CCF90A5DD47B}" dt="2022-01-19T09:00:42.609" v="1774" actId="478"/>
          <ac:spMkLst>
            <pc:docMk/>
            <pc:sldMk cId="0" sldId="271"/>
            <ac:spMk id="1046" creationId="{00000000-0000-0000-0000-000000000000}"/>
          </ac:spMkLst>
        </pc:spChg>
        <pc:spChg chg="del">
          <ac:chgData name="Plamen Peev" userId="a7a2d318eef8e78c" providerId="LiveId" clId="{D6965882-1EE5-423E-9546-CCF90A5DD47B}" dt="2022-01-19T09:06:19.016" v="1837" actId="478"/>
          <ac:spMkLst>
            <pc:docMk/>
            <pc:sldMk cId="0" sldId="271"/>
            <ac:spMk id="1047" creationId="{00000000-0000-0000-0000-000000000000}"/>
          </ac:spMkLst>
        </pc:spChg>
        <pc:grpChg chg="add mod">
          <ac:chgData name="Plamen Peev" userId="a7a2d318eef8e78c" providerId="LiveId" clId="{D6965882-1EE5-423E-9546-CCF90A5DD47B}" dt="2022-01-19T09:14:45.770" v="2020" actId="14100"/>
          <ac:grpSpMkLst>
            <pc:docMk/>
            <pc:sldMk cId="0" sldId="271"/>
            <ac:grpSpMk id="61" creationId="{19DC47E0-321D-4B45-995F-CCE28C50E9D0}"/>
          </ac:grpSpMkLst>
        </pc:grpChg>
        <pc:grpChg chg="mod">
          <ac:chgData name="Plamen Peev" userId="a7a2d318eef8e78c" providerId="LiveId" clId="{D6965882-1EE5-423E-9546-CCF90A5DD47B}" dt="2022-01-19T09:09:14.104" v="1876" actId="196"/>
          <ac:grpSpMkLst>
            <pc:docMk/>
            <pc:sldMk cId="0" sldId="271"/>
            <ac:grpSpMk id="1048" creationId="{00000000-0000-0000-0000-000000000000}"/>
          </ac:grpSpMkLst>
        </pc:grpChg>
        <pc:grpChg chg="del mod">
          <ac:chgData name="Plamen Peev" userId="a7a2d318eef8e78c" providerId="LiveId" clId="{D6965882-1EE5-423E-9546-CCF90A5DD47B}" dt="2022-01-19T09:12:41.507" v="1985" actId="478"/>
          <ac:grpSpMkLst>
            <pc:docMk/>
            <pc:sldMk cId="0" sldId="271"/>
            <ac:grpSpMk id="1058" creationId="{00000000-0000-0000-0000-000000000000}"/>
          </ac:grpSpMkLst>
        </pc:grpChg>
      </pc:sldChg>
      <pc:sldChg chg="addSp delSp modSp mod">
        <pc:chgData name="Plamen Peev" userId="a7a2d318eef8e78c" providerId="LiveId" clId="{D6965882-1EE5-423E-9546-CCF90A5DD47B}" dt="2022-01-19T09:24:48.292" v="2240" actId="14100"/>
        <pc:sldMkLst>
          <pc:docMk/>
          <pc:sldMk cId="0" sldId="272"/>
        </pc:sldMkLst>
        <pc:spChg chg="add del mod">
          <ac:chgData name="Plamen Peev" userId="a7a2d318eef8e78c" providerId="LiveId" clId="{D6965882-1EE5-423E-9546-CCF90A5DD47B}" dt="2022-01-19T09:13:51.997" v="2003"/>
          <ac:spMkLst>
            <pc:docMk/>
            <pc:sldMk cId="0" sldId="272"/>
            <ac:spMk id="40" creationId="{7A044AD3-9F4E-45D5-BAC0-ADB7F13D6CD3}"/>
          </ac:spMkLst>
        </pc:spChg>
        <pc:spChg chg="mod">
          <ac:chgData name="Plamen Peev" userId="a7a2d318eef8e78c" providerId="LiveId" clId="{D6965882-1EE5-423E-9546-CCF90A5DD47B}" dt="2022-01-19T09:14:23.813" v="2004"/>
          <ac:spMkLst>
            <pc:docMk/>
            <pc:sldMk cId="0" sldId="272"/>
            <ac:spMk id="42" creationId="{98401B9A-6435-4AC4-B662-37ACF48A0D13}"/>
          </ac:spMkLst>
        </pc:spChg>
        <pc:spChg chg="mod">
          <ac:chgData name="Plamen Peev" userId="a7a2d318eef8e78c" providerId="LiveId" clId="{D6965882-1EE5-423E-9546-CCF90A5DD47B}" dt="2022-01-19T09:14:23.813" v="2004"/>
          <ac:spMkLst>
            <pc:docMk/>
            <pc:sldMk cId="0" sldId="272"/>
            <ac:spMk id="43" creationId="{F1B06351-BE5E-4B77-9098-693A13A108B6}"/>
          </ac:spMkLst>
        </pc:spChg>
        <pc:spChg chg="mod">
          <ac:chgData name="Plamen Peev" userId="a7a2d318eef8e78c" providerId="LiveId" clId="{D6965882-1EE5-423E-9546-CCF90A5DD47B}" dt="2022-01-19T09:14:23.813" v="2004"/>
          <ac:spMkLst>
            <pc:docMk/>
            <pc:sldMk cId="0" sldId="272"/>
            <ac:spMk id="44" creationId="{A7F480F8-2FA1-472A-A313-D48B1F6FA2D8}"/>
          </ac:spMkLst>
        </pc:spChg>
        <pc:spChg chg="mod">
          <ac:chgData name="Plamen Peev" userId="a7a2d318eef8e78c" providerId="LiveId" clId="{D6965882-1EE5-423E-9546-CCF90A5DD47B}" dt="2022-01-19T09:14:23.813" v="2004"/>
          <ac:spMkLst>
            <pc:docMk/>
            <pc:sldMk cId="0" sldId="272"/>
            <ac:spMk id="45" creationId="{3F3A576B-6566-460E-B62B-C655679923FD}"/>
          </ac:spMkLst>
        </pc:spChg>
        <pc:spChg chg="mod">
          <ac:chgData name="Plamen Peev" userId="a7a2d318eef8e78c" providerId="LiveId" clId="{D6965882-1EE5-423E-9546-CCF90A5DD47B}" dt="2022-01-19T09:14:23.813" v="2004"/>
          <ac:spMkLst>
            <pc:docMk/>
            <pc:sldMk cId="0" sldId="272"/>
            <ac:spMk id="46" creationId="{33E65DD1-14C2-4159-BB05-AD1136B192A5}"/>
          </ac:spMkLst>
        </pc:spChg>
        <pc:spChg chg="mod">
          <ac:chgData name="Plamen Peev" userId="a7a2d318eef8e78c" providerId="LiveId" clId="{D6965882-1EE5-423E-9546-CCF90A5DD47B}" dt="2022-01-19T09:14:23.813" v="2004"/>
          <ac:spMkLst>
            <pc:docMk/>
            <pc:sldMk cId="0" sldId="272"/>
            <ac:spMk id="47" creationId="{9F9D8D5A-F022-4A46-8870-1C08788270B3}"/>
          </ac:spMkLst>
        </pc:spChg>
        <pc:spChg chg="mod">
          <ac:chgData name="Plamen Peev" userId="a7a2d318eef8e78c" providerId="LiveId" clId="{D6965882-1EE5-423E-9546-CCF90A5DD47B}" dt="2022-01-19T09:14:23.813" v="2004"/>
          <ac:spMkLst>
            <pc:docMk/>
            <pc:sldMk cId="0" sldId="272"/>
            <ac:spMk id="48" creationId="{EB521EAC-E0B4-4044-B578-EEA658453EBF}"/>
          </ac:spMkLst>
        </pc:spChg>
        <pc:spChg chg="mod">
          <ac:chgData name="Plamen Peev" userId="a7a2d318eef8e78c" providerId="LiveId" clId="{D6965882-1EE5-423E-9546-CCF90A5DD47B}" dt="2022-01-19T09:14:23.813" v="2004"/>
          <ac:spMkLst>
            <pc:docMk/>
            <pc:sldMk cId="0" sldId="272"/>
            <ac:spMk id="49" creationId="{28C9BFEA-B6E3-4401-9A91-3E9219CDFDFD}"/>
          </ac:spMkLst>
        </pc:spChg>
        <pc:spChg chg="mod">
          <ac:chgData name="Plamen Peev" userId="a7a2d318eef8e78c" providerId="LiveId" clId="{D6965882-1EE5-423E-9546-CCF90A5DD47B}" dt="2022-01-19T09:15:22.196" v="2021"/>
          <ac:spMkLst>
            <pc:docMk/>
            <pc:sldMk cId="0" sldId="272"/>
            <ac:spMk id="51" creationId="{533D841D-3AC2-4082-BE67-28CF54E6318A}"/>
          </ac:spMkLst>
        </pc:spChg>
        <pc:spChg chg="mod">
          <ac:chgData name="Plamen Peev" userId="a7a2d318eef8e78c" providerId="LiveId" clId="{D6965882-1EE5-423E-9546-CCF90A5DD47B}" dt="2022-01-19T09:15:22.196" v="2021"/>
          <ac:spMkLst>
            <pc:docMk/>
            <pc:sldMk cId="0" sldId="272"/>
            <ac:spMk id="52" creationId="{C3802B8E-1DF1-4006-ABE6-C4BFBC3085F2}"/>
          </ac:spMkLst>
        </pc:spChg>
        <pc:spChg chg="mod">
          <ac:chgData name="Plamen Peev" userId="a7a2d318eef8e78c" providerId="LiveId" clId="{D6965882-1EE5-423E-9546-CCF90A5DD47B}" dt="2022-01-19T09:15:22.196" v="2021"/>
          <ac:spMkLst>
            <pc:docMk/>
            <pc:sldMk cId="0" sldId="272"/>
            <ac:spMk id="53" creationId="{D80EF2E9-5D5C-4BC6-91E3-D8E7C8CB7AD0}"/>
          </ac:spMkLst>
        </pc:spChg>
        <pc:spChg chg="mod">
          <ac:chgData name="Plamen Peev" userId="a7a2d318eef8e78c" providerId="LiveId" clId="{D6965882-1EE5-423E-9546-CCF90A5DD47B}" dt="2022-01-19T09:16:10.719" v="2030" actId="207"/>
          <ac:spMkLst>
            <pc:docMk/>
            <pc:sldMk cId="0" sldId="272"/>
            <ac:spMk id="57" creationId="{3952F5AB-8AFF-4CA4-A1F7-798D58B11193}"/>
          </ac:spMkLst>
        </pc:spChg>
        <pc:spChg chg="mod">
          <ac:chgData name="Plamen Peev" userId="a7a2d318eef8e78c" providerId="LiveId" clId="{D6965882-1EE5-423E-9546-CCF90A5DD47B}" dt="2022-01-19T09:16:10.719" v="2030" actId="207"/>
          <ac:spMkLst>
            <pc:docMk/>
            <pc:sldMk cId="0" sldId="272"/>
            <ac:spMk id="58" creationId="{251DF61D-A431-4275-B617-34C44E8B4D86}"/>
          </ac:spMkLst>
        </pc:spChg>
        <pc:spChg chg="mod">
          <ac:chgData name="Plamen Peev" userId="a7a2d318eef8e78c" providerId="LiveId" clId="{D6965882-1EE5-423E-9546-CCF90A5DD47B}" dt="2022-01-19T09:16:10.719" v="2030" actId="207"/>
          <ac:spMkLst>
            <pc:docMk/>
            <pc:sldMk cId="0" sldId="272"/>
            <ac:spMk id="59" creationId="{D7E81C85-BE04-41B6-AB1E-EF34C6E45553}"/>
          </ac:spMkLst>
        </pc:spChg>
        <pc:spChg chg="mod">
          <ac:chgData name="Plamen Peev" userId="a7a2d318eef8e78c" providerId="LiveId" clId="{D6965882-1EE5-423E-9546-CCF90A5DD47B}" dt="2022-01-19T09:16:10.719" v="2030" actId="207"/>
          <ac:spMkLst>
            <pc:docMk/>
            <pc:sldMk cId="0" sldId="272"/>
            <ac:spMk id="60" creationId="{BD2255DB-3E21-4A18-8B27-0707A43E9FEA}"/>
          </ac:spMkLst>
        </pc:spChg>
        <pc:spChg chg="add mod">
          <ac:chgData name="Plamen Peev" userId="a7a2d318eef8e78c" providerId="LiveId" clId="{D6965882-1EE5-423E-9546-CCF90A5DD47B}" dt="2022-01-19T09:20:31.588" v="2132" actId="1076"/>
          <ac:spMkLst>
            <pc:docMk/>
            <pc:sldMk cId="0" sldId="272"/>
            <ac:spMk id="62" creationId="{644178FE-5623-48E0-8B5A-A7A38D8B0CED}"/>
          </ac:spMkLst>
        </pc:spChg>
        <pc:spChg chg="mod">
          <ac:chgData name="Plamen Peev" userId="a7a2d318eef8e78c" providerId="LiveId" clId="{D6965882-1EE5-423E-9546-CCF90A5DD47B}" dt="2022-01-19T09:21:20.818" v="2137" actId="207"/>
          <ac:spMkLst>
            <pc:docMk/>
            <pc:sldMk cId="0" sldId="272"/>
            <ac:spMk id="67" creationId="{E8180A39-9E05-490E-B7BE-6F27B3E72313}"/>
          </ac:spMkLst>
        </pc:spChg>
        <pc:spChg chg="mod">
          <ac:chgData name="Plamen Peev" userId="a7a2d318eef8e78c" providerId="LiveId" clId="{D6965882-1EE5-423E-9546-CCF90A5DD47B}" dt="2022-01-19T09:21:20.818" v="2137" actId="207"/>
          <ac:spMkLst>
            <pc:docMk/>
            <pc:sldMk cId="0" sldId="272"/>
            <ac:spMk id="68" creationId="{7EE7B5F3-16B5-44AD-BEF5-F3429A5C3B86}"/>
          </ac:spMkLst>
        </pc:spChg>
        <pc:spChg chg="mod">
          <ac:chgData name="Plamen Peev" userId="a7a2d318eef8e78c" providerId="LiveId" clId="{D6965882-1EE5-423E-9546-CCF90A5DD47B}" dt="2022-01-19T09:21:20.818" v="2137" actId="207"/>
          <ac:spMkLst>
            <pc:docMk/>
            <pc:sldMk cId="0" sldId="272"/>
            <ac:spMk id="69" creationId="{1D840DB1-92B3-4737-9BF2-74A8D74EC2B6}"/>
          </ac:spMkLst>
        </pc:spChg>
        <pc:spChg chg="mod">
          <ac:chgData name="Plamen Peev" userId="a7a2d318eef8e78c" providerId="LiveId" clId="{D6965882-1EE5-423E-9546-CCF90A5DD47B}" dt="2022-01-19T09:21:20.818" v="2137" actId="207"/>
          <ac:spMkLst>
            <pc:docMk/>
            <pc:sldMk cId="0" sldId="272"/>
            <ac:spMk id="70" creationId="{6000AF6E-C571-4C69-88E0-6BAAC5824339}"/>
          </ac:spMkLst>
        </pc:spChg>
        <pc:spChg chg="mod">
          <ac:chgData name="Plamen Peev" userId="a7a2d318eef8e78c" providerId="LiveId" clId="{D6965882-1EE5-423E-9546-CCF90A5DD47B}" dt="2022-01-19T09:21:20.818" v="2137" actId="207"/>
          <ac:spMkLst>
            <pc:docMk/>
            <pc:sldMk cId="0" sldId="272"/>
            <ac:spMk id="71" creationId="{6BAED15B-9FF7-4B02-9F6A-5EE3ACB633D7}"/>
          </ac:spMkLst>
        </pc:spChg>
        <pc:spChg chg="mod">
          <ac:chgData name="Plamen Peev" userId="a7a2d318eef8e78c" providerId="LiveId" clId="{D6965882-1EE5-423E-9546-CCF90A5DD47B}" dt="2022-01-19T09:21:28.689" v="2139"/>
          <ac:spMkLst>
            <pc:docMk/>
            <pc:sldMk cId="0" sldId="272"/>
            <ac:spMk id="73" creationId="{354003D9-4628-40D0-B09B-036E26A71CC5}"/>
          </ac:spMkLst>
        </pc:spChg>
        <pc:spChg chg="mod">
          <ac:chgData name="Plamen Peev" userId="a7a2d318eef8e78c" providerId="LiveId" clId="{D6965882-1EE5-423E-9546-CCF90A5DD47B}" dt="2022-01-19T09:21:28.689" v="2139"/>
          <ac:spMkLst>
            <pc:docMk/>
            <pc:sldMk cId="0" sldId="272"/>
            <ac:spMk id="74" creationId="{7A280DAC-B664-468C-BF5E-20A099E61BD8}"/>
          </ac:spMkLst>
        </pc:spChg>
        <pc:spChg chg="mod">
          <ac:chgData name="Plamen Peev" userId="a7a2d318eef8e78c" providerId="LiveId" clId="{D6965882-1EE5-423E-9546-CCF90A5DD47B}" dt="2022-01-19T09:21:28.689" v="2139"/>
          <ac:spMkLst>
            <pc:docMk/>
            <pc:sldMk cId="0" sldId="272"/>
            <ac:spMk id="75" creationId="{6DCF6E34-5253-4DBC-ACE1-D82DEA9D0684}"/>
          </ac:spMkLst>
        </pc:spChg>
        <pc:spChg chg="mod">
          <ac:chgData name="Plamen Peev" userId="a7a2d318eef8e78c" providerId="LiveId" clId="{D6965882-1EE5-423E-9546-CCF90A5DD47B}" dt="2022-01-19T09:21:28.689" v="2139"/>
          <ac:spMkLst>
            <pc:docMk/>
            <pc:sldMk cId="0" sldId="272"/>
            <ac:spMk id="76" creationId="{D88B6739-20E4-4409-8E6D-0227FE838C17}"/>
          </ac:spMkLst>
        </pc:spChg>
        <pc:spChg chg="mod">
          <ac:chgData name="Plamen Peev" userId="a7a2d318eef8e78c" providerId="LiveId" clId="{D6965882-1EE5-423E-9546-CCF90A5DD47B}" dt="2022-01-19T09:21:28.689" v="2139"/>
          <ac:spMkLst>
            <pc:docMk/>
            <pc:sldMk cId="0" sldId="272"/>
            <ac:spMk id="77" creationId="{C71079A5-D28A-4435-BE8B-6903E6E24416}"/>
          </ac:spMkLst>
        </pc:spChg>
        <pc:spChg chg="add mod">
          <ac:chgData name="Plamen Peev" userId="a7a2d318eef8e78c" providerId="LiveId" clId="{D6965882-1EE5-423E-9546-CCF90A5DD47B}" dt="2022-01-19T09:22:03.352" v="2185" actId="1076"/>
          <ac:spMkLst>
            <pc:docMk/>
            <pc:sldMk cId="0" sldId="272"/>
            <ac:spMk id="78" creationId="{3C0EDD66-F743-4659-B6FC-A0251A916A2B}"/>
          </ac:spMkLst>
        </pc:spChg>
        <pc:spChg chg="mod">
          <ac:chgData name="Plamen Peev" userId="a7a2d318eef8e78c" providerId="LiveId" clId="{D6965882-1EE5-423E-9546-CCF90A5DD47B}" dt="2022-01-19T09:22:23.382" v="2186"/>
          <ac:spMkLst>
            <pc:docMk/>
            <pc:sldMk cId="0" sldId="272"/>
            <ac:spMk id="80" creationId="{D24AFCD1-3EF9-4A8D-A571-3C15151540D6}"/>
          </ac:spMkLst>
        </pc:spChg>
        <pc:spChg chg="mod">
          <ac:chgData name="Plamen Peev" userId="a7a2d318eef8e78c" providerId="LiveId" clId="{D6965882-1EE5-423E-9546-CCF90A5DD47B}" dt="2022-01-19T09:23:00.222" v="2201" actId="571"/>
          <ac:spMkLst>
            <pc:docMk/>
            <pc:sldMk cId="0" sldId="272"/>
            <ac:spMk id="85" creationId="{F1281A04-2583-49A2-979B-092FCD7E28D4}"/>
          </ac:spMkLst>
        </pc:spChg>
        <pc:spChg chg="mod">
          <ac:chgData name="Plamen Peev" userId="a7a2d318eef8e78c" providerId="LiveId" clId="{D6965882-1EE5-423E-9546-CCF90A5DD47B}" dt="2022-01-19T09:23:58.271" v="2212" actId="207"/>
          <ac:spMkLst>
            <pc:docMk/>
            <pc:sldMk cId="0" sldId="272"/>
            <ac:spMk id="90" creationId="{3A967F6C-A2C8-45DE-A105-90A1803EC7FB}"/>
          </ac:spMkLst>
        </pc:spChg>
        <pc:spChg chg="mod">
          <ac:chgData name="Plamen Peev" userId="a7a2d318eef8e78c" providerId="LiveId" clId="{D6965882-1EE5-423E-9546-CCF90A5DD47B}" dt="2022-01-19T09:23:58.271" v="2212" actId="207"/>
          <ac:spMkLst>
            <pc:docMk/>
            <pc:sldMk cId="0" sldId="272"/>
            <ac:spMk id="91" creationId="{21CC9CF7-426C-4887-ADE7-FAA50782C700}"/>
          </ac:spMkLst>
        </pc:spChg>
        <pc:spChg chg="mod">
          <ac:chgData name="Plamen Peev" userId="a7a2d318eef8e78c" providerId="LiveId" clId="{D6965882-1EE5-423E-9546-CCF90A5DD47B}" dt="2022-01-19T09:23:58.271" v="2212" actId="207"/>
          <ac:spMkLst>
            <pc:docMk/>
            <pc:sldMk cId="0" sldId="272"/>
            <ac:spMk id="92" creationId="{86FBDD70-E7AD-41C9-BD19-F84A37977CB6}"/>
          </ac:spMkLst>
        </pc:spChg>
        <pc:spChg chg="mod">
          <ac:chgData name="Plamen Peev" userId="a7a2d318eef8e78c" providerId="LiveId" clId="{D6965882-1EE5-423E-9546-CCF90A5DD47B}" dt="2022-01-19T09:23:58.271" v="2212" actId="207"/>
          <ac:spMkLst>
            <pc:docMk/>
            <pc:sldMk cId="0" sldId="272"/>
            <ac:spMk id="93" creationId="{CE306498-721F-4AE1-A432-DCB855A7E5B1}"/>
          </ac:spMkLst>
        </pc:spChg>
        <pc:spChg chg="mod">
          <ac:chgData name="Plamen Peev" userId="a7a2d318eef8e78c" providerId="LiveId" clId="{D6965882-1EE5-423E-9546-CCF90A5DD47B}" dt="2022-01-19T09:23:58.271" v="2212" actId="207"/>
          <ac:spMkLst>
            <pc:docMk/>
            <pc:sldMk cId="0" sldId="272"/>
            <ac:spMk id="94" creationId="{99AA809B-0FA1-48D4-8E2B-845CF3F03947}"/>
          </ac:spMkLst>
        </pc:spChg>
        <pc:spChg chg="mod">
          <ac:chgData name="Plamen Peev" userId="a7a2d318eef8e78c" providerId="LiveId" clId="{D6965882-1EE5-423E-9546-CCF90A5DD47B}" dt="2022-01-19T09:23:58.271" v="2212" actId="207"/>
          <ac:spMkLst>
            <pc:docMk/>
            <pc:sldMk cId="0" sldId="272"/>
            <ac:spMk id="95" creationId="{68DB2382-4CD8-46BE-8F25-B3650B2C036C}"/>
          </ac:spMkLst>
        </pc:spChg>
        <pc:spChg chg="mod">
          <ac:chgData name="Plamen Peev" userId="a7a2d318eef8e78c" providerId="LiveId" clId="{D6965882-1EE5-423E-9546-CCF90A5DD47B}" dt="2022-01-19T09:23:58.271" v="2212" actId="207"/>
          <ac:spMkLst>
            <pc:docMk/>
            <pc:sldMk cId="0" sldId="272"/>
            <ac:spMk id="96" creationId="{AF83B035-A796-4047-9FE9-AE534DB1BD67}"/>
          </ac:spMkLst>
        </pc:spChg>
        <pc:spChg chg="add mod">
          <ac:chgData name="Plamen Peev" userId="a7a2d318eef8e78c" providerId="LiveId" clId="{D6965882-1EE5-423E-9546-CCF90A5DD47B}" dt="2022-01-19T09:24:18.080" v="2237" actId="20577"/>
          <ac:spMkLst>
            <pc:docMk/>
            <pc:sldMk cId="0" sldId="272"/>
            <ac:spMk id="97" creationId="{89F1E713-ED4A-42E5-A2D4-777111CF45F9}"/>
          </ac:spMkLst>
        </pc:spChg>
        <pc:spChg chg="mod">
          <ac:chgData name="Plamen Peev" userId="a7a2d318eef8e78c" providerId="LiveId" clId="{D6965882-1EE5-423E-9546-CCF90A5DD47B}" dt="2022-01-19T09:11:07.787" v="1976" actId="20577"/>
          <ac:spMkLst>
            <pc:docMk/>
            <pc:sldMk cId="0" sldId="272"/>
            <ac:spMk id="1066" creationId="{00000000-0000-0000-0000-000000000000}"/>
          </ac:spMkLst>
        </pc:spChg>
        <pc:spChg chg="mod">
          <ac:chgData name="Plamen Peev" userId="a7a2d318eef8e78c" providerId="LiveId" clId="{D6965882-1EE5-423E-9546-CCF90A5DD47B}" dt="2022-01-19T09:21:26.704" v="2138" actId="1076"/>
          <ac:spMkLst>
            <pc:docMk/>
            <pc:sldMk cId="0" sldId="272"/>
            <ac:spMk id="1067" creationId="{00000000-0000-0000-0000-000000000000}"/>
          </ac:spMkLst>
        </pc:spChg>
        <pc:spChg chg="mod">
          <ac:chgData name="Plamen Peev" userId="a7a2d318eef8e78c" providerId="LiveId" clId="{D6965882-1EE5-423E-9546-CCF90A5DD47B}" dt="2022-01-19T09:20:21.787" v="2130" actId="1076"/>
          <ac:spMkLst>
            <pc:docMk/>
            <pc:sldMk cId="0" sldId="272"/>
            <ac:spMk id="1068" creationId="{00000000-0000-0000-0000-000000000000}"/>
          </ac:spMkLst>
        </pc:spChg>
        <pc:spChg chg="add del mod">
          <ac:chgData name="Plamen Peev" userId="a7a2d318eef8e78c" providerId="LiveId" clId="{D6965882-1EE5-423E-9546-CCF90A5DD47B}" dt="2022-01-19T09:23:51.820" v="2210" actId="1076"/>
          <ac:spMkLst>
            <pc:docMk/>
            <pc:sldMk cId="0" sldId="272"/>
            <ac:spMk id="1069" creationId="{00000000-0000-0000-0000-000000000000}"/>
          </ac:spMkLst>
        </pc:spChg>
        <pc:spChg chg="del">
          <ac:chgData name="Plamen Peev" userId="a7a2d318eef8e78c" providerId="LiveId" clId="{D6965882-1EE5-423E-9546-CCF90A5DD47B}" dt="2022-01-19T09:11:57.378" v="1977" actId="478"/>
          <ac:spMkLst>
            <pc:docMk/>
            <pc:sldMk cId="0" sldId="272"/>
            <ac:spMk id="1090" creationId="{00000000-0000-0000-0000-000000000000}"/>
          </ac:spMkLst>
        </pc:spChg>
        <pc:spChg chg="del">
          <ac:chgData name="Plamen Peev" userId="a7a2d318eef8e78c" providerId="LiveId" clId="{D6965882-1EE5-423E-9546-CCF90A5DD47B}" dt="2022-01-19T09:11:57.378" v="1977" actId="478"/>
          <ac:spMkLst>
            <pc:docMk/>
            <pc:sldMk cId="0" sldId="272"/>
            <ac:spMk id="1097" creationId="{00000000-0000-0000-0000-000000000000}"/>
          </ac:spMkLst>
        </pc:spChg>
        <pc:spChg chg="del">
          <ac:chgData name="Plamen Peev" userId="a7a2d318eef8e78c" providerId="LiveId" clId="{D6965882-1EE5-423E-9546-CCF90A5DD47B}" dt="2022-01-19T09:12:00.172" v="1978" actId="478"/>
          <ac:spMkLst>
            <pc:docMk/>
            <pc:sldMk cId="0" sldId="272"/>
            <ac:spMk id="1098" creationId="{00000000-0000-0000-0000-000000000000}"/>
          </ac:spMkLst>
        </pc:spChg>
        <pc:spChg chg="add del">
          <ac:chgData name="Plamen Peev" userId="a7a2d318eef8e78c" providerId="LiveId" clId="{D6965882-1EE5-423E-9546-CCF90A5DD47B}" dt="2022-01-19T09:12:09.231" v="1981" actId="478"/>
          <ac:spMkLst>
            <pc:docMk/>
            <pc:sldMk cId="0" sldId="272"/>
            <ac:spMk id="1099" creationId="{00000000-0000-0000-0000-000000000000}"/>
          </ac:spMkLst>
        </pc:spChg>
        <pc:spChg chg="del">
          <ac:chgData name="Plamen Peev" userId="a7a2d318eef8e78c" providerId="LiveId" clId="{D6965882-1EE5-423E-9546-CCF90A5DD47B}" dt="2022-01-19T09:16:16.847" v="2031" actId="478"/>
          <ac:spMkLst>
            <pc:docMk/>
            <pc:sldMk cId="0" sldId="272"/>
            <ac:spMk id="1100" creationId="{00000000-0000-0000-0000-000000000000}"/>
          </ac:spMkLst>
        </pc:spChg>
        <pc:spChg chg="add del">
          <ac:chgData name="Plamen Peev" userId="a7a2d318eef8e78c" providerId="LiveId" clId="{D6965882-1EE5-423E-9546-CCF90A5DD47B}" dt="2022-01-19T09:18:57.303" v="2120" actId="478"/>
          <ac:spMkLst>
            <pc:docMk/>
            <pc:sldMk cId="0" sldId="272"/>
            <ac:spMk id="1101" creationId="{00000000-0000-0000-0000-000000000000}"/>
          </ac:spMkLst>
        </pc:spChg>
        <pc:spChg chg="del">
          <ac:chgData name="Plamen Peev" userId="a7a2d318eef8e78c" providerId="LiveId" clId="{D6965882-1EE5-423E-9546-CCF90A5DD47B}" dt="2022-01-19T09:24:05.765" v="2214" actId="478"/>
          <ac:spMkLst>
            <pc:docMk/>
            <pc:sldMk cId="0" sldId="272"/>
            <ac:spMk id="1102" creationId="{00000000-0000-0000-0000-000000000000}"/>
          </ac:spMkLst>
        </pc:spChg>
        <pc:grpChg chg="add del mod">
          <ac:chgData name="Plamen Peev" userId="a7a2d318eef8e78c" providerId="LiveId" clId="{D6965882-1EE5-423E-9546-CCF90A5DD47B}" dt="2022-01-19T09:14:43.436" v="2017"/>
          <ac:grpSpMkLst>
            <pc:docMk/>
            <pc:sldMk cId="0" sldId="272"/>
            <ac:grpSpMk id="41" creationId="{D33D7FFC-6212-44E6-95CA-DCCE04D2A46F}"/>
          </ac:grpSpMkLst>
        </pc:grpChg>
        <pc:grpChg chg="add del mod">
          <ac:chgData name="Plamen Peev" userId="a7a2d318eef8e78c" providerId="LiveId" clId="{D6965882-1EE5-423E-9546-CCF90A5DD47B}" dt="2022-01-19T09:19:11.123" v="2125" actId="478"/>
          <ac:grpSpMkLst>
            <pc:docMk/>
            <pc:sldMk cId="0" sldId="272"/>
            <ac:grpSpMk id="50" creationId="{E8593460-AF24-4993-849E-C2C0DA3FCA80}"/>
          </ac:grpSpMkLst>
        </pc:grpChg>
        <pc:grpChg chg="add mod">
          <ac:chgData name="Plamen Peev" userId="a7a2d318eef8e78c" providerId="LiveId" clId="{D6965882-1EE5-423E-9546-CCF90A5DD47B}" dt="2022-01-19T09:20:17.811" v="2128" actId="14100"/>
          <ac:grpSpMkLst>
            <pc:docMk/>
            <pc:sldMk cId="0" sldId="272"/>
            <ac:grpSpMk id="56" creationId="{B5711433-4514-48FD-B941-6D8725713BAE}"/>
          </ac:grpSpMkLst>
        </pc:grpChg>
        <pc:grpChg chg="add mod">
          <ac:chgData name="Plamen Peev" userId="a7a2d318eef8e78c" providerId="LiveId" clId="{D6965882-1EE5-423E-9546-CCF90A5DD47B}" dt="2022-01-19T09:21:20.818" v="2137" actId="207"/>
          <ac:grpSpMkLst>
            <pc:docMk/>
            <pc:sldMk cId="0" sldId="272"/>
            <ac:grpSpMk id="66" creationId="{C60352F8-06AD-45F0-8B59-EC0F2C8CFAB8}"/>
          </ac:grpSpMkLst>
        </pc:grpChg>
        <pc:grpChg chg="add del mod">
          <ac:chgData name="Plamen Peev" userId="a7a2d318eef8e78c" providerId="LiveId" clId="{D6965882-1EE5-423E-9546-CCF90A5DD47B}" dt="2022-01-19T09:21:29.609" v="2140"/>
          <ac:grpSpMkLst>
            <pc:docMk/>
            <pc:sldMk cId="0" sldId="272"/>
            <ac:grpSpMk id="72" creationId="{33CAF4BD-2F8D-4502-BD72-B8B1C0818F86}"/>
          </ac:grpSpMkLst>
        </pc:grpChg>
        <pc:grpChg chg="add del mod">
          <ac:chgData name="Plamen Peev" userId="a7a2d318eef8e78c" providerId="LiveId" clId="{D6965882-1EE5-423E-9546-CCF90A5DD47B}" dt="2022-01-19T09:23:02.103" v="2203" actId="478"/>
          <ac:grpSpMkLst>
            <pc:docMk/>
            <pc:sldMk cId="0" sldId="272"/>
            <ac:grpSpMk id="79" creationId="{E30F4973-F4F3-44D1-94AC-83C25CCC1440}"/>
          </ac:grpSpMkLst>
        </pc:grpChg>
        <pc:grpChg chg="mod">
          <ac:chgData name="Plamen Peev" userId="a7a2d318eef8e78c" providerId="LiveId" clId="{D6965882-1EE5-423E-9546-CCF90A5DD47B}" dt="2022-01-19T09:22:23.382" v="2186"/>
          <ac:grpSpMkLst>
            <pc:docMk/>
            <pc:sldMk cId="0" sldId="272"/>
            <ac:grpSpMk id="81" creationId="{4CCFF768-665B-49A6-9C7F-45BC87942CAB}"/>
          </ac:grpSpMkLst>
        </pc:grpChg>
        <pc:grpChg chg="add mod">
          <ac:chgData name="Plamen Peev" userId="a7a2d318eef8e78c" providerId="LiveId" clId="{D6965882-1EE5-423E-9546-CCF90A5DD47B}" dt="2022-01-19T09:23:00.222" v="2201" actId="571"/>
          <ac:grpSpMkLst>
            <pc:docMk/>
            <pc:sldMk cId="0" sldId="272"/>
            <ac:grpSpMk id="84" creationId="{A8E3AB8D-737A-4753-81B4-4C7312031429}"/>
          </ac:grpSpMkLst>
        </pc:grpChg>
        <pc:grpChg chg="mod">
          <ac:chgData name="Plamen Peev" userId="a7a2d318eef8e78c" providerId="LiveId" clId="{D6965882-1EE5-423E-9546-CCF90A5DD47B}" dt="2022-01-19T09:23:00.222" v="2201" actId="571"/>
          <ac:grpSpMkLst>
            <pc:docMk/>
            <pc:sldMk cId="0" sldId="272"/>
            <ac:grpSpMk id="86" creationId="{CE658A14-DF4C-4459-940C-2C579377C21D}"/>
          </ac:grpSpMkLst>
        </pc:grpChg>
        <pc:grpChg chg="add mod">
          <ac:chgData name="Plamen Peev" userId="a7a2d318eef8e78c" providerId="LiveId" clId="{D6965882-1EE5-423E-9546-CCF90A5DD47B}" dt="2022-01-19T09:24:02.796" v="2213" actId="1076"/>
          <ac:grpSpMkLst>
            <pc:docMk/>
            <pc:sldMk cId="0" sldId="272"/>
            <ac:grpSpMk id="89" creationId="{78D82E45-5901-4570-8585-2F73D269797A}"/>
          </ac:grpSpMkLst>
        </pc:grpChg>
        <pc:grpChg chg="del">
          <ac:chgData name="Plamen Peev" userId="a7a2d318eef8e78c" providerId="LiveId" clId="{D6965882-1EE5-423E-9546-CCF90A5DD47B}" dt="2022-01-19T09:12:00.172" v="1978" actId="478"/>
          <ac:grpSpMkLst>
            <pc:docMk/>
            <pc:sldMk cId="0" sldId="272"/>
            <ac:grpSpMk id="1074" creationId="{00000000-0000-0000-0000-000000000000}"/>
          </ac:grpSpMkLst>
        </pc:grpChg>
        <pc:grpChg chg="del">
          <ac:chgData name="Plamen Peev" userId="a7a2d318eef8e78c" providerId="LiveId" clId="{D6965882-1EE5-423E-9546-CCF90A5DD47B}" dt="2022-01-19T09:12:09.231" v="1981" actId="478"/>
          <ac:grpSpMkLst>
            <pc:docMk/>
            <pc:sldMk cId="0" sldId="272"/>
            <ac:grpSpMk id="1091" creationId="{00000000-0000-0000-0000-000000000000}"/>
          </ac:grpSpMkLst>
        </pc:grpChg>
        <pc:picChg chg="add del">
          <ac:chgData name="Plamen Peev" userId="a7a2d318eef8e78c" providerId="LiveId" clId="{D6965882-1EE5-423E-9546-CCF90A5DD47B}" dt="2022-01-19T09:15:31.176" v="2024" actId="22"/>
          <ac:picMkLst>
            <pc:docMk/>
            <pc:sldMk cId="0" sldId="272"/>
            <ac:picMk id="3" creationId="{FBCBFB18-9D99-4E8F-8EB9-24B4536A8E02}"/>
          </ac:picMkLst>
        </pc:picChg>
        <pc:cxnChg chg="mod">
          <ac:chgData name="Plamen Peev" userId="a7a2d318eef8e78c" providerId="LiveId" clId="{D6965882-1EE5-423E-9546-CCF90A5DD47B}" dt="2022-01-19T09:22:23.382" v="2186"/>
          <ac:cxnSpMkLst>
            <pc:docMk/>
            <pc:sldMk cId="0" sldId="272"/>
            <ac:cxnSpMk id="82" creationId="{7AEBFE1A-3979-429D-8799-3FF10CEF1C16}"/>
          </ac:cxnSpMkLst>
        </pc:cxnChg>
        <pc:cxnChg chg="mod">
          <ac:chgData name="Plamen Peev" userId="a7a2d318eef8e78c" providerId="LiveId" clId="{D6965882-1EE5-423E-9546-CCF90A5DD47B}" dt="2022-01-19T09:22:23.382" v="2186"/>
          <ac:cxnSpMkLst>
            <pc:docMk/>
            <pc:sldMk cId="0" sldId="272"/>
            <ac:cxnSpMk id="83" creationId="{FAE86A1A-6DD1-46DA-850B-1A840F5F4448}"/>
          </ac:cxnSpMkLst>
        </pc:cxnChg>
        <pc:cxnChg chg="mod">
          <ac:chgData name="Plamen Peev" userId="a7a2d318eef8e78c" providerId="LiveId" clId="{D6965882-1EE5-423E-9546-CCF90A5DD47B}" dt="2022-01-19T09:23:00.222" v="2201" actId="571"/>
          <ac:cxnSpMkLst>
            <pc:docMk/>
            <pc:sldMk cId="0" sldId="272"/>
            <ac:cxnSpMk id="87" creationId="{9D4503DE-9E55-4654-876D-B638E50520E2}"/>
          </ac:cxnSpMkLst>
        </pc:cxnChg>
        <pc:cxnChg chg="mod">
          <ac:chgData name="Plamen Peev" userId="a7a2d318eef8e78c" providerId="LiveId" clId="{D6965882-1EE5-423E-9546-CCF90A5DD47B}" dt="2022-01-19T09:23:00.222" v="2201" actId="571"/>
          <ac:cxnSpMkLst>
            <pc:docMk/>
            <pc:sldMk cId="0" sldId="272"/>
            <ac:cxnSpMk id="88" creationId="{221E4FB0-8DF3-468B-9DBC-D5BC19D07484}"/>
          </ac:cxnSpMkLst>
        </pc:cxnChg>
        <pc:cxnChg chg="mod">
          <ac:chgData name="Plamen Peev" userId="a7a2d318eef8e78c" providerId="LiveId" clId="{D6965882-1EE5-423E-9546-CCF90A5DD47B}" dt="2022-01-19T09:24:48.292" v="2240" actId="14100"/>
          <ac:cxnSpMkLst>
            <pc:docMk/>
            <pc:sldMk cId="0" sldId="272"/>
            <ac:cxnSpMk id="1070" creationId="{00000000-0000-0000-0000-000000000000}"/>
          </ac:cxnSpMkLst>
        </pc:cxnChg>
        <pc:cxnChg chg="mod">
          <ac:chgData name="Plamen Peev" userId="a7a2d318eef8e78c" providerId="LiveId" clId="{D6965882-1EE5-423E-9546-CCF90A5DD47B}" dt="2022-01-19T09:24:44.076" v="2239" actId="14100"/>
          <ac:cxnSpMkLst>
            <pc:docMk/>
            <pc:sldMk cId="0" sldId="272"/>
            <ac:cxnSpMk id="1071" creationId="{00000000-0000-0000-0000-000000000000}"/>
          </ac:cxnSpMkLst>
        </pc:cxnChg>
      </pc:sldChg>
      <pc:sldChg chg="del">
        <pc:chgData name="Plamen Peev" userId="a7a2d318eef8e78c" providerId="LiveId" clId="{D6965882-1EE5-423E-9546-CCF90A5DD47B}" dt="2022-01-19T08:59:30.304" v="1752" actId="2696"/>
        <pc:sldMkLst>
          <pc:docMk/>
          <pc:sldMk cId="0" sldId="273"/>
        </pc:sldMkLst>
      </pc:sldChg>
      <pc:sldChg chg="addSp delSp modSp mod">
        <pc:chgData name="Plamen Peev" userId="a7a2d318eef8e78c" providerId="LiveId" clId="{D6965882-1EE5-423E-9546-CCF90A5DD47B}" dt="2022-01-19T09:29:16.253" v="2307" actId="1076"/>
        <pc:sldMkLst>
          <pc:docMk/>
          <pc:sldMk cId="0" sldId="274"/>
        </pc:sldMkLst>
        <pc:spChg chg="add del mod">
          <ac:chgData name="Plamen Peev" userId="a7a2d318eef8e78c" providerId="LiveId" clId="{D6965882-1EE5-423E-9546-CCF90A5DD47B}" dt="2022-01-19T09:25:45.473" v="2257" actId="478"/>
          <ac:spMkLst>
            <pc:docMk/>
            <pc:sldMk cId="0" sldId="274"/>
            <ac:spMk id="3" creationId="{FD91A3B0-4D16-44D5-B2C1-E656B932D6A8}"/>
          </ac:spMkLst>
        </pc:spChg>
        <pc:spChg chg="add del mod">
          <ac:chgData name="Plamen Peev" userId="a7a2d318eef8e78c" providerId="LiveId" clId="{D6965882-1EE5-423E-9546-CCF90A5DD47B}" dt="2022-01-19T09:28:09.189" v="2291" actId="478"/>
          <ac:spMkLst>
            <pc:docMk/>
            <pc:sldMk cId="0" sldId="274"/>
            <ac:spMk id="155" creationId="{3B5980F0-A377-47F1-8D23-A9F532BFA2DA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56" creationId="{FF3617A8-114D-40E3-8C93-4E9BAD4057F0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57" creationId="{1D916452-A9C1-48A2-A6BD-5D639DEAC04E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58" creationId="{51167F37-7633-4F9F-A06E-6F606C537305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59" creationId="{5549F28D-A9CC-4B83-B414-E7606FB7FE28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60" creationId="{3A5D2F76-22D3-4321-AE99-1B41D6400BDA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61" creationId="{F0FC161A-18C9-4432-BF71-8D42678FDA44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62" creationId="{B5D01DCD-0440-40FB-92A2-2786697BAF17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63" creationId="{CF7096AE-61B4-4BF9-835A-B393462F027A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64" creationId="{570B3735-E850-46C8-B6CF-10857BA3025E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65" creationId="{622C37CD-FDEC-4BD4-805D-D8A0012914F6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66" creationId="{E2E8E2EF-00B8-41AF-A7EA-9EC321BDF366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67" creationId="{95165F0F-76FC-426E-B18A-506CC0C1D79C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68" creationId="{28374A8E-A2FF-4288-BDC1-F4369244C63F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69" creationId="{5300E553-744B-4F8C-84BA-3D44063B3E59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70" creationId="{2D759444-C3F7-4D6F-8578-017B873A0C17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71" creationId="{F4D6D061-30AD-4F8F-AFB6-71C997189759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72" creationId="{9C838DC3-770C-4629-80F4-39F2A9934ACF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73" creationId="{652AA6CE-2BDA-4391-96C6-F639818CE21C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74" creationId="{0C929F77-8F7E-4C16-B301-ED4B9349D80D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75" creationId="{41F7ECAC-8A36-42E4-99E4-D46EDE17C82B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76" creationId="{3302037A-9838-44DD-81C6-953642C4252A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77" creationId="{A9C3B5E9-F69A-435B-8773-48AD5DBB2679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78" creationId="{5D00AAEB-E5AC-49B9-B162-91671A82DA95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79" creationId="{C4F911BE-4863-4D7C-BFD2-B35F8D497642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80" creationId="{F4B726DE-E972-4D33-B14E-BAD6CA618199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81" creationId="{618ED897-00AE-4309-AC26-FD59626273F2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82" creationId="{16BB1EB6-97EF-4C50-978A-A41F4E82CAB8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83" creationId="{988DF2DF-EF86-47CC-A973-8637A3C2514D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84" creationId="{D52EBAB0-35C1-40F4-863A-84364437E3E4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85" creationId="{5ECF1F2A-0DA3-4AD9-803E-A10D9014A29C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86" creationId="{9DDC1652-A3AA-4192-B27A-8CC29ACCBDB9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87" creationId="{6921DA94-A1E9-4DF6-9A61-E3D6203DB868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88" creationId="{1CEEC45B-A9C7-4832-9199-520BE7D2C7D5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89" creationId="{7A7BD516-9CEE-479F-A173-2EFEC3F7BB66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90" creationId="{259C831E-483D-455A-9DCC-1EFD2EAC1A5D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91" creationId="{51611579-4305-47C5-9F61-65034F40C9D4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92" creationId="{BF5F55F7-8928-4D17-9A64-0CAFDD7C8BF0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93" creationId="{61A54A19-4B42-4233-9108-BD03ADB2AEBD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94" creationId="{EBDD5FAC-3632-4C14-B9D3-4A2820263871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95" creationId="{F5B56134-3C69-4D52-A3F9-75FE0229E4ED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96" creationId="{C80700D4-4CBB-4B28-A5F8-443B4C4BBA59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97" creationId="{CA4A1053-5C93-4C64-A880-BC3964E9527D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98" creationId="{07AD85F1-2BD3-4B7C-ABA8-A65A18E93C9C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199" creationId="{C5614C43-DC19-49B7-AFAA-491B63E1B145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00" creationId="{278735DC-5DCB-40CC-A110-943847FC15A6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01" creationId="{6A12FA16-8F00-40FB-880A-FD6C6F2CAE1D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02" creationId="{435A0805-E11F-49D4-859E-3DCE17F141CA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03" creationId="{3962A5FE-D84D-4B68-9012-01CC7732533D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04" creationId="{C9EF92CB-964C-48D9-ADCD-94A467482127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05" creationId="{62C45E75-0986-4C6F-9CD3-EA931508E4A1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06" creationId="{DA9B15E3-4080-44B9-8897-9181B6469654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07" creationId="{2ED2C5EC-29D2-4321-8C07-FDEA494B7871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08" creationId="{63158EC4-46CE-496B-BC05-C59C7A9B6657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09" creationId="{96FAA045-3888-4418-ACC5-A716F8E1BA82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10" creationId="{BABA3003-77ED-41DC-89CF-1F7012D7A749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11" creationId="{065D508A-09CC-4B8B-8F20-A836CA097E7A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12" creationId="{4AEE1293-11EE-40AE-BB28-21CB8D0C803B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13" creationId="{434CE54A-6673-41CD-8A7B-8F65FFF80DF7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14" creationId="{102E6C6C-37C0-4A19-B356-755AD28149F8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15" creationId="{099112E2-D55D-4D4A-B949-CC9BE8C56770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16" creationId="{FAAF8D28-4D11-4402-ADAA-03D72A606945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17" creationId="{911F8514-B075-4EC5-87B9-45C2233C2C15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18" creationId="{CC1B6295-4F25-4CCA-9508-EB2E18746DE3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19" creationId="{305E6247-D6D5-4572-97C2-1D159E15FF99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20" creationId="{7F51213F-FA7E-4240-8643-34A05A98DF18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21" creationId="{F4478E36-7235-451A-88AB-8130EEF65247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22" creationId="{F414B801-B741-4B03-AA9A-99771F63BA8B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23" creationId="{A678655E-6340-4F8E-8DA1-556A0193A0E9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24" creationId="{DC2021AA-31C5-4FE6-8BB2-27BD701E04FA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25" creationId="{F748D338-1CFE-4609-BA57-99BD942BD73A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26" creationId="{1D52E65F-EBF0-41C6-B41C-F0CE3D0962DE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27" creationId="{94E22E7E-F112-419E-9A6E-AD1160025B29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28" creationId="{061640CC-CF0D-4EA5-8099-1B542DF83C5C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29" creationId="{51C72E79-61EC-4315-BB9A-B3D81A1EE3ED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30" creationId="{6060F293-C138-4754-879A-AED5360F7795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31" creationId="{9F9CCA36-39D6-4932-8B7F-4AF308951CA1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32" creationId="{887E8A20-F92B-488D-B58C-54213C4BA0E2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33" creationId="{61AB84BD-6693-4FA6-8B59-98F91455968B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34" creationId="{9DDBACFD-9AAB-44C3-9ACD-1FB72063DB33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35" creationId="{C517DA0F-3F1B-49C3-81A2-792D66F99185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36" creationId="{4CAC6E7B-BECE-4F92-A428-5514F8679AF5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37" creationId="{6AFF6F9A-3DA6-434C-8CD3-59DB1B7D8C61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38" creationId="{5ED5BCC6-48EF-4C00-8F37-680109739F1E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39" creationId="{64886A0F-1AE2-413C-810F-1B41EC7EBDA2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40" creationId="{F2F62820-CDCC-4BF3-B97B-102EF0730974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41" creationId="{5424316D-878C-4E22-808C-96331924EB55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42" creationId="{BFD81E19-39DE-4BEA-82CA-3BC1B7BCDD64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43" creationId="{43C17CD4-2047-4EA6-8ED5-CFCA72336E06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44" creationId="{C876381F-0105-4D53-8971-5336DBD95D93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45" creationId="{8077F466-6A2A-4F40-8E25-C6551A35A5E8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46" creationId="{3A1525EF-4FFF-4058-A94B-EB83A6EB5AAF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47" creationId="{6545153E-F1EB-4741-A362-AA503B0F9F16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48" creationId="{3A96486E-1B8F-4F88-A7B5-97CF9FB49AA5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49" creationId="{CAB54E58-692F-4F5E-A6E4-7CC199CC98D3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50" creationId="{1F5F55A4-74CD-47EE-9282-6D9E10D462FB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51" creationId="{C70B6A1C-8682-485C-AFF1-5C7F3B8B0F40}"/>
          </ac:spMkLst>
        </pc:spChg>
        <pc:spChg chg="add del mod">
          <ac:chgData name="Plamen Peev" userId="a7a2d318eef8e78c" providerId="LiveId" clId="{D6965882-1EE5-423E-9546-CCF90A5DD47B}" dt="2022-01-19T09:28:29.148" v="2299"/>
          <ac:spMkLst>
            <pc:docMk/>
            <pc:sldMk cId="0" sldId="274"/>
            <ac:spMk id="252" creationId="{B406D55A-67FF-43EB-8102-0B80B644F8B1}"/>
          </ac:spMkLst>
        </pc:spChg>
        <pc:spChg chg="mod">
          <ac:chgData name="Plamen Peev" userId="a7a2d318eef8e78c" providerId="LiveId" clId="{D6965882-1EE5-423E-9546-CCF90A5DD47B}" dt="2022-01-19T09:29:07.072" v="2303" actId="207"/>
          <ac:spMkLst>
            <pc:docMk/>
            <pc:sldMk cId="0" sldId="274"/>
            <ac:spMk id="254" creationId="{6DA0E4E5-E1B6-4A97-B443-E937F27CFBAA}"/>
          </ac:spMkLst>
        </pc:spChg>
        <pc:spChg chg="mod">
          <ac:chgData name="Plamen Peev" userId="a7a2d318eef8e78c" providerId="LiveId" clId="{D6965882-1EE5-423E-9546-CCF90A5DD47B}" dt="2022-01-19T09:29:07.072" v="2303" actId="207"/>
          <ac:spMkLst>
            <pc:docMk/>
            <pc:sldMk cId="0" sldId="274"/>
            <ac:spMk id="255" creationId="{82E38665-453E-46A4-8152-FA3C6C6E5966}"/>
          </ac:spMkLst>
        </pc:spChg>
        <pc:spChg chg="mod">
          <ac:chgData name="Plamen Peev" userId="a7a2d318eef8e78c" providerId="LiveId" clId="{D6965882-1EE5-423E-9546-CCF90A5DD47B}" dt="2022-01-19T09:26:00.818" v="2280" actId="20577"/>
          <ac:spMkLst>
            <pc:docMk/>
            <pc:sldMk cId="0" sldId="274"/>
            <ac:spMk id="1126" creationId="{00000000-0000-0000-0000-000000000000}"/>
          </ac:spMkLst>
        </pc:spChg>
        <pc:spChg chg="del">
          <ac:chgData name="Plamen Peev" userId="a7a2d318eef8e78c" providerId="LiveId" clId="{D6965882-1EE5-423E-9546-CCF90A5DD47B}" dt="2022-01-19T09:25:44.221" v="2256" actId="478"/>
          <ac:spMkLst>
            <pc:docMk/>
            <pc:sldMk cId="0" sldId="274"/>
            <ac:spMk id="1127" creationId="{00000000-0000-0000-0000-000000000000}"/>
          </ac:spMkLst>
        </pc:spChg>
        <pc:spChg chg="del">
          <ac:chgData name="Plamen Peev" userId="a7a2d318eef8e78c" providerId="LiveId" clId="{D6965882-1EE5-423E-9546-CCF90A5DD47B}" dt="2022-01-19T09:25:49.580" v="2258" actId="478"/>
          <ac:spMkLst>
            <pc:docMk/>
            <pc:sldMk cId="0" sldId="274"/>
            <ac:spMk id="1276" creationId="{00000000-0000-0000-0000-000000000000}"/>
          </ac:spMkLst>
        </pc:spChg>
        <pc:grpChg chg="add mod">
          <ac:chgData name="Plamen Peev" userId="a7a2d318eef8e78c" providerId="LiveId" clId="{D6965882-1EE5-423E-9546-CCF90A5DD47B}" dt="2022-01-19T09:29:16.253" v="2307" actId="1076"/>
          <ac:grpSpMkLst>
            <pc:docMk/>
            <pc:sldMk cId="0" sldId="274"/>
            <ac:grpSpMk id="253" creationId="{7DA7865C-C130-4AC4-9EAD-46E8348208FD}"/>
          </ac:grpSpMkLst>
        </pc:grpChg>
        <pc:grpChg chg="del">
          <ac:chgData name="Plamen Peev" userId="a7a2d318eef8e78c" providerId="LiveId" clId="{D6965882-1EE5-423E-9546-CCF90A5DD47B}" dt="2022-01-19T09:25:49.580" v="2258" actId="478"/>
          <ac:grpSpMkLst>
            <pc:docMk/>
            <pc:sldMk cId="0" sldId="274"/>
            <ac:grpSpMk id="1269" creationId="{00000000-0000-0000-0000-000000000000}"/>
          </ac:grpSpMkLst>
        </pc:grpChg>
        <pc:grpChg chg="del">
          <ac:chgData name="Plamen Peev" userId="a7a2d318eef8e78c" providerId="LiveId" clId="{D6965882-1EE5-423E-9546-CCF90A5DD47B}" dt="2022-01-19T09:25:49.580" v="2258" actId="478"/>
          <ac:grpSpMkLst>
            <pc:docMk/>
            <pc:sldMk cId="0" sldId="274"/>
            <ac:grpSpMk id="1272" creationId="{00000000-0000-0000-0000-000000000000}"/>
          </ac:grpSpMkLst>
        </pc:grpChg>
      </pc:sldChg>
      <pc:sldChg chg="del">
        <pc:chgData name="Plamen Peev" userId="a7a2d318eef8e78c" providerId="LiveId" clId="{D6965882-1EE5-423E-9546-CCF90A5DD47B}" dt="2022-01-19T09:26:43.472" v="2284" actId="2696"/>
        <pc:sldMkLst>
          <pc:docMk/>
          <pc:sldMk cId="0" sldId="275"/>
        </pc:sldMkLst>
      </pc:sldChg>
      <pc:sldChg chg="del">
        <pc:chgData name="Plamen Peev" userId="a7a2d318eef8e78c" providerId="LiveId" clId="{D6965882-1EE5-423E-9546-CCF90A5DD47B}" dt="2022-01-19T09:26:40.507" v="2283" actId="2696"/>
        <pc:sldMkLst>
          <pc:docMk/>
          <pc:sldMk cId="0" sldId="276"/>
        </pc:sldMkLst>
      </pc:sldChg>
      <pc:sldChg chg="del">
        <pc:chgData name="Plamen Peev" userId="a7a2d318eef8e78c" providerId="LiveId" clId="{D6965882-1EE5-423E-9546-CCF90A5DD47B}" dt="2022-01-19T09:26:32.125" v="2281" actId="2696"/>
        <pc:sldMkLst>
          <pc:docMk/>
          <pc:sldMk cId="0" sldId="277"/>
        </pc:sldMkLst>
      </pc:sldChg>
      <pc:sldChg chg="del">
        <pc:chgData name="Plamen Peev" userId="a7a2d318eef8e78c" providerId="LiveId" clId="{D6965882-1EE5-423E-9546-CCF90A5DD47B}" dt="2022-01-19T09:26:36.529" v="2282" actId="2696"/>
        <pc:sldMkLst>
          <pc:docMk/>
          <pc:sldMk cId="0" sldId="278"/>
        </pc:sldMkLst>
      </pc:sldChg>
      <pc:sldChg chg="del">
        <pc:chgData name="Plamen Peev" userId="a7a2d318eef8e78c" providerId="LiveId" clId="{D6965882-1EE5-423E-9546-CCF90A5DD47B}" dt="2022-01-19T10:16:21.249" v="2318" actId="2696"/>
        <pc:sldMkLst>
          <pc:docMk/>
          <pc:sldMk cId="0" sldId="279"/>
        </pc:sldMkLst>
      </pc:sldChg>
      <pc:sldChg chg="del">
        <pc:chgData name="Plamen Peev" userId="a7a2d318eef8e78c" providerId="LiveId" clId="{D6965882-1EE5-423E-9546-CCF90A5DD47B}" dt="2022-01-19T10:16:21.249" v="2318" actId="2696"/>
        <pc:sldMkLst>
          <pc:docMk/>
          <pc:sldMk cId="0" sldId="280"/>
        </pc:sldMkLst>
      </pc:sldChg>
      <pc:sldChg chg="del">
        <pc:chgData name="Plamen Peev" userId="a7a2d318eef8e78c" providerId="LiveId" clId="{D6965882-1EE5-423E-9546-CCF90A5DD47B}" dt="2022-01-19T10:16:21.249" v="2318" actId="2696"/>
        <pc:sldMkLst>
          <pc:docMk/>
          <pc:sldMk cId="0" sldId="281"/>
        </pc:sldMkLst>
      </pc:sldChg>
      <pc:sldChg chg="del">
        <pc:chgData name="Plamen Peev" userId="a7a2d318eef8e78c" providerId="LiveId" clId="{D6965882-1EE5-423E-9546-CCF90A5DD47B}" dt="2022-01-19T10:16:21.249" v="2318" actId="2696"/>
        <pc:sldMkLst>
          <pc:docMk/>
          <pc:sldMk cId="0" sldId="282"/>
        </pc:sldMkLst>
      </pc:sldChg>
      <pc:sldChg chg="del">
        <pc:chgData name="Plamen Peev" userId="a7a2d318eef8e78c" providerId="LiveId" clId="{D6965882-1EE5-423E-9546-CCF90A5DD47B}" dt="2022-01-19T10:16:21.249" v="2318" actId="2696"/>
        <pc:sldMkLst>
          <pc:docMk/>
          <pc:sldMk cId="0" sldId="283"/>
        </pc:sldMkLst>
      </pc:sldChg>
      <pc:sldChg chg="del">
        <pc:chgData name="Plamen Peev" userId="a7a2d318eef8e78c" providerId="LiveId" clId="{D6965882-1EE5-423E-9546-CCF90A5DD47B}" dt="2022-01-19T10:16:21.249" v="2318" actId="2696"/>
        <pc:sldMkLst>
          <pc:docMk/>
          <pc:sldMk cId="0" sldId="284"/>
        </pc:sldMkLst>
      </pc:sldChg>
      <pc:sldChg chg="del">
        <pc:chgData name="Plamen Peev" userId="a7a2d318eef8e78c" providerId="LiveId" clId="{D6965882-1EE5-423E-9546-CCF90A5DD47B}" dt="2022-01-19T10:16:21.249" v="2318" actId="2696"/>
        <pc:sldMkLst>
          <pc:docMk/>
          <pc:sldMk cId="0" sldId="285"/>
        </pc:sldMkLst>
      </pc:sldChg>
      <pc:sldChg chg="del">
        <pc:chgData name="Plamen Peev" userId="a7a2d318eef8e78c" providerId="LiveId" clId="{D6965882-1EE5-423E-9546-CCF90A5DD47B}" dt="2022-01-19T10:16:21.249" v="2318" actId="2696"/>
        <pc:sldMkLst>
          <pc:docMk/>
          <pc:sldMk cId="0" sldId="286"/>
        </pc:sldMkLst>
      </pc:sldChg>
      <pc:sldChg chg="del">
        <pc:chgData name="Plamen Peev" userId="a7a2d318eef8e78c" providerId="LiveId" clId="{D6965882-1EE5-423E-9546-CCF90A5DD47B}" dt="2022-01-19T10:16:21.249" v="2318" actId="2696"/>
        <pc:sldMkLst>
          <pc:docMk/>
          <pc:sldMk cId="0" sldId="287"/>
        </pc:sldMkLst>
      </pc:sldChg>
      <pc:sldChg chg="del">
        <pc:chgData name="Plamen Peev" userId="a7a2d318eef8e78c" providerId="LiveId" clId="{D6965882-1EE5-423E-9546-CCF90A5DD47B}" dt="2022-01-19T10:16:21.249" v="2318" actId="2696"/>
        <pc:sldMkLst>
          <pc:docMk/>
          <pc:sldMk cId="0" sldId="288"/>
        </pc:sldMkLst>
      </pc:sldChg>
      <pc:sldChg chg="del">
        <pc:chgData name="Plamen Peev" userId="a7a2d318eef8e78c" providerId="LiveId" clId="{D6965882-1EE5-423E-9546-CCF90A5DD47B}" dt="2022-01-19T10:16:21.249" v="2318" actId="2696"/>
        <pc:sldMkLst>
          <pc:docMk/>
          <pc:sldMk cId="0" sldId="289"/>
        </pc:sldMkLst>
      </pc:sldChg>
      <pc:sldChg chg="del">
        <pc:chgData name="Plamen Peev" userId="a7a2d318eef8e78c" providerId="LiveId" clId="{D6965882-1EE5-423E-9546-CCF90A5DD47B}" dt="2022-01-19T10:16:21.249" v="2318" actId="2696"/>
        <pc:sldMkLst>
          <pc:docMk/>
          <pc:sldMk cId="0" sldId="290"/>
        </pc:sldMkLst>
      </pc:sldChg>
      <pc:sldChg chg="del">
        <pc:chgData name="Plamen Peev" userId="a7a2d318eef8e78c" providerId="LiveId" clId="{D6965882-1EE5-423E-9546-CCF90A5DD47B}" dt="2022-01-19T10:16:21.249" v="2318" actId="2696"/>
        <pc:sldMkLst>
          <pc:docMk/>
          <pc:sldMk cId="0" sldId="291"/>
        </pc:sldMkLst>
      </pc:sldChg>
      <pc:sldChg chg="del">
        <pc:chgData name="Plamen Peev" userId="a7a2d318eef8e78c" providerId="LiveId" clId="{D6965882-1EE5-423E-9546-CCF90A5DD47B}" dt="2022-01-19T10:16:21.249" v="2318" actId="2696"/>
        <pc:sldMkLst>
          <pc:docMk/>
          <pc:sldMk cId="0" sldId="292"/>
        </pc:sldMkLst>
      </pc:sldChg>
      <pc:sldChg chg="del">
        <pc:chgData name="Plamen Peev" userId="a7a2d318eef8e78c" providerId="LiveId" clId="{D6965882-1EE5-423E-9546-CCF90A5DD47B}" dt="2022-01-19T10:16:21.249" v="2318" actId="2696"/>
        <pc:sldMkLst>
          <pc:docMk/>
          <pc:sldMk cId="0" sldId="293"/>
        </pc:sldMkLst>
      </pc:sldChg>
      <pc:sldMasterChg chg="delSldLayout">
        <pc:chgData name="Plamen Peev" userId="a7a2d318eef8e78c" providerId="LiveId" clId="{D6965882-1EE5-423E-9546-CCF90A5DD47B}" dt="2022-01-19T09:26:43.472" v="2284" actId="2696"/>
        <pc:sldMasterMkLst>
          <pc:docMk/>
          <pc:sldMasterMk cId="0" sldId="2147483666"/>
        </pc:sldMasterMkLst>
        <pc:sldLayoutChg chg="del">
          <pc:chgData name="Plamen Peev" userId="a7a2d318eef8e78c" providerId="LiveId" clId="{D6965882-1EE5-423E-9546-CCF90A5DD47B}" dt="2022-01-19T08:24:46.078" v="1006" actId="2696"/>
          <pc:sldLayoutMkLst>
            <pc:docMk/>
            <pc:sldMasterMk cId="0" sldId="2147483666"/>
            <pc:sldLayoutMk cId="0" sldId="2147483651"/>
          </pc:sldLayoutMkLst>
        </pc:sldLayoutChg>
        <pc:sldLayoutChg chg="del">
          <pc:chgData name="Plamen Peev" userId="a7a2d318eef8e78c" providerId="LiveId" clId="{D6965882-1EE5-423E-9546-CCF90A5DD47B}" dt="2022-01-19T08:24:01.756" v="989" actId="2696"/>
          <pc:sldLayoutMkLst>
            <pc:docMk/>
            <pc:sldMasterMk cId="0" sldId="2147483666"/>
            <pc:sldLayoutMk cId="0" sldId="2147483652"/>
          </pc:sldLayoutMkLst>
        </pc:sldLayoutChg>
        <pc:sldLayoutChg chg="del">
          <pc:chgData name="Plamen Peev" userId="a7a2d318eef8e78c" providerId="LiveId" clId="{D6965882-1EE5-423E-9546-CCF90A5DD47B}" dt="2022-01-19T08:24:20.438" v="991" actId="2696"/>
          <pc:sldLayoutMkLst>
            <pc:docMk/>
            <pc:sldMasterMk cId="0" sldId="2147483666"/>
            <pc:sldLayoutMk cId="0" sldId="2147483653"/>
          </pc:sldLayoutMkLst>
        </pc:sldLayoutChg>
        <pc:sldLayoutChg chg="del">
          <pc:chgData name="Plamen Peev" userId="a7a2d318eef8e78c" providerId="LiveId" clId="{D6965882-1EE5-423E-9546-CCF90A5DD47B}" dt="2022-01-19T08:24:17.006" v="990" actId="2696"/>
          <pc:sldLayoutMkLst>
            <pc:docMk/>
            <pc:sldMasterMk cId="0" sldId="2147483666"/>
            <pc:sldLayoutMk cId="0" sldId="2147483654"/>
          </pc:sldLayoutMkLst>
        </pc:sldLayoutChg>
        <pc:sldLayoutChg chg="del">
          <pc:chgData name="Plamen Peev" userId="a7a2d318eef8e78c" providerId="LiveId" clId="{D6965882-1EE5-423E-9546-CCF90A5DD47B}" dt="2022-01-19T08:27:14.655" v="1111" actId="2696"/>
          <pc:sldLayoutMkLst>
            <pc:docMk/>
            <pc:sldMasterMk cId="0" sldId="2147483666"/>
            <pc:sldLayoutMk cId="0" sldId="2147483658"/>
          </pc:sldLayoutMkLst>
        </pc:sldLayoutChg>
        <pc:sldLayoutChg chg="del">
          <pc:chgData name="Plamen Peev" userId="a7a2d318eef8e78c" providerId="LiveId" clId="{D6965882-1EE5-423E-9546-CCF90A5DD47B}" dt="2022-01-19T09:26:43.472" v="2284" actId="2696"/>
          <pc:sldLayoutMkLst>
            <pc:docMk/>
            <pc:sldMasterMk cId="0" sldId="2147483666"/>
            <pc:sldLayoutMk cId="0" sldId="2147483661"/>
          </pc:sldLayoutMkLst>
        </pc:sldLayoutChg>
        <pc:sldLayoutChg chg="del">
          <pc:chgData name="Plamen Peev" userId="a7a2d318eef8e78c" providerId="LiveId" clId="{D6965882-1EE5-423E-9546-CCF90A5DD47B}" dt="2022-01-19T09:26:40.507" v="2283" actId="2696"/>
          <pc:sldLayoutMkLst>
            <pc:docMk/>
            <pc:sldMasterMk cId="0" sldId="2147483666"/>
            <pc:sldLayoutMk cId="0" sldId="2147483662"/>
          </pc:sldLayoutMkLst>
        </pc:sldLayoutChg>
      </pc:sldMasterChg>
      <pc:sldMasterChg chg="del delSldLayout">
        <pc:chgData name="Plamen Peev" userId="a7a2d318eef8e78c" providerId="LiveId" clId="{D6965882-1EE5-423E-9546-CCF90A5DD47B}" dt="2022-01-19T09:26:36.529" v="2282" actId="2696"/>
        <pc:sldMasterMkLst>
          <pc:docMk/>
          <pc:sldMasterMk cId="0" sldId="2147483667"/>
        </pc:sldMasterMkLst>
        <pc:sldLayoutChg chg="del">
          <pc:chgData name="Plamen Peev" userId="a7a2d318eef8e78c" providerId="LiveId" clId="{D6965882-1EE5-423E-9546-CCF90A5DD47B}" dt="2022-01-19T09:26:36.529" v="2282" actId="2696"/>
          <pc:sldLayoutMkLst>
            <pc:docMk/>
            <pc:sldMasterMk cId="0" sldId="2147483667"/>
            <pc:sldLayoutMk cId="0" sldId="2147483664"/>
          </pc:sldLayoutMkLst>
        </pc:sldLayoutChg>
      </pc:sldMasterChg>
      <pc:sldMasterChg chg="del delSldLayout">
        <pc:chgData name="Plamen Peev" userId="a7a2d318eef8e78c" providerId="LiveId" clId="{D6965882-1EE5-423E-9546-CCF90A5DD47B}" dt="2022-01-19T10:16:21.249" v="2318" actId="2696"/>
        <pc:sldMasterMkLst>
          <pc:docMk/>
          <pc:sldMasterMk cId="0" sldId="2147483668"/>
        </pc:sldMasterMkLst>
        <pc:sldLayoutChg chg="del">
          <pc:chgData name="Plamen Peev" userId="a7a2d318eef8e78c" providerId="LiveId" clId="{D6965882-1EE5-423E-9546-CCF90A5DD47B}" dt="2022-01-19T10:16:21.249" v="2318" actId="2696"/>
          <pc:sldLayoutMkLst>
            <pc:docMk/>
            <pc:sldMasterMk cId="0" sldId="2147483668"/>
            <pc:sldLayoutMk cId="0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59" r:id="rId7"/>
    <p:sldLayoutId id="2147483660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modern-web-design-concept-with-hand-drawn-style_2527159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86C4915-A0C8-40E7-BC40-FE517293C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26" y="-6977"/>
            <a:ext cx="4313299" cy="5143500"/>
          </a:xfrm>
          <a:prstGeom prst="rect">
            <a:avLst/>
          </a:prstGeom>
        </p:spPr>
      </p:pic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421DED-598A-492E-8D42-C65A6609C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1355" y="2331778"/>
            <a:ext cx="2948331" cy="606600"/>
          </a:xfrm>
        </p:spPr>
        <p:txBody>
          <a:bodyPr/>
          <a:lstStyle/>
          <a:p>
            <a:r>
              <a:rPr lang="en-US" sz="2400" dirty="0">
                <a:solidFill>
                  <a:srgbClr val="3B475E"/>
                </a:solidFill>
              </a:rPr>
              <a:t>Booking 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8663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70266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5635473" y="219037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Best Achievement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5139525" y="399401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Questions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809768" y="218408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Description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342345" y="309729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Demo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1928475" y="313902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Tech Stack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1928475" y="400596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Difficulties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349959" y="2014656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5326660" y="2073028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3388572" y="3734882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323222" y="3001991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7902;p56">
            <a:extLst>
              <a:ext uri="{FF2B5EF4-FFF2-40B4-BE49-F238E27FC236}">
                <a16:creationId xmlns:a16="http://schemas.microsoft.com/office/drawing/2014/main" id="{BA8ABDD8-30F1-4236-9BEB-8784B5F007F3}"/>
              </a:ext>
            </a:extLst>
          </p:cNvPr>
          <p:cNvGrpSpPr/>
          <p:nvPr/>
        </p:nvGrpSpPr>
        <p:grpSpPr>
          <a:xfrm>
            <a:off x="3349959" y="2855208"/>
            <a:ext cx="467801" cy="428937"/>
            <a:chOff x="-46042675" y="3218600"/>
            <a:chExt cx="300100" cy="263100"/>
          </a:xfrm>
          <a:solidFill>
            <a:schemeClr val="accent1"/>
          </a:solidFill>
        </p:grpSpPr>
        <p:sp>
          <p:nvSpPr>
            <p:cNvPr id="43" name="Google Shape;7903;p56">
              <a:extLst>
                <a:ext uri="{FF2B5EF4-FFF2-40B4-BE49-F238E27FC236}">
                  <a16:creationId xmlns:a16="http://schemas.microsoft.com/office/drawing/2014/main" id="{5853B2BB-31BB-48FA-BEE4-D65B120945D9}"/>
                </a:ext>
              </a:extLst>
            </p:cNvPr>
            <p:cNvSpPr/>
            <p:nvPr/>
          </p:nvSpPr>
          <p:spPr>
            <a:xfrm>
              <a:off x="-46042675" y="3302875"/>
              <a:ext cx="35475" cy="130000"/>
            </a:xfrm>
            <a:custGeom>
              <a:avLst/>
              <a:gdLst/>
              <a:ahLst/>
              <a:cxnLst/>
              <a:rect l="l" t="t" r="r" b="b"/>
              <a:pathLst>
                <a:path w="1419" h="5200" extrusionOk="0">
                  <a:moveTo>
                    <a:pt x="1" y="1"/>
                  </a:moveTo>
                  <a:lnTo>
                    <a:pt x="1" y="5199"/>
                  </a:lnTo>
                  <a:lnTo>
                    <a:pt x="1418" y="4506"/>
                  </a:lnTo>
                  <a:lnTo>
                    <a:pt x="1418" y="726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904;p56">
              <a:extLst>
                <a:ext uri="{FF2B5EF4-FFF2-40B4-BE49-F238E27FC236}">
                  <a16:creationId xmlns:a16="http://schemas.microsoft.com/office/drawing/2014/main" id="{FDC31B5E-AD1E-4BBE-A618-6290BA013FA7}"/>
                </a:ext>
              </a:extLst>
            </p:cNvPr>
            <p:cNvSpPr/>
            <p:nvPr/>
          </p:nvSpPr>
          <p:spPr>
            <a:xfrm>
              <a:off x="-45919025" y="3341475"/>
              <a:ext cx="53600" cy="52800"/>
            </a:xfrm>
            <a:custGeom>
              <a:avLst/>
              <a:gdLst/>
              <a:ahLst/>
              <a:cxnLst/>
              <a:rect l="l" t="t" r="r" b="b"/>
              <a:pathLst>
                <a:path w="2144" h="2112" extrusionOk="0"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39"/>
                    <a:pt x="473" y="2112"/>
                    <a:pt x="1072" y="2112"/>
                  </a:cubicBezTo>
                  <a:cubicBezTo>
                    <a:pt x="1671" y="2112"/>
                    <a:pt x="2143" y="1639"/>
                    <a:pt x="2143" y="1072"/>
                  </a:cubicBezTo>
                  <a:cubicBezTo>
                    <a:pt x="2143" y="473"/>
                    <a:pt x="1639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905;p56">
              <a:extLst>
                <a:ext uri="{FF2B5EF4-FFF2-40B4-BE49-F238E27FC236}">
                  <a16:creationId xmlns:a16="http://schemas.microsoft.com/office/drawing/2014/main" id="{0D05A8D6-69E0-40E0-BFA7-8BFF211FB85A}"/>
                </a:ext>
              </a:extLst>
            </p:cNvPr>
            <p:cNvSpPr/>
            <p:nvPr/>
          </p:nvSpPr>
          <p:spPr>
            <a:xfrm>
              <a:off x="-45778025" y="3302875"/>
              <a:ext cx="35450" cy="130000"/>
            </a:xfrm>
            <a:custGeom>
              <a:avLst/>
              <a:gdLst/>
              <a:ahLst/>
              <a:cxnLst/>
              <a:rect l="l" t="t" r="r" b="b"/>
              <a:pathLst>
                <a:path w="1418" h="5200" extrusionOk="0">
                  <a:moveTo>
                    <a:pt x="1418" y="1"/>
                  </a:moveTo>
                  <a:lnTo>
                    <a:pt x="0" y="726"/>
                  </a:lnTo>
                  <a:lnTo>
                    <a:pt x="0" y="4506"/>
                  </a:lnTo>
                  <a:lnTo>
                    <a:pt x="1418" y="5199"/>
                  </a:lnTo>
                  <a:lnTo>
                    <a:pt x="14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906;p56">
              <a:extLst>
                <a:ext uri="{FF2B5EF4-FFF2-40B4-BE49-F238E27FC236}">
                  <a16:creationId xmlns:a16="http://schemas.microsoft.com/office/drawing/2014/main" id="{16901EA2-AB76-48E7-BB6C-8F2100D5E119}"/>
                </a:ext>
              </a:extLst>
            </p:cNvPr>
            <p:cNvSpPr/>
            <p:nvPr/>
          </p:nvSpPr>
          <p:spPr>
            <a:xfrm>
              <a:off x="-46042675" y="3235950"/>
              <a:ext cx="300100" cy="245750"/>
            </a:xfrm>
            <a:custGeom>
              <a:avLst/>
              <a:gdLst/>
              <a:ahLst/>
              <a:cxnLst/>
              <a:rect l="l" t="t" r="r" b="b"/>
              <a:pathLst>
                <a:path w="12004" h="9830" extrusionOk="0">
                  <a:moveTo>
                    <a:pt x="6018" y="2142"/>
                  </a:moveTo>
                  <a:cubicBezTo>
                    <a:pt x="7751" y="2142"/>
                    <a:pt x="9168" y="3560"/>
                    <a:pt x="9168" y="5293"/>
                  </a:cubicBezTo>
                  <a:cubicBezTo>
                    <a:pt x="9168" y="7026"/>
                    <a:pt x="7751" y="8443"/>
                    <a:pt x="6018" y="8443"/>
                  </a:cubicBezTo>
                  <a:cubicBezTo>
                    <a:pt x="4285" y="8443"/>
                    <a:pt x="2867" y="7026"/>
                    <a:pt x="2867" y="5293"/>
                  </a:cubicBezTo>
                  <a:cubicBezTo>
                    <a:pt x="2867" y="3560"/>
                    <a:pt x="4285" y="2142"/>
                    <a:pt x="6018" y="2142"/>
                  </a:cubicBezTo>
                  <a:close/>
                  <a:moveTo>
                    <a:pt x="1765" y="0"/>
                  </a:moveTo>
                  <a:cubicBezTo>
                    <a:pt x="1576" y="0"/>
                    <a:pt x="1418" y="158"/>
                    <a:pt x="1418" y="378"/>
                  </a:cubicBezTo>
                  <a:lnTo>
                    <a:pt x="1418" y="725"/>
                  </a:lnTo>
                  <a:lnTo>
                    <a:pt x="1072" y="725"/>
                  </a:lnTo>
                  <a:cubicBezTo>
                    <a:pt x="473" y="725"/>
                    <a:pt x="1" y="1197"/>
                    <a:pt x="1" y="1796"/>
                  </a:cubicBezTo>
                  <a:lnTo>
                    <a:pt x="1" y="1890"/>
                  </a:lnTo>
                  <a:lnTo>
                    <a:pt x="1922" y="2835"/>
                  </a:lnTo>
                  <a:cubicBezTo>
                    <a:pt x="2048" y="2930"/>
                    <a:pt x="2143" y="3056"/>
                    <a:pt x="2143" y="3151"/>
                  </a:cubicBezTo>
                  <a:lnTo>
                    <a:pt x="2143" y="7372"/>
                  </a:lnTo>
                  <a:cubicBezTo>
                    <a:pt x="2143" y="7498"/>
                    <a:pt x="2048" y="7624"/>
                    <a:pt x="1922" y="7687"/>
                  </a:cubicBezTo>
                  <a:lnTo>
                    <a:pt x="1" y="8632"/>
                  </a:lnTo>
                  <a:lnTo>
                    <a:pt x="1" y="8758"/>
                  </a:lnTo>
                  <a:cubicBezTo>
                    <a:pt x="1" y="9357"/>
                    <a:pt x="473" y="9830"/>
                    <a:pt x="1072" y="9830"/>
                  </a:cubicBezTo>
                  <a:lnTo>
                    <a:pt x="10964" y="9830"/>
                  </a:lnTo>
                  <a:cubicBezTo>
                    <a:pt x="11531" y="9830"/>
                    <a:pt x="12004" y="9357"/>
                    <a:pt x="12004" y="8758"/>
                  </a:cubicBezTo>
                  <a:lnTo>
                    <a:pt x="12004" y="8632"/>
                  </a:lnTo>
                  <a:lnTo>
                    <a:pt x="10082" y="7687"/>
                  </a:lnTo>
                  <a:cubicBezTo>
                    <a:pt x="9956" y="7624"/>
                    <a:pt x="9893" y="7498"/>
                    <a:pt x="9893" y="7372"/>
                  </a:cubicBezTo>
                  <a:lnTo>
                    <a:pt x="9893" y="3151"/>
                  </a:lnTo>
                  <a:cubicBezTo>
                    <a:pt x="9893" y="3056"/>
                    <a:pt x="9956" y="2930"/>
                    <a:pt x="10082" y="2835"/>
                  </a:cubicBezTo>
                  <a:lnTo>
                    <a:pt x="12004" y="1890"/>
                  </a:lnTo>
                  <a:lnTo>
                    <a:pt x="12004" y="1796"/>
                  </a:lnTo>
                  <a:cubicBezTo>
                    <a:pt x="12004" y="1197"/>
                    <a:pt x="11531" y="725"/>
                    <a:pt x="10933" y="725"/>
                  </a:cubicBez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907;p56">
              <a:extLst>
                <a:ext uri="{FF2B5EF4-FFF2-40B4-BE49-F238E27FC236}">
                  <a16:creationId xmlns:a16="http://schemas.microsoft.com/office/drawing/2014/main" id="{F3051696-FD49-4915-B9EC-7E041DC002BF}"/>
                </a:ext>
              </a:extLst>
            </p:cNvPr>
            <p:cNvSpPr/>
            <p:nvPr/>
          </p:nvSpPr>
          <p:spPr>
            <a:xfrm>
              <a:off x="-45952875" y="3306025"/>
              <a:ext cx="122100" cy="122125"/>
            </a:xfrm>
            <a:custGeom>
              <a:avLst/>
              <a:gdLst/>
              <a:ahLst/>
              <a:cxnLst/>
              <a:rect l="l" t="t" r="r" b="b"/>
              <a:pathLst>
                <a:path w="4884" h="4885" extrusionOk="0">
                  <a:moveTo>
                    <a:pt x="2426" y="663"/>
                  </a:moveTo>
                  <a:cubicBezTo>
                    <a:pt x="3403" y="663"/>
                    <a:pt x="4190" y="1450"/>
                    <a:pt x="4190" y="2458"/>
                  </a:cubicBezTo>
                  <a:cubicBezTo>
                    <a:pt x="4159" y="3435"/>
                    <a:pt x="3371" y="4223"/>
                    <a:pt x="2426" y="4223"/>
                  </a:cubicBezTo>
                  <a:cubicBezTo>
                    <a:pt x="1449" y="4223"/>
                    <a:pt x="662" y="3435"/>
                    <a:pt x="662" y="2458"/>
                  </a:cubicBezTo>
                  <a:cubicBezTo>
                    <a:pt x="662" y="1450"/>
                    <a:pt x="1449" y="663"/>
                    <a:pt x="2426" y="663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4"/>
                    <a:pt x="0" y="2458"/>
                  </a:cubicBezTo>
                  <a:cubicBezTo>
                    <a:pt x="0" y="3782"/>
                    <a:pt x="1103" y="4884"/>
                    <a:pt x="2426" y="4884"/>
                  </a:cubicBezTo>
                  <a:cubicBezTo>
                    <a:pt x="3781" y="4884"/>
                    <a:pt x="4883" y="3782"/>
                    <a:pt x="4883" y="2458"/>
                  </a:cubicBezTo>
                  <a:cubicBezTo>
                    <a:pt x="4883" y="1104"/>
                    <a:pt x="3781" y="1"/>
                    <a:pt x="24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908;p56">
              <a:extLst>
                <a:ext uri="{FF2B5EF4-FFF2-40B4-BE49-F238E27FC236}">
                  <a16:creationId xmlns:a16="http://schemas.microsoft.com/office/drawing/2014/main" id="{028300D0-B1C0-4BE9-9D5E-37C721A11961}"/>
                </a:ext>
              </a:extLst>
            </p:cNvPr>
            <p:cNvSpPr/>
            <p:nvPr/>
          </p:nvSpPr>
          <p:spPr>
            <a:xfrm>
              <a:off x="-45941075" y="3218600"/>
              <a:ext cx="98475" cy="17375"/>
            </a:xfrm>
            <a:custGeom>
              <a:avLst/>
              <a:gdLst/>
              <a:ahLst/>
              <a:cxnLst/>
              <a:rect l="l" t="t" r="r" b="b"/>
              <a:pathLst>
                <a:path w="3939" h="695" extrusionOk="0">
                  <a:moveTo>
                    <a:pt x="536" y="1"/>
                  </a:moveTo>
                  <a:cubicBezTo>
                    <a:pt x="410" y="1"/>
                    <a:pt x="316" y="64"/>
                    <a:pt x="221" y="190"/>
                  </a:cubicBezTo>
                  <a:lnTo>
                    <a:pt x="1" y="694"/>
                  </a:lnTo>
                  <a:lnTo>
                    <a:pt x="3939" y="694"/>
                  </a:lnTo>
                  <a:lnTo>
                    <a:pt x="3655" y="190"/>
                  </a:lnTo>
                  <a:cubicBezTo>
                    <a:pt x="3592" y="64"/>
                    <a:pt x="3466" y="1"/>
                    <a:pt x="3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7974;p56">
            <a:extLst>
              <a:ext uri="{FF2B5EF4-FFF2-40B4-BE49-F238E27FC236}">
                <a16:creationId xmlns:a16="http://schemas.microsoft.com/office/drawing/2014/main" id="{5CEA3BD3-7314-4D82-AF73-C9B25EAF0474}"/>
              </a:ext>
            </a:extLst>
          </p:cNvPr>
          <p:cNvGrpSpPr/>
          <p:nvPr/>
        </p:nvGrpSpPr>
        <p:grpSpPr>
          <a:xfrm>
            <a:off x="5230929" y="3812572"/>
            <a:ext cx="504828" cy="496688"/>
            <a:chOff x="-47524975" y="3569100"/>
            <a:chExt cx="300875" cy="299925"/>
          </a:xfrm>
          <a:solidFill>
            <a:schemeClr val="accent1"/>
          </a:solidFill>
        </p:grpSpPr>
        <p:sp>
          <p:nvSpPr>
            <p:cNvPr id="54" name="Google Shape;7975;p56">
              <a:extLst>
                <a:ext uri="{FF2B5EF4-FFF2-40B4-BE49-F238E27FC236}">
                  <a16:creationId xmlns:a16="http://schemas.microsoft.com/office/drawing/2014/main" id="{20F559BD-E431-4CE3-8ED5-F09379E67567}"/>
                </a:ext>
              </a:extLst>
            </p:cNvPr>
            <p:cNvSpPr/>
            <p:nvPr/>
          </p:nvSpPr>
          <p:spPr>
            <a:xfrm>
              <a:off x="-47524975" y="3755775"/>
              <a:ext cx="115000" cy="113250"/>
            </a:xfrm>
            <a:custGeom>
              <a:avLst/>
              <a:gdLst/>
              <a:ahLst/>
              <a:cxnLst/>
              <a:rect l="l" t="t" r="r" b="b"/>
              <a:pathLst>
                <a:path w="4600" h="4530" extrusionOk="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976;p56">
              <a:extLst>
                <a:ext uri="{FF2B5EF4-FFF2-40B4-BE49-F238E27FC236}">
                  <a16:creationId xmlns:a16="http://schemas.microsoft.com/office/drawing/2014/main" id="{7448F421-88D7-4FD3-A5FD-A102DEA177F5}"/>
                </a:ext>
              </a:extLst>
            </p:cNvPr>
            <p:cNvSpPr/>
            <p:nvPr/>
          </p:nvSpPr>
          <p:spPr>
            <a:xfrm>
              <a:off x="-47346200" y="36746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977;p56">
              <a:extLst>
                <a:ext uri="{FF2B5EF4-FFF2-40B4-BE49-F238E27FC236}">
                  <a16:creationId xmlns:a16="http://schemas.microsoft.com/office/drawing/2014/main" id="{237B2064-1DEC-4C2A-8497-2AC89731F960}"/>
                </a:ext>
              </a:extLst>
            </p:cNvPr>
            <p:cNvSpPr/>
            <p:nvPr/>
          </p:nvSpPr>
          <p:spPr>
            <a:xfrm>
              <a:off x="-47382425" y="364000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978;p56">
              <a:extLst>
                <a:ext uri="{FF2B5EF4-FFF2-40B4-BE49-F238E27FC236}">
                  <a16:creationId xmlns:a16="http://schemas.microsoft.com/office/drawing/2014/main" id="{6B09A4A8-88AD-455E-A1A2-8DD0EBEF4B4B}"/>
                </a:ext>
              </a:extLst>
            </p:cNvPr>
            <p:cNvSpPr/>
            <p:nvPr/>
          </p:nvSpPr>
          <p:spPr>
            <a:xfrm>
              <a:off x="-47346975" y="36746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979;p56">
              <a:extLst>
                <a:ext uri="{FF2B5EF4-FFF2-40B4-BE49-F238E27FC236}">
                  <a16:creationId xmlns:a16="http://schemas.microsoft.com/office/drawing/2014/main" id="{68DF714E-73FF-47D9-9CF3-2EC520934810}"/>
                </a:ext>
              </a:extLst>
            </p:cNvPr>
            <p:cNvSpPr/>
            <p:nvPr/>
          </p:nvSpPr>
          <p:spPr>
            <a:xfrm>
              <a:off x="-47452525" y="3569100"/>
              <a:ext cx="228425" cy="228425"/>
            </a:xfrm>
            <a:custGeom>
              <a:avLst/>
              <a:gdLst/>
              <a:ahLst/>
              <a:cxnLst/>
              <a:rect l="l" t="t" r="r" b="b"/>
              <a:pathLst>
                <a:path w="9137" h="9137" extrusionOk="0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00;p28">
            <a:extLst>
              <a:ext uri="{FF2B5EF4-FFF2-40B4-BE49-F238E27FC236}">
                <a16:creationId xmlns:a16="http://schemas.microsoft.com/office/drawing/2014/main" id="{3346DE5D-9D5D-4A3C-913A-544E43DB7256}"/>
              </a:ext>
            </a:extLst>
          </p:cNvPr>
          <p:cNvSpPr/>
          <p:nvPr/>
        </p:nvSpPr>
        <p:spPr>
          <a:xfrm>
            <a:off x="748787" y="157456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5" name="Google Shape;402;p28">
            <a:extLst>
              <a:ext uri="{FF2B5EF4-FFF2-40B4-BE49-F238E27FC236}">
                <a16:creationId xmlns:a16="http://schemas.microsoft.com/office/drawing/2014/main" id="{9B0511E8-0DCF-4A4C-9FD5-13A058BD6B8C}"/>
              </a:ext>
            </a:extLst>
          </p:cNvPr>
          <p:cNvSpPr/>
          <p:nvPr/>
        </p:nvSpPr>
        <p:spPr>
          <a:xfrm>
            <a:off x="760610" y="936477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48FFD5"/>
              </a:solidFill>
            </a:endParaRPr>
          </a:p>
        </p:txBody>
      </p:sp>
      <p:sp>
        <p:nvSpPr>
          <p:cNvPr id="16" name="Google Shape;403;p28">
            <a:extLst>
              <a:ext uri="{FF2B5EF4-FFF2-40B4-BE49-F238E27FC236}">
                <a16:creationId xmlns:a16="http://schemas.microsoft.com/office/drawing/2014/main" id="{A2E0D409-DF42-477C-870B-0FC0C8B7FEB4}"/>
              </a:ext>
            </a:extLst>
          </p:cNvPr>
          <p:cNvSpPr txBox="1">
            <a:spLocks/>
          </p:cNvSpPr>
          <p:nvPr/>
        </p:nvSpPr>
        <p:spPr>
          <a:xfrm>
            <a:off x="443278" y="33100"/>
            <a:ext cx="244343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</a:rPr>
              <a:t>HOTEL MANAGER</a:t>
            </a:r>
          </a:p>
        </p:txBody>
      </p:sp>
      <p:cxnSp>
        <p:nvCxnSpPr>
          <p:cNvPr id="20" name="Google Shape;407;p28">
            <a:extLst>
              <a:ext uri="{FF2B5EF4-FFF2-40B4-BE49-F238E27FC236}">
                <a16:creationId xmlns:a16="http://schemas.microsoft.com/office/drawing/2014/main" id="{0DD6D999-D774-4169-B56B-4B7BE6C32466}"/>
              </a:ext>
            </a:extLst>
          </p:cNvPr>
          <p:cNvCxnSpPr/>
          <p:nvPr/>
        </p:nvCxnSpPr>
        <p:spPr>
          <a:xfrm>
            <a:off x="-46861" y="619352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408;p28">
            <a:extLst>
              <a:ext uri="{FF2B5EF4-FFF2-40B4-BE49-F238E27FC236}">
                <a16:creationId xmlns:a16="http://schemas.microsoft.com/office/drawing/2014/main" id="{AC469E34-8DC2-4793-80DC-9DF88C351D3F}"/>
              </a:ext>
            </a:extLst>
          </p:cNvPr>
          <p:cNvSpPr/>
          <p:nvPr/>
        </p:nvSpPr>
        <p:spPr>
          <a:xfrm>
            <a:off x="244310" y="91502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3" name="Google Shape;410;p28">
            <a:extLst>
              <a:ext uri="{FF2B5EF4-FFF2-40B4-BE49-F238E27FC236}">
                <a16:creationId xmlns:a16="http://schemas.microsoft.com/office/drawing/2014/main" id="{FC51E5C4-27F4-4C26-890A-F0F074446723}"/>
              </a:ext>
            </a:extLst>
          </p:cNvPr>
          <p:cNvSpPr/>
          <p:nvPr/>
        </p:nvSpPr>
        <p:spPr>
          <a:xfrm>
            <a:off x="357598" y="1028839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" name="Google Shape;411;p28">
            <a:extLst>
              <a:ext uri="{FF2B5EF4-FFF2-40B4-BE49-F238E27FC236}">
                <a16:creationId xmlns:a16="http://schemas.microsoft.com/office/drawing/2014/main" id="{E7E5021E-2562-4F30-A4DF-93E77219C2CC}"/>
              </a:ext>
            </a:extLst>
          </p:cNvPr>
          <p:cNvSpPr/>
          <p:nvPr/>
        </p:nvSpPr>
        <p:spPr>
          <a:xfrm>
            <a:off x="244310" y="156986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cxnSp>
        <p:nvCxnSpPr>
          <p:cNvPr id="34" name="Google Shape;407;p28">
            <a:extLst>
              <a:ext uri="{FF2B5EF4-FFF2-40B4-BE49-F238E27FC236}">
                <a16:creationId xmlns:a16="http://schemas.microsoft.com/office/drawing/2014/main" id="{A41C439A-B6C8-4F2E-B21E-D03BA19EACC1}"/>
              </a:ext>
            </a:extLst>
          </p:cNvPr>
          <p:cNvCxnSpPr/>
          <p:nvPr/>
        </p:nvCxnSpPr>
        <p:spPr>
          <a:xfrm>
            <a:off x="5742846" y="581388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A4DFCB-1ED4-46E3-9B09-86FF0BA82A7C}"/>
              </a:ext>
            </a:extLst>
          </p:cNvPr>
          <p:cNvSpPr txBox="1"/>
          <p:nvPr/>
        </p:nvSpPr>
        <p:spPr>
          <a:xfrm>
            <a:off x="6683883" y="131856"/>
            <a:ext cx="1477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 BOOKER</a:t>
            </a:r>
          </a:p>
        </p:txBody>
      </p:sp>
      <p:grpSp>
        <p:nvGrpSpPr>
          <p:cNvPr id="38" name="Google Shape;6793;p54">
            <a:extLst>
              <a:ext uri="{FF2B5EF4-FFF2-40B4-BE49-F238E27FC236}">
                <a16:creationId xmlns:a16="http://schemas.microsoft.com/office/drawing/2014/main" id="{2D6CBE29-AE44-42D8-B65D-C038DE113222}"/>
              </a:ext>
            </a:extLst>
          </p:cNvPr>
          <p:cNvGrpSpPr/>
          <p:nvPr/>
        </p:nvGrpSpPr>
        <p:grpSpPr>
          <a:xfrm>
            <a:off x="324887" y="1640487"/>
            <a:ext cx="243430" cy="249153"/>
            <a:chOff x="-61783350" y="3743950"/>
            <a:chExt cx="316650" cy="317450"/>
          </a:xfrm>
          <a:solidFill>
            <a:schemeClr val="tx1"/>
          </a:solidFill>
        </p:grpSpPr>
        <p:sp>
          <p:nvSpPr>
            <p:cNvPr id="39" name="Google Shape;6794;p54">
              <a:extLst>
                <a:ext uri="{FF2B5EF4-FFF2-40B4-BE49-F238E27FC236}">
                  <a16:creationId xmlns:a16="http://schemas.microsoft.com/office/drawing/2014/main" id="{ADB5A05D-4FC3-435B-B8AD-025FBE9E2C23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95;p54">
              <a:extLst>
                <a:ext uri="{FF2B5EF4-FFF2-40B4-BE49-F238E27FC236}">
                  <a16:creationId xmlns:a16="http://schemas.microsoft.com/office/drawing/2014/main" id="{7AF7A835-BEF0-4656-AE60-E1AB4C4C16F0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46;p29">
            <a:extLst>
              <a:ext uri="{FF2B5EF4-FFF2-40B4-BE49-F238E27FC236}">
                <a16:creationId xmlns:a16="http://schemas.microsoft.com/office/drawing/2014/main" id="{134E1727-6CF6-4451-AF8C-8CC9C1E2D397}"/>
              </a:ext>
            </a:extLst>
          </p:cNvPr>
          <p:cNvSpPr/>
          <p:nvPr/>
        </p:nvSpPr>
        <p:spPr>
          <a:xfrm rot="10800000">
            <a:off x="5825527" y="85274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47;p29">
            <a:extLst>
              <a:ext uri="{FF2B5EF4-FFF2-40B4-BE49-F238E27FC236}">
                <a16:creationId xmlns:a16="http://schemas.microsoft.com/office/drawing/2014/main" id="{61CC3C04-834D-4519-BD25-1AD24478D034}"/>
              </a:ext>
            </a:extLst>
          </p:cNvPr>
          <p:cNvSpPr/>
          <p:nvPr/>
        </p:nvSpPr>
        <p:spPr>
          <a:xfrm rot="10800000">
            <a:off x="5825527" y="155613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50;p29">
            <a:extLst>
              <a:ext uri="{FF2B5EF4-FFF2-40B4-BE49-F238E27FC236}">
                <a16:creationId xmlns:a16="http://schemas.microsoft.com/office/drawing/2014/main" id="{D0DB020B-D824-420A-AC5F-11E8A537E8BC}"/>
              </a:ext>
            </a:extLst>
          </p:cNvPr>
          <p:cNvSpPr/>
          <p:nvPr/>
        </p:nvSpPr>
        <p:spPr>
          <a:xfrm>
            <a:off x="8218427" y="79928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1;p29">
            <a:extLst>
              <a:ext uri="{FF2B5EF4-FFF2-40B4-BE49-F238E27FC236}">
                <a16:creationId xmlns:a16="http://schemas.microsoft.com/office/drawing/2014/main" id="{B33A2B76-9DFA-46B0-9B60-3E1B0E20E0C0}"/>
              </a:ext>
            </a:extLst>
          </p:cNvPr>
          <p:cNvSpPr/>
          <p:nvPr/>
        </p:nvSpPr>
        <p:spPr>
          <a:xfrm>
            <a:off x="8218427" y="150063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57;p29">
            <a:extLst>
              <a:ext uri="{FF2B5EF4-FFF2-40B4-BE49-F238E27FC236}">
                <a16:creationId xmlns:a16="http://schemas.microsoft.com/office/drawing/2014/main" id="{8052C8ED-28C5-469B-8216-46D23482CCCF}"/>
              </a:ext>
            </a:extLst>
          </p:cNvPr>
          <p:cNvSpPr txBox="1">
            <a:spLocks/>
          </p:cNvSpPr>
          <p:nvPr/>
        </p:nvSpPr>
        <p:spPr>
          <a:xfrm>
            <a:off x="5742846" y="1759363"/>
            <a:ext cx="24189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>
                <a:solidFill>
                  <a:srgbClr val="0E2A47"/>
                </a:solidFill>
              </a:rPr>
              <a:t>CANCEL RESERVATION</a:t>
            </a:r>
          </a:p>
        </p:txBody>
      </p:sp>
      <p:sp>
        <p:nvSpPr>
          <p:cNvPr id="54" name="Google Shape;558;p29">
            <a:extLst>
              <a:ext uri="{FF2B5EF4-FFF2-40B4-BE49-F238E27FC236}">
                <a16:creationId xmlns:a16="http://schemas.microsoft.com/office/drawing/2014/main" id="{734AF3BF-EBC8-4BEC-A432-77F8AF83E2AC}"/>
              </a:ext>
            </a:extLst>
          </p:cNvPr>
          <p:cNvSpPr txBox="1">
            <a:spLocks/>
          </p:cNvSpPr>
          <p:nvPr/>
        </p:nvSpPr>
        <p:spPr>
          <a:xfrm>
            <a:off x="5532068" y="1063826"/>
            <a:ext cx="2515863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>
                <a:solidFill>
                  <a:srgbClr val="0E2A47"/>
                </a:solidFill>
              </a:rPr>
              <a:t>MAKE RESERVATION</a:t>
            </a:r>
          </a:p>
        </p:txBody>
      </p:sp>
      <p:sp>
        <p:nvSpPr>
          <p:cNvPr id="57" name="Google Shape;558;p29">
            <a:extLst>
              <a:ext uri="{FF2B5EF4-FFF2-40B4-BE49-F238E27FC236}">
                <a16:creationId xmlns:a16="http://schemas.microsoft.com/office/drawing/2014/main" id="{C1F81221-6496-488F-9990-E622C4309F58}"/>
              </a:ext>
            </a:extLst>
          </p:cNvPr>
          <p:cNvSpPr txBox="1">
            <a:spLocks/>
          </p:cNvSpPr>
          <p:nvPr/>
        </p:nvSpPr>
        <p:spPr>
          <a:xfrm>
            <a:off x="580488" y="1118398"/>
            <a:ext cx="2515863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>
                <a:solidFill>
                  <a:srgbClr val="0E2A47"/>
                </a:solidFill>
              </a:rPr>
              <a:t>MANAGE HOTEL OFFERS</a:t>
            </a:r>
          </a:p>
        </p:txBody>
      </p:sp>
      <p:sp>
        <p:nvSpPr>
          <p:cNvPr id="58" name="Google Shape;557;p29">
            <a:extLst>
              <a:ext uri="{FF2B5EF4-FFF2-40B4-BE49-F238E27FC236}">
                <a16:creationId xmlns:a16="http://schemas.microsoft.com/office/drawing/2014/main" id="{E0688328-B0B5-4A25-9BBB-36A082AFB8F3}"/>
              </a:ext>
            </a:extLst>
          </p:cNvPr>
          <p:cNvSpPr txBox="1">
            <a:spLocks/>
          </p:cNvSpPr>
          <p:nvPr/>
        </p:nvSpPr>
        <p:spPr>
          <a:xfrm>
            <a:off x="463563" y="1772129"/>
            <a:ext cx="2592132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>
                <a:solidFill>
                  <a:srgbClr val="0E2A47"/>
                </a:solidFill>
              </a:rPr>
              <a:t>INSPECT PERFORMANCE</a:t>
            </a:r>
          </a:p>
        </p:txBody>
      </p:sp>
      <p:grpSp>
        <p:nvGrpSpPr>
          <p:cNvPr id="59" name="Google Shape;8662;p58">
            <a:extLst>
              <a:ext uri="{FF2B5EF4-FFF2-40B4-BE49-F238E27FC236}">
                <a16:creationId xmlns:a16="http://schemas.microsoft.com/office/drawing/2014/main" id="{641043CA-62DD-483D-9F45-95B78CB3FD13}"/>
              </a:ext>
            </a:extLst>
          </p:cNvPr>
          <p:cNvGrpSpPr/>
          <p:nvPr/>
        </p:nvGrpSpPr>
        <p:grpSpPr>
          <a:xfrm>
            <a:off x="8284561" y="843858"/>
            <a:ext cx="291607" cy="326517"/>
            <a:chOff x="-6689825" y="3992050"/>
            <a:chExt cx="293025" cy="291250"/>
          </a:xfrm>
          <a:solidFill>
            <a:schemeClr val="tx1"/>
          </a:solidFill>
        </p:grpSpPr>
        <p:sp>
          <p:nvSpPr>
            <p:cNvPr id="60" name="Google Shape;8663;p58">
              <a:extLst>
                <a:ext uri="{FF2B5EF4-FFF2-40B4-BE49-F238E27FC236}">
                  <a16:creationId xmlns:a16="http://schemas.microsoft.com/office/drawing/2014/main" id="{31C4150B-F74D-48C1-87CB-A4A7F5982795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664;p58">
              <a:extLst>
                <a:ext uri="{FF2B5EF4-FFF2-40B4-BE49-F238E27FC236}">
                  <a16:creationId xmlns:a16="http://schemas.microsoft.com/office/drawing/2014/main" id="{66C4FE87-03F1-4BFC-8C12-735B9FAEB482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665;p58">
              <a:extLst>
                <a:ext uri="{FF2B5EF4-FFF2-40B4-BE49-F238E27FC236}">
                  <a16:creationId xmlns:a16="http://schemas.microsoft.com/office/drawing/2014/main" id="{8564A456-16F0-44B8-B8CC-25E8FEFEF0AB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666;p58">
              <a:extLst>
                <a:ext uri="{FF2B5EF4-FFF2-40B4-BE49-F238E27FC236}">
                  <a16:creationId xmlns:a16="http://schemas.microsoft.com/office/drawing/2014/main" id="{9DE57C1A-ACC6-4932-A37A-3318F2557324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667;p58">
              <a:extLst>
                <a:ext uri="{FF2B5EF4-FFF2-40B4-BE49-F238E27FC236}">
                  <a16:creationId xmlns:a16="http://schemas.microsoft.com/office/drawing/2014/main" id="{36ABD845-1656-4B4E-9225-3D0261AB52F8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668;p58">
              <a:extLst>
                <a:ext uri="{FF2B5EF4-FFF2-40B4-BE49-F238E27FC236}">
                  <a16:creationId xmlns:a16="http://schemas.microsoft.com/office/drawing/2014/main" id="{B769A4CD-4D7C-4799-ADE7-590AE26D43DB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669;p58">
              <a:extLst>
                <a:ext uri="{FF2B5EF4-FFF2-40B4-BE49-F238E27FC236}">
                  <a16:creationId xmlns:a16="http://schemas.microsoft.com/office/drawing/2014/main" id="{DBDBA7DF-300C-4FBA-B145-E00FC4C84AA6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670;p58">
              <a:extLst>
                <a:ext uri="{FF2B5EF4-FFF2-40B4-BE49-F238E27FC236}">
                  <a16:creationId xmlns:a16="http://schemas.microsoft.com/office/drawing/2014/main" id="{736AE4D7-6671-4750-A7C7-A2CE8235E55C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671;p58">
              <a:extLst>
                <a:ext uri="{FF2B5EF4-FFF2-40B4-BE49-F238E27FC236}">
                  <a16:creationId xmlns:a16="http://schemas.microsoft.com/office/drawing/2014/main" id="{C49CD0C8-3466-428E-A331-CEF932E8FB5D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672;p58">
              <a:extLst>
                <a:ext uri="{FF2B5EF4-FFF2-40B4-BE49-F238E27FC236}">
                  <a16:creationId xmlns:a16="http://schemas.microsoft.com/office/drawing/2014/main" id="{C02D1F08-D429-4919-AF41-96E937526AE9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673;p58">
              <a:extLst>
                <a:ext uri="{FF2B5EF4-FFF2-40B4-BE49-F238E27FC236}">
                  <a16:creationId xmlns:a16="http://schemas.microsoft.com/office/drawing/2014/main" id="{8742BD2B-FD7F-4105-8CDE-A083F30BA86E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674;p58">
              <a:extLst>
                <a:ext uri="{FF2B5EF4-FFF2-40B4-BE49-F238E27FC236}">
                  <a16:creationId xmlns:a16="http://schemas.microsoft.com/office/drawing/2014/main" id="{1F0173DB-EE9B-42BF-8900-9EE72C358301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2" name="Google Shape;6201;p52">
            <a:extLst>
              <a:ext uri="{FF2B5EF4-FFF2-40B4-BE49-F238E27FC236}">
                <a16:creationId xmlns:a16="http://schemas.microsoft.com/office/drawing/2014/main" id="{48611E10-7295-4FC3-9C6C-76966488260B}"/>
              </a:ext>
            </a:extLst>
          </p:cNvPr>
          <p:cNvSpPr/>
          <p:nvPr/>
        </p:nvSpPr>
        <p:spPr>
          <a:xfrm>
            <a:off x="8280190" y="1572508"/>
            <a:ext cx="313832" cy="280145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70" name="Google Shape;459;p29">
            <a:extLst>
              <a:ext uri="{FF2B5EF4-FFF2-40B4-BE49-F238E27FC236}">
                <a16:creationId xmlns:a16="http://schemas.microsoft.com/office/drawing/2014/main" id="{EC10CD01-DA7E-40AB-8B75-4B2987626FAD}"/>
              </a:ext>
            </a:extLst>
          </p:cNvPr>
          <p:cNvSpPr/>
          <p:nvPr/>
        </p:nvSpPr>
        <p:spPr>
          <a:xfrm>
            <a:off x="4119261" y="4045100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460;p29">
            <a:extLst>
              <a:ext uri="{FF2B5EF4-FFF2-40B4-BE49-F238E27FC236}">
                <a16:creationId xmlns:a16="http://schemas.microsoft.com/office/drawing/2014/main" id="{BED8F7DC-A6D7-4176-953D-E2A323CE49A2}"/>
              </a:ext>
            </a:extLst>
          </p:cNvPr>
          <p:cNvSpPr/>
          <p:nvPr/>
        </p:nvSpPr>
        <p:spPr>
          <a:xfrm>
            <a:off x="3976678" y="4549640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61;p29">
            <a:extLst>
              <a:ext uri="{FF2B5EF4-FFF2-40B4-BE49-F238E27FC236}">
                <a16:creationId xmlns:a16="http://schemas.microsoft.com/office/drawing/2014/main" id="{1667917E-83BD-4059-AC0E-C12B83EFD30F}"/>
              </a:ext>
            </a:extLst>
          </p:cNvPr>
          <p:cNvSpPr/>
          <p:nvPr/>
        </p:nvSpPr>
        <p:spPr>
          <a:xfrm>
            <a:off x="2886715" y="2153129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62;p29">
            <a:extLst>
              <a:ext uri="{FF2B5EF4-FFF2-40B4-BE49-F238E27FC236}">
                <a16:creationId xmlns:a16="http://schemas.microsoft.com/office/drawing/2014/main" id="{778AAB1D-B2DD-483A-912C-F496E9B6B84E}"/>
              </a:ext>
            </a:extLst>
          </p:cNvPr>
          <p:cNvSpPr/>
          <p:nvPr/>
        </p:nvSpPr>
        <p:spPr>
          <a:xfrm>
            <a:off x="2967608" y="2235382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63;p29">
            <a:extLst>
              <a:ext uri="{FF2B5EF4-FFF2-40B4-BE49-F238E27FC236}">
                <a16:creationId xmlns:a16="http://schemas.microsoft.com/office/drawing/2014/main" id="{7B5D2E42-E842-491B-A5C4-39E5B5B88416}"/>
              </a:ext>
            </a:extLst>
          </p:cNvPr>
          <p:cNvSpPr/>
          <p:nvPr/>
        </p:nvSpPr>
        <p:spPr>
          <a:xfrm>
            <a:off x="2886715" y="3968335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64;p29">
            <a:extLst>
              <a:ext uri="{FF2B5EF4-FFF2-40B4-BE49-F238E27FC236}">
                <a16:creationId xmlns:a16="http://schemas.microsoft.com/office/drawing/2014/main" id="{85507FFF-3097-45C9-8F8E-97B85A6F69AA}"/>
              </a:ext>
            </a:extLst>
          </p:cNvPr>
          <p:cNvSpPr/>
          <p:nvPr/>
        </p:nvSpPr>
        <p:spPr>
          <a:xfrm>
            <a:off x="2967608" y="2235382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65;p29">
            <a:extLst>
              <a:ext uri="{FF2B5EF4-FFF2-40B4-BE49-F238E27FC236}">
                <a16:creationId xmlns:a16="http://schemas.microsoft.com/office/drawing/2014/main" id="{1D9466F6-3AAA-4A19-BD7B-1F13D52041D3}"/>
              </a:ext>
            </a:extLst>
          </p:cNvPr>
          <p:cNvSpPr/>
          <p:nvPr/>
        </p:nvSpPr>
        <p:spPr>
          <a:xfrm>
            <a:off x="2967608" y="2356025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466;p29">
            <a:extLst>
              <a:ext uri="{FF2B5EF4-FFF2-40B4-BE49-F238E27FC236}">
                <a16:creationId xmlns:a16="http://schemas.microsoft.com/office/drawing/2014/main" id="{02BEA22C-3869-40CE-B88D-6441AD65DB9B}"/>
              </a:ext>
            </a:extLst>
          </p:cNvPr>
          <p:cNvSpPr/>
          <p:nvPr/>
        </p:nvSpPr>
        <p:spPr>
          <a:xfrm>
            <a:off x="5343566" y="2356025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467;p29">
            <a:extLst>
              <a:ext uri="{FF2B5EF4-FFF2-40B4-BE49-F238E27FC236}">
                <a16:creationId xmlns:a16="http://schemas.microsoft.com/office/drawing/2014/main" id="{0CA6A797-490A-452B-AE22-6E29047A9A84}"/>
              </a:ext>
            </a:extLst>
          </p:cNvPr>
          <p:cNvSpPr/>
          <p:nvPr/>
        </p:nvSpPr>
        <p:spPr>
          <a:xfrm>
            <a:off x="4937742" y="2356025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68;p29">
            <a:extLst>
              <a:ext uri="{FF2B5EF4-FFF2-40B4-BE49-F238E27FC236}">
                <a16:creationId xmlns:a16="http://schemas.microsoft.com/office/drawing/2014/main" id="{7FD11138-F852-4465-963E-D36866C43A0C}"/>
              </a:ext>
            </a:extLst>
          </p:cNvPr>
          <p:cNvSpPr/>
          <p:nvPr/>
        </p:nvSpPr>
        <p:spPr>
          <a:xfrm>
            <a:off x="4541520" y="2579499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469;p29">
            <a:extLst>
              <a:ext uri="{FF2B5EF4-FFF2-40B4-BE49-F238E27FC236}">
                <a16:creationId xmlns:a16="http://schemas.microsoft.com/office/drawing/2014/main" id="{771F27D2-0CDA-4536-A315-BD1CEA11E147}"/>
              </a:ext>
            </a:extLst>
          </p:cNvPr>
          <p:cNvSpPr/>
          <p:nvPr/>
        </p:nvSpPr>
        <p:spPr>
          <a:xfrm>
            <a:off x="4541520" y="2985321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470;p29">
            <a:extLst>
              <a:ext uri="{FF2B5EF4-FFF2-40B4-BE49-F238E27FC236}">
                <a16:creationId xmlns:a16="http://schemas.microsoft.com/office/drawing/2014/main" id="{54677BE7-1F7F-442F-A16B-F87478F28882}"/>
              </a:ext>
            </a:extLst>
          </p:cNvPr>
          <p:cNvSpPr/>
          <p:nvPr/>
        </p:nvSpPr>
        <p:spPr>
          <a:xfrm>
            <a:off x="4541520" y="3132015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471;p29">
            <a:extLst>
              <a:ext uri="{FF2B5EF4-FFF2-40B4-BE49-F238E27FC236}">
                <a16:creationId xmlns:a16="http://schemas.microsoft.com/office/drawing/2014/main" id="{6310A0BC-4EFE-4BBA-90C5-5EEE26E38334}"/>
              </a:ext>
            </a:extLst>
          </p:cNvPr>
          <p:cNvSpPr/>
          <p:nvPr/>
        </p:nvSpPr>
        <p:spPr>
          <a:xfrm>
            <a:off x="4541520" y="3278710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472;p29">
            <a:extLst>
              <a:ext uri="{FF2B5EF4-FFF2-40B4-BE49-F238E27FC236}">
                <a16:creationId xmlns:a16="http://schemas.microsoft.com/office/drawing/2014/main" id="{CFA2F2C8-79AB-44DB-9BB7-5EE83938E2D3}"/>
              </a:ext>
            </a:extLst>
          </p:cNvPr>
          <p:cNvSpPr/>
          <p:nvPr/>
        </p:nvSpPr>
        <p:spPr>
          <a:xfrm>
            <a:off x="4541520" y="3425405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473;p29">
            <a:extLst>
              <a:ext uri="{FF2B5EF4-FFF2-40B4-BE49-F238E27FC236}">
                <a16:creationId xmlns:a16="http://schemas.microsoft.com/office/drawing/2014/main" id="{CD4A8452-A3ED-4757-BDCE-295A27EF31E5}"/>
              </a:ext>
            </a:extLst>
          </p:cNvPr>
          <p:cNvSpPr/>
          <p:nvPr/>
        </p:nvSpPr>
        <p:spPr>
          <a:xfrm>
            <a:off x="4541520" y="3572114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474;p29">
            <a:extLst>
              <a:ext uri="{FF2B5EF4-FFF2-40B4-BE49-F238E27FC236}">
                <a16:creationId xmlns:a16="http://schemas.microsoft.com/office/drawing/2014/main" id="{C82F2538-0F55-4444-8DD7-E0C6809F441C}"/>
              </a:ext>
            </a:extLst>
          </p:cNvPr>
          <p:cNvSpPr/>
          <p:nvPr/>
        </p:nvSpPr>
        <p:spPr>
          <a:xfrm>
            <a:off x="5324378" y="3580340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475;p29">
            <a:extLst>
              <a:ext uri="{FF2B5EF4-FFF2-40B4-BE49-F238E27FC236}">
                <a16:creationId xmlns:a16="http://schemas.microsoft.com/office/drawing/2014/main" id="{E16DCA3C-5242-4A6F-8A75-0D2B96D6F38B}"/>
              </a:ext>
            </a:extLst>
          </p:cNvPr>
          <p:cNvSpPr/>
          <p:nvPr/>
        </p:nvSpPr>
        <p:spPr>
          <a:xfrm>
            <a:off x="5487524" y="3580340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476;p29">
            <a:extLst>
              <a:ext uri="{FF2B5EF4-FFF2-40B4-BE49-F238E27FC236}">
                <a16:creationId xmlns:a16="http://schemas.microsoft.com/office/drawing/2014/main" id="{4BCDF973-6B08-4977-92FF-0A619F0FF1B5}"/>
              </a:ext>
            </a:extLst>
          </p:cNvPr>
          <p:cNvSpPr/>
          <p:nvPr/>
        </p:nvSpPr>
        <p:spPr>
          <a:xfrm>
            <a:off x="5650670" y="3580340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477;p29">
            <a:extLst>
              <a:ext uri="{FF2B5EF4-FFF2-40B4-BE49-F238E27FC236}">
                <a16:creationId xmlns:a16="http://schemas.microsoft.com/office/drawing/2014/main" id="{20EA80A6-40C7-42F2-BD52-62940FC50D45}"/>
              </a:ext>
            </a:extLst>
          </p:cNvPr>
          <p:cNvSpPr/>
          <p:nvPr/>
        </p:nvSpPr>
        <p:spPr>
          <a:xfrm>
            <a:off x="5445022" y="2268283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478;p29">
            <a:extLst>
              <a:ext uri="{FF2B5EF4-FFF2-40B4-BE49-F238E27FC236}">
                <a16:creationId xmlns:a16="http://schemas.microsoft.com/office/drawing/2014/main" id="{3369825C-E619-48A9-A0E6-A25531A99F7A}"/>
              </a:ext>
            </a:extLst>
          </p:cNvPr>
          <p:cNvSpPr/>
          <p:nvPr/>
        </p:nvSpPr>
        <p:spPr>
          <a:xfrm>
            <a:off x="5567041" y="2268283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479;p29">
            <a:extLst>
              <a:ext uri="{FF2B5EF4-FFF2-40B4-BE49-F238E27FC236}">
                <a16:creationId xmlns:a16="http://schemas.microsoft.com/office/drawing/2014/main" id="{3B773486-EB5A-48F1-B077-664FEFB3CEBF}"/>
              </a:ext>
            </a:extLst>
          </p:cNvPr>
          <p:cNvSpPr/>
          <p:nvPr/>
        </p:nvSpPr>
        <p:spPr>
          <a:xfrm>
            <a:off x="5689060" y="2268283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480;p29">
            <a:extLst>
              <a:ext uri="{FF2B5EF4-FFF2-40B4-BE49-F238E27FC236}">
                <a16:creationId xmlns:a16="http://schemas.microsoft.com/office/drawing/2014/main" id="{3C3F125F-BDB9-41C0-8572-A78C1DFA470B}"/>
              </a:ext>
            </a:extLst>
          </p:cNvPr>
          <p:cNvSpPr/>
          <p:nvPr/>
        </p:nvSpPr>
        <p:spPr>
          <a:xfrm>
            <a:off x="3063575" y="2579499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481;p29">
            <a:extLst>
              <a:ext uri="{FF2B5EF4-FFF2-40B4-BE49-F238E27FC236}">
                <a16:creationId xmlns:a16="http://schemas.microsoft.com/office/drawing/2014/main" id="{934837F8-99AA-477C-8F40-6847F448C39D}"/>
              </a:ext>
            </a:extLst>
          </p:cNvPr>
          <p:cNvSpPr/>
          <p:nvPr/>
        </p:nvSpPr>
        <p:spPr>
          <a:xfrm>
            <a:off x="3063575" y="3142993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482;p29">
            <a:extLst>
              <a:ext uri="{FF2B5EF4-FFF2-40B4-BE49-F238E27FC236}">
                <a16:creationId xmlns:a16="http://schemas.microsoft.com/office/drawing/2014/main" id="{2850FB26-FF15-4688-B155-A9AFC4CEF10D}"/>
              </a:ext>
            </a:extLst>
          </p:cNvPr>
          <p:cNvSpPr/>
          <p:nvPr/>
        </p:nvSpPr>
        <p:spPr>
          <a:xfrm>
            <a:off x="3063575" y="3345889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483;p29">
            <a:extLst>
              <a:ext uri="{FF2B5EF4-FFF2-40B4-BE49-F238E27FC236}">
                <a16:creationId xmlns:a16="http://schemas.microsoft.com/office/drawing/2014/main" id="{5F0F96B7-A1DA-42AD-B9DF-DC32B8684663}"/>
              </a:ext>
            </a:extLst>
          </p:cNvPr>
          <p:cNvSpPr/>
          <p:nvPr/>
        </p:nvSpPr>
        <p:spPr>
          <a:xfrm>
            <a:off x="3063575" y="3458321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484;p29">
            <a:extLst>
              <a:ext uri="{FF2B5EF4-FFF2-40B4-BE49-F238E27FC236}">
                <a16:creationId xmlns:a16="http://schemas.microsoft.com/office/drawing/2014/main" id="{30E9E072-348F-4841-8317-5D73B8FA732D}"/>
              </a:ext>
            </a:extLst>
          </p:cNvPr>
          <p:cNvSpPr/>
          <p:nvPr/>
        </p:nvSpPr>
        <p:spPr>
          <a:xfrm>
            <a:off x="3063575" y="3572114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485;p29">
            <a:extLst>
              <a:ext uri="{FF2B5EF4-FFF2-40B4-BE49-F238E27FC236}">
                <a16:creationId xmlns:a16="http://schemas.microsoft.com/office/drawing/2014/main" id="{F958F103-FA02-4DC2-B85C-0376A6CA22D2}"/>
              </a:ext>
            </a:extLst>
          </p:cNvPr>
          <p:cNvSpPr/>
          <p:nvPr/>
        </p:nvSpPr>
        <p:spPr>
          <a:xfrm>
            <a:off x="3063575" y="3684532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486;p29">
            <a:extLst>
              <a:ext uri="{FF2B5EF4-FFF2-40B4-BE49-F238E27FC236}">
                <a16:creationId xmlns:a16="http://schemas.microsoft.com/office/drawing/2014/main" id="{ADDF4FE5-F513-4716-96DB-B183FA369525}"/>
              </a:ext>
            </a:extLst>
          </p:cNvPr>
          <p:cNvSpPr/>
          <p:nvPr/>
        </p:nvSpPr>
        <p:spPr>
          <a:xfrm>
            <a:off x="3664085" y="2579499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487;p29">
            <a:extLst>
              <a:ext uri="{FF2B5EF4-FFF2-40B4-BE49-F238E27FC236}">
                <a16:creationId xmlns:a16="http://schemas.microsoft.com/office/drawing/2014/main" id="{EC520255-BC37-4509-8F51-471297AE3240}"/>
              </a:ext>
            </a:extLst>
          </p:cNvPr>
          <p:cNvSpPr/>
          <p:nvPr/>
        </p:nvSpPr>
        <p:spPr>
          <a:xfrm>
            <a:off x="3664085" y="3142993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488;p29">
            <a:extLst>
              <a:ext uri="{FF2B5EF4-FFF2-40B4-BE49-F238E27FC236}">
                <a16:creationId xmlns:a16="http://schemas.microsoft.com/office/drawing/2014/main" id="{E887143A-4D18-4EAF-9E36-AD7B21A4C2EB}"/>
              </a:ext>
            </a:extLst>
          </p:cNvPr>
          <p:cNvSpPr/>
          <p:nvPr/>
        </p:nvSpPr>
        <p:spPr>
          <a:xfrm>
            <a:off x="3664085" y="3345889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489;p29">
            <a:extLst>
              <a:ext uri="{FF2B5EF4-FFF2-40B4-BE49-F238E27FC236}">
                <a16:creationId xmlns:a16="http://schemas.microsoft.com/office/drawing/2014/main" id="{8FBDDDF0-860E-4C74-B660-0BC041E01487}"/>
              </a:ext>
            </a:extLst>
          </p:cNvPr>
          <p:cNvSpPr/>
          <p:nvPr/>
        </p:nvSpPr>
        <p:spPr>
          <a:xfrm>
            <a:off x="3664085" y="3458321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490;p29">
            <a:extLst>
              <a:ext uri="{FF2B5EF4-FFF2-40B4-BE49-F238E27FC236}">
                <a16:creationId xmlns:a16="http://schemas.microsoft.com/office/drawing/2014/main" id="{EF90F247-C313-43CC-AE2A-09689C404B4F}"/>
              </a:ext>
            </a:extLst>
          </p:cNvPr>
          <p:cNvSpPr/>
          <p:nvPr/>
        </p:nvSpPr>
        <p:spPr>
          <a:xfrm>
            <a:off x="3664085" y="3572114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491;p29">
            <a:extLst>
              <a:ext uri="{FF2B5EF4-FFF2-40B4-BE49-F238E27FC236}">
                <a16:creationId xmlns:a16="http://schemas.microsoft.com/office/drawing/2014/main" id="{CA4FF90A-05E9-44FC-AC6A-8C6EB8F44FB9}"/>
              </a:ext>
            </a:extLst>
          </p:cNvPr>
          <p:cNvSpPr/>
          <p:nvPr/>
        </p:nvSpPr>
        <p:spPr>
          <a:xfrm>
            <a:off x="3664085" y="3684532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492;p29">
            <a:extLst>
              <a:ext uri="{FF2B5EF4-FFF2-40B4-BE49-F238E27FC236}">
                <a16:creationId xmlns:a16="http://schemas.microsoft.com/office/drawing/2014/main" id="{33703C79-BF3D-4357-B0EC-65F6C9AB92A2}"/>
              </a:ext>
            </a:extLst>
          </p:cNvPr>
          <p:cNvSpPr/>
          <p:nvPr/>
        </p:nvSpPr>
        <p:spPr>
          <a:xfrm>
            <a:off x="2460328" y="3570739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493;p29">
            <a:extLst>
              <a:ext uri="{FF2B5EF4-FFF2-40B4-BE49-F238E27FC236}">
                <a16:creationId xmlns:a16="http://schemas.microsoft.com/office/drawing/2014/main" id="{6011947D-155F-46EC-9D90-84EFFE7CC55B}"/>
              </a:ext>
            </a:extLst>
          </p:cNvPr>
          <p:cNvSpPr/>
          <p:nvPr/>
        </p:nvSpPr>
        <p:spPr>
          <a:xfrm>
            <a:off x="2515169" y="3635105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494;p29">
            <a:extLst>
              <a:ext uri="{FF2B5EF4-FFF2-40B4-BE49-F238E27FC236}">
                <a16:creationId xmlns:a16="http://schemas.microsoft.com/office/drawing/2014/main" id="{FDD59EDA-9639-4AA6-A871-501E06D7BB63}"/>
              </a:ext>
            </a:extLst>
          </p:cNvPr>
          <p:cNvSpPr/>
          <p:nvPr/>
        </p:nvSpPr>
        <p:spPr>
          <a:xfrm>
            <a:off x="2265657" y="4711410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495;p29">
            <a:extLst>
              <a:ext uri="{FF2B5EF4-FFF2-40B4-BE49-F238E27FC236}">
                <a16:creationId xmlns:a16="http://schemas.microsoft.com/office/drawing/2014/main" id="{AB3B2677-84E9-4EEA-BD68-F4523CBEB25B}"/>
              </a:ext>
            </a:extLst>
          </p:cNvPr>
          <p:cNvSpPr/>
          <p:nvPr/>
        </p:nvSpPr>
        <p:spPr>
          <a:xfrm>
            <a:off x="3270607" y="4688099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496;p29">
            <a:extLst>
              <a:ext uri="{FF2B5EF4-FFF2-40B4-BE49-F238E27FC236}">
                <a16:creationId xmlns:a16="http://schemas.microsoft.com/office/drawing/2014/main" id="{0F50539B-D39C-404A-A868-C57068E8B885}"/>
              </a:ext>
            </a:extLst>
          </p:cNvPr>
          <p:cNvSpPr/>
          <p:nvPr/>
        </p:nvSpPr>
        <p:spPr>
          <a:xfrm>
            <a:off x="2265657" y="4711410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497;p29">
            <a:extLst>
              <a:ext uri="{FF2B5EF4-FFF2-40B4-BE49-F238E27FC236}">
                <a16:creationId xmlns:a16="http://schemas.microsoft.com/office/drawing/2014/main" id="{DAF5B6B7-4898-44E0-B3E6-CB758F1937D9}"/>
              </a:ext>
            </a:extLst>
          </p:cNvPr>
          <p:cNvSpPr/>
          <p:nvPr/>
        </p:nvSpPr>
        <p:spPr>
          <a:xfrm>
            <a:off x="2515169" y="3635105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498;p29">
            <a:extLst>
              <a:ext uri="{FF2B5EF4-FFF2-40B4-BE49-F238E27FC236}">
                <a16:creationId xmlns:a16="http://schemas.microsoft.com/office/drawing/2014/main" id="{F77A0120-1852-4064-8BDF-45ED40CFEDE7}"/>
              </a:ext>
            </a:extLst>
          </p:cNvPr>
          <p:cNvSpPr/>
          <p:nvPr/>
        </p:nvSpPr>
        <p:spPr>
          <a:xfrm>
            <a:off x="2515169" y="3716057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499;p29">
            <a:extLst>
              <a:ext uri="{FF2B5EF4-FFF2-40B4-BE49-F238E27FC236}">
                <a16:creationId xmlns:a16="http://schemas.microsoft.com/office/drawing/2014/main" id="{6921D0C6-15AE-483D-9E43-70358DE4F458}"/>
              </a:ext>
            </a:extLst>
          </p:cNvPr>
          <p:cNvSpPr/>
          <p:nvPr/>
        </p:nvSpPr>
        <p:spPr>
          <a:xfrm>
            <a:off x="4120622" y="3716057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500;p29">
            <a:extLst>
              <a:ext uri="{FF2B5EF4-FFF2-40B4-BE49-F238E27FC236}">
                <a16:creationId xmlns:a16="http://schemas.microsoft.com/office/drawing/2014/main" id="{1E465728-C174-441B-98E1-55C0676BEE69}"/>
              </a:ext>
            </a:extLst>
          </p:cNvPr>
          <p:cNvSpPr/>
          <p:nvPr/>
        </p:nvSpPr>
        <p:spPr>
          <a:xfrm>
            <a:off x="3845058" y="3716057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501;p29">
            <a:extLst>
              <a:ext uri="{FF2B5EF4-FFF2-40B4-BE49-F238E27FC236}">
                <a16:creationId xmlns:a16="http://schemas.microsoft.com/office/drawing/2014/main" id="{3476157B-8EC0-4425-B39D-ED2CF84A30B9}"/>
              </a:ext>
            </a:extLst>
          </p:cNvPr>
          <p:cNvSpPr/>
          <p:nvPr/>
        </p:nvSpPr>
        <p:spPr>
          <a:xfrm>
            <a:off x="3577704" y="3866880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502;p29">
            <a:extLst>
              <a:ext uri="{FF2B5EF4-FFF2-40B4-BE49-F238E27FC236}">
                <a16:creationId xmlns:a16="http://schemas.microsoft.com/office/drawing/2014/main" id="{B5A413CA-52E7-4F65-AFB3-B47BEC8961D6}"/>
              </a:ext>
            </a:extLst>
          </p:cNvPr>
          <p:cNvSpPr/>
          <p:nvPr/>
        </p:nvSpPr>
        <p:spPr>
          <a:xfrm>
            <a:off x="3577704" y="4141082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503;p29">
            <a:extLst>
              <a:ext uri="{FF2B5EF4-FFF2-40B4-BE49-F238E27FC236}">
                <a16:creationId xmlns:a16="http://schemas.microsoft.com/office/drawing/2014/main" id="{D37196B6-DEF9-4426-A20E-ED0E3DCCD9E0}"/>
              </a:ext>
            </a:extLst>
          </p:cNvPr>
          <p:cNvSpPr/>
          <p:nvPr/>
        </p:nvSpPr>
        <p:spPr>
          <a:xfrm>
            <a:off x="3577704" y="4239785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504;p29">
            <a:extLst>
              <a:ext uri="{FF2B5EF4-FFF2-40B4-BE49-F238E27FC236}">
                <a16:creationId xmlns:a16="http://schemas.microsoft.com/office/drawing/2014/main" id="{768C8ADA-E796-44C8-A1DC-39C17CC8F808}"/>
              </a:ext>
            </a:extLst>
          </p:cNvPr>
          <p:cNvSpPr/>
          <p:nvPr/>
        </p:nvSpPr>
        <p:spPr>
          <a:xfrm>
            <a:off x="3577704" y="4338504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505;p29">
            <a:extLst>
              <a:ext uri="{FF2B5EF4-FFF2-40B4-BE49-F238E27FC236}">
                <a16:creationId xmlns:a16="http://schemas.microsoft.com/office/drawing/2014/main" id="{45CE1E89-60B9-4A37-BA8C-D590AFC7BE0F}"/>
              </a:ext>
            </a:extLst>
          </p:cNvPr>
          <p:cNvSpPr/>
          <p:nvPr/>
        </p:nvSpPr>
        <p:spPr>
          <a:xfrm>
            <a:off x="3577704" y="4438584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506;p29">
            <a:extLst>
              <a:ext uri="{FF2B5EF4-FFF2-40B4-BE49-F238E27FC236}">
                <a16:creationId xmlns:a16="http://schemas.microsoft.com/office/drawing/2014/main" id="{F72354F0-8C11-42E0-A032-D1514D4BF934}"/>
              </a:ext>
            </a:extLst>
          </p:cNvPr>
          <p:cNvSpPr/>
          <p:nvPr/>
        </p:nvSpPr>
        <p:spPr>
          <a:xfrm>
            <a:off x="3577704" y="4537302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507;p29">
            <a:extLst>
              <a:ext uri="{FF2B5EF4-FFF2-40B4-BE49-F238E27FC236}">
                <a16:creationId xmlns:a16="http://schemas.microsoft.com/office/drawing/2014/main" id="{02AC42B3-3AC6-4959-924B-26D7CC38BC22}"/>
              </a:ext>
            </a:extLst>
          </p:cNvPr>
          <p:cNvSpPr/>
          <p:nvPr/>
        </p:nvSpPr>
        <p:spPr>
          <a:xfrm>
            <a:off x="4106923" y="4542776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508;p29">
            <a:extLst>
              <a:ext uri="{FF2B5EF4-FFF2-40B4-BE49-F238E27FC236}">
                <a16:creationId xmlns:a16="http://schemas.microsoft.com/office/drawing/2014/main" id="{1F8619C2-7A17-4544-8DF3-75E439C5C338}"/>
              </a:ext>
            </a:extLst>
          </p:cNvPr>
          <p:cNvSpPr/>
          <p:nvPr/>
        </p:nvSpPr>
        <p:spPr>
          <a:xfrm>
            <a:off x="4216604" y="4542776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509;p29">
            <a:extLst>
              <a:ext uri="{FF2B5EF4-FFF2-40B4-BE49-F238E27FC236}">
                <a16:creationId xmlns:a16="http://schemas.microsoft.com/office/drawing/2014/main" id="{A816C8CE-AECB-4E30-9309-6DC525C1EFE7}"/>
              </a:ext>
            </a:extLst>
          </p:cNvPr>
          <p:cNvSpPr/>
          <p:nvPr/>
        </p:nvSpPr>
        <p:spPr>
          <a:xfrm>
            <a:off x="4327646" y="4542776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510;p29">
            <a:extLst>
              <a:ext uri="{FF2B5EF4-FFF2-40B4-BE49-F238E27FC236}">
                <a16:creationId xmlns:a16="http://schemas.microsoft.com/office/drawing/2014/main" id="{5250295C-A069-4D77-9DB3-58F7E4206200}"/>
              </a:ext>
            </a:extLst>
          </p:cNvPr>
          <p:cNvSpPr/>
          <p:nvPr/>
        </p:nvSpPr>
        <p:spPr>
          <a:xfrm>
            <a:off x="4189176" y="3657104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511;p29">
            <a:extLst>
              <a:ext uri="{FF2B5EF4-FFF2-40B4-BE49-F238E27FC236}">
                <a16:creationId xmlns:a16="http://schemas.microsoft.com/office/drawing/2014/main" id="{2BC77785-CAFA-4EC7-949A-0A2915B72BAE}"/>
              </a:ext>
            </a:extLst>
          </p:cNvPr>
          <p:cNvSpPr/>
          <p:nvPr/>
        </p:nvSpPr>
        <p:spPr>
          <a:xfrm>
            <a:off x="4270069" y="3657104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512;p29">
            <a:extLst>
              <a:ext uri="{FF2B5EF4-FFF2-40B4-BE49-F238E27FC236}">
                <a16:creationId xmlns:a16="http://schemas.microsoft.com/office/drawing/2014/main" id="{744248D8-2994-4889-8E2A-5C2F366CE772}"/>
              </a:ext>
            </a:extLst>
          </p:cNvPr>
          <p:cNvSpPr/>
          <p:nvPr/>
        </p:nvSpPr>
        <p:spPr>
          <a:xfrm>
            <a:off x="4353698" y="3657104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513;p29">
            <a:extLst>
              <a:ext uri="{FF2B5EF4-FFF2-40B4-BE49-F238E27FC236}">
                <a16:creationId xmlns:a16="http://schemas.microsoft.com/office/drawing/2014/main" id="{344CF14A-83EB-4F5C-BBF5-02EDF23FB7C1}"/>
              </a:ext>
            </a:extLst>
          </p:cNvPr>
          <p:cNvSpPr/>
          <p:nvPr/>
        </p:nvSpPr>
        <p:spPr>
          <a:xfrm>
            <a:off x="2579611" y="3866880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514;p29">
            <a:extLst>
              <a:ext uri="{FF2B5EF4-FFF2-40B4-BE49-F238E27FC236}">
                <a16:creationId xmlns:a16="http://schemas.microsoft.com/office/drawing/2014/main" id="{024637F9-63B7-46BD-BA1D-B7B6D2D67891}"/>
              </a:ext>
            </a:extLst>
          </p:cNvPr>
          <p:cNvSpPr/>
          <p:nvPr/>
        </p:nvSpPr>
        <p:spPr>
          <a:xfrm>
            <a:off x="2579611" y="4246650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515;p29">
            <a:extLst>
              <a:ext uri="{FF2B5EF4-FFF2-40B4-BE49-F238E27FC236}">
                <a16:creationId xmlns:a16="http://schemas.microsoft.com/office/drawing/2014/main" id="{2A9B6FC2-959F-4FFA-A7CA-CFED47ECA628}"/>
              </a:ext>
            </a:extLst>
          </p:cNvPr>
          <p:cNvSpPr/>
          <p:nvPr/>
        </p:nvSpPr>
        <p:spPr>
          <a:xfrm>
            <a:off x="2579611" y="438511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516;p29">
            <a:extLst>
              <a:ext uri="{FF2B5EF4-FFF2-40B4-BE49-F238E27FC236}">
                <a16:creationId xmlns:a16="http://schemas.microsoft.com/office/drawing/2014/main" id="{8B3F26AD-A484-4BA1-98DA-8FFD2751054A}"/>
              </a:ext>
            </a:extLst>
          </p:cNvPr>
          <p:cNvSpPr/>
          <p:nvPr/>
        </p:nvSpPr>
        <p:spPr>
          <a:xfrm>
            <a:off x="2579611" y="4460523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517;p29">
            <a:extLst>
              <a:ext uri="{FF2B5EF4-FFF2-40B4-BE49-F238E27FC236}">
                <a16:creationId xmlns:a16="http://schemas.microsoft.com/office/drawing/2014/main" id="{9C7779B5-1CAF-443E-B621-F10D837FC844}"/>
              </a:ext>
            </a:extLst>
          </p:cNvPr>
          <p:cNvSpPr/>
          <p:nvPr/>
        </p:nvSpPr>
        <p:spPr>
          <a:xfrm>
            <a:off x="2579611" y="453730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518;p29">
            <a:extLst>
              <a:ext uri="{FF2B5EF4-FFF2-40B4-BE49-F238E27FC236}">
                <a16:creationId xmlns:a16="http://schemas.microsoft.com/office/drawing/2014/main" id="{D199D9AC-1567-423F-8663-850136FAA6FD}"/>
              </a:ext>
            </a:extLst>
          </p:cNvPr>
          <p:cNvSpPr/>
          <p:nvPr/>
        </p:nvSpPr>
        <p:spPr>
          <a:xfrm>
            <a:off x="2579611" y="4612706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519;p29">
            <a:extLst>
              <a:ext uri="{FF2B5EF4-FFF2-40B4-BE49-F238E27FC236}">
                <a16:creationId xmlns:a16="http://schemas.microsoft.com/office/drawing/2014/main" id="{0861BE8F-D9CE-4551-B9C0-AD1AC9ACDF80}"/>
              </a:ext>
            </a:extLst>
          </p:cNvPr>
          <p:cNvSpPr/>
          <p:nvPr/>
        </p:nvSpPr>
        <p:spPr>
          <a:xfrm>
            <a:off x="2985434" y="3866880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520;p29">
            <a:extLst>
              <a:ext uri="{FF2B5EF4-FFF2-40B4-BE49-F238E27FC236}">
                <a16:creationId xmlns:a16="http://schemas.microsoft.com/office/drawing/2014/main" id="{D832289E-0B7C-42B9-88EB-5A675F4D094B}"/>
              </a:ext>
            </a:extLst>
          </p:cNvPr>
          <p:cNvSpPr/>
          <p:nvPr/>
        </p:nvSpPr>
        <p:spPr>
          <a:xfrm>
            <a:off x="2985434" y="4246650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521;p29">
            <a:extLst>
              <a:ext uri="{FF2B5EF4-FFF2-40B4-BE49-F238E27FC236}">
                <a16:creationId xmlns:a16="http://schemas.microsoft.com/office/drawing/2014/main" id="{2CBE0CFD-80A5-4375-84FB-A76AEECBD3A5}"/>
              </a:ext>
            </a:extLst>
          </p:cNvPr>
          <p:cNvSpPr/>
          <p:nvPr/>
        </p:nvSpPr>
        <p:spPr>
          <a:xfrm>
            <a:off x="2985434" y="438511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522;p29">
            <a:extLst>
              <a:ext uri="{FF2B5EF4-FFF2-40B4-BE49-F238E27FC236}">
                <a16:creationId xmlns:a16="http://schemas.microsoft.com/office/drawing/2014/main" id="{4478E487-8B04-447F-97B8-1855FBC10B2E}"/>
              </a:ext>
            </a:extLst>
          </p:cNvPr>
          <p:cNvSpPr/>
          <p:nvPr/>
        </p:nvSpPr>
        <p:spPr>
          <a:xfrm>
            <a:off x="2985434" y="4460523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523;p29">
            <a:extLst>
              <a:ext uri="{FF2B5EF4-FFF2-40B4-BE49-F238E27FC236}">
                <a16:creationId xmlns:a16="http://schemas.microsoft.com/office/drawing/2014/main" id="{AD04AF6D-14BF-4ACD-A799-19E8CEE17338}"/>
              </a:ext>
            </a:extLst>
          </p:cNvPr>
          <p:cNvSpPr/>
          <p:nvPr/>
        </p:nvSpPr>
        <p:spPr>
          <a:xfrm>
            <a:off x="2985434" y="4537302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524;p29">
            <a:extLst>
              <a:ext uri="{FF2B5EF4-FFF2-40B4-BE49-F238E27FC236}">
                <a16:creationId xmlns:a16="http://schemas.microsoft.com/office/drawing/2014/main" id="{E4EA67CE-A97F-48CC-99B7-D01C56571EF1}"/>
              </a:ext>
            </a:extLst>
          </p:cNvPr>
          <p:cNvSpPr/>
          <p:nvPr/>
        </p:nvSpPr>
        <p:spPr>
          <a:xfrm>
            <a:off x="2985434" y="4612706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525;p29">
            <a:extLst>
              <a:ext uri="{FF2B5EF4-FFF2-40B4-BE49-F238E27FC236}">
                <a16:creationId xmlns:a16="http://schemas.microsoft.com/office/drawing/2014/main" id="{F485D5E8-3A74-4E86-9946-B28752C56A0E}"/>
              </a:ext>
            </a:extLst>
          </p:cNvPr>
          <p:cNvSpPr/>
          <p:nvPr/>
        </p:nvSpPr>
        <p:spPr>
          <a:xfrm>
            <a:off x="4784198" y="4135593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526;p29">
            <a:extLst>
              <a:ext uri="{FF2B5EF4-FFF2-40B4-BE49-F238E27FC236}">
                <a16:creationId xmlns:a16="http://schemas.microsoft.com/office/drawing/2014/main" id="{AA694FBF-4946-44EC-837B-F11B2C4EA1FA}"/>
              </a:ext>
            </a:extLst>
          </p:cNvPr>
          <p:cNvSpPr/>
          <p:nvPr/>
        </p:nvSpPr>
        <p:spPr>
          <a:xfrm>
            <a:off x="4817099" y="4172607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527;p29">
            <a:extLst>
              <a:ext uri="{FF2B5EF4-FFF2-40B4-BE49-F238E27FC236}">
                <a16:creationId xmlns:a16="http://schemas.microsoft.com/office/drawing/2014/main" id="{CE8D7B46-B503-4AC2-BB36-50C501B05ED0}"/>
              </a:ext>
            </a:extLst>
          </p:cNvPr>
          <p:cNvSpPr/>
          <p:nvPr/>
        </p:nvSpPr>
        <p:spPr>
          <a:xfrm>
            <a:off x="5950937" y="4483485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528;p29">
            <a:extLst>
              <a:ext uri="{FF2B5EF4-FFF2-40B4-BE49-F238E27FC236}">
                <a16:creationId xmlns:a16="http://schemas.microsoft.com/office/drawing/2014/main" id="{4C11688C-875F-466E-8815-3DFA57504365}"/>
              </a:ext>
            </a:extLst>
          </p:cNvPr>
          <p:cNvSpPr/>
          <p:nvPr/>
        </p:nvSpPr>
        <p:spPr>
          <a:xfrm>
            <a:off x="4817099" y="4172607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529;p29">
            <a:extLst>
              <a:ext uri="{FF2B5EF4-FFF2-40B4-BE49-F238E27FC236}">
                <a16:creationId xmlns:a16="http://schemas.microsoft.com/office/drawing/2014/main" id="{ED5A396E-F75E-4A46-8DC0-36A56708AB3F}"/>
              </a:ext>
            </a:extLst>
          </p:cNvPr>
          <p:cNvSpPr/>
          <p:nvPr/>
        </p:nvSpPr>
        <p:spPr>
          <a:xfrm>
            <a:off x="5768577" y="4187697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530;p29">
            <a:extLst>
              <a:ext uri="{FF2B5EF4-FFF2-40B4-BE49-F238E27FC236}">
                <a16:creationId xmlns:a16="http://schemas.microsoft.com/office/drawing/2014/main" id="{25ACD2DC-E286-484E-BEA8-BA659279226D}"/>
              </a:ext>
            </a:extLst>
          </p:cNvPr>
          <p:cNvSpPr/>
          <p:nvPr/>
        </p:nvSpPr>
        <p:spPr>
          <a:xfrm>
            <a:off x="5826169" y="4187697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531;p29">
            <a:extLst>
              <a:ext uri="{FF2B5EF4-FFF2-40B4-BE49-F238E27FC236}">
                <a16:creationId xmlns:a16="http://schemas.microsoft.com/office/drawing/2014/main" id="{E1AEE5FD-53FB-4349-97EC-640FE8BB51E9}"/>
              </a:ext>
            </a:extLst>
          </p:cNvPr>
          <p:cNvSpPr/>
          <p:nvPr/>
        </p:nvSpPr>
        <p:spPr>
          <a:xfrm>
            <a:off x="5885122" y="4187697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532;p29">
            <a:extLst>
              <a:ext uri="{FF2B5EF4-FFF2-40B4-BE49-F238E27FC236}">
                <a16:creationId xmlns:a16="http://schemas.microsoft.com/office/drawing/2014/main" id="{59FB7E54-340E-407C-9D97-F705DB207886}"/>
              </a:ext>
            </a:extLst>
          </p:cNvPr>
          <p:cNvSpPr/>
          <p:nvPr/>
        </p:nvSpPr>
        <p:spPr>
          <a:xfrm>
            <a:off x="4817099" y="4230184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533;p29">
            <a:extLst>
              <a:ext uri="{FF2B5EF4-FFF2-40B4-BE49-F238E27FC236}">
                <a16:creationId xmlns:a16="http://schemas.microsoft.com/office/drawing/2014/main" id="{4E47CDD3-E3F4-4374-8408-B6390C78F06D}"/>
              </a:ext>
            </a:extLst>
          </p:cNvPr>
          <p:cNvSpPr/>
          <p:nvPr/>
        </p:nvSpPr>
        <p:spPr>
          <a:xfrm>
            <a:off x="5732939" y="4230184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534;p29">
            <a:extLst>
              <a:ext uri="{FF2B5EF4-FFF2-40B4-BE49-F238E27FC236}">
                <a16:creationId xmlns:a16="http://schemas.microsoft.com/office/drawing/2014/main" id="{7D7C037B-64E0-46B2-BC8A-632D18B0780F}"/>
              </a:ext>
            </a:extLst>
          </p:cNvPr>
          <p:cNvSpPr/>
          <p:nvPr/>
        </p:nvSpPr>
        <p:spPr>
          <a:xfrm>
            <a:off x="5575266" y="4230184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535;p29">
            <a:extLst>
              <a:ext uri="{FF2B5EF4-FFF2-40B4-BE49-F238E27FC236}">
                <a16:creationId xmlns:a16="http://schemas.microsoft.com/office/drawing/2014/main" id="{9D82074A-56AC-45A5-AC71-CA686688F434}"/>
              </a:ext>
            </a:extLst>
          </p:cNvPr>
          <p:cNvSpPr/>
          <p:nvPr/>
        </p:nvSpPr>
        <p:spPr>
          <a:xfrm>
            <a:off x="5423082" y="4316565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536;p29">
            <a:extLst>
              <a:ext uri="{FF2B5EF4-FFF2-40B4-BE49-F238E27FC236}">
                <a16:creationId xmlns:a16="http://schemas.microsoft.com/office/drawing/2014/main" id="{6794EA8B-6D6F-4B47-AE04-2ADC02E611BE}"/>
              </a:ext>
            </a:extLst>
          </p:cNvPr>
          <p:cNvSpPr/>
          <p:nvPr/>
        </p:nvSpPr>
        <p:spPr>
          <a:xfrm>
            <a:off x="5423082" y="4472861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537;p29">
            <a:extLst>
              <a:ext uri="{FF2B5EF4-FFF2-40B4-BE49-F238E27FC236}">
                <a16:creationId xmlns:a16="http://schemas.microsoft.com/office/drawing/2014/main" id="{ACB52CAC-82AA-45C6-9168-0670D55DE947}"/>
              </a:ext>
            </a:extLst>
          </p:cNvPr>
          <p:cNvSpPr/>
          <p:nvPr/>
        </p:nvSpPr>
        <p:spPr>
          <a:xfrm>
            <a:off x="5423082" y="4529062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538;p29">
            <a:extLst>
              <a:ext uri="{FF2B5EF4-FFF2-40B4-BE49-F238E27FC236}">
                <a16:creationId xmlns:a16="http://schemas.microsoft.com/office/drawing/2014/main" id="{5B7B07CD-025C-42BE-81FF-B312434F35A3}"/>
              </a:ext>
            </a:extLst>
          </p:cNvPr>
          <p:cNvSpPr/>
          <p:nvPr/>
        </p:nvSpPr>
        <p:spPr>
          <a:xfrm>
            <a:off x="5423082" y="458527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539;p29">
            <a:extLst>
              <a:ext uri="{FF2B5EF4-FFF2-40B4-BE49-F238E27FC236}">
                <a16:creationId xmlns:a16="http://schemas.microsoft.com/office/drawing/2014/main" id="{4649F42D-39A7-4CA4-B61C-A44B34872BBF}"/>
              </a:ext>
            </a:extLst>
          </p:cNvPr>
          <p:cNvSpPr/>
          <p:nvPr/>
        </p:nvSpPr>
        <p:spPr>
          <a:xfrm>
            <a:off x="5423082" y="4642856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540;p29">
            <a:extLst>
              <a:ext uri="{FF2B5EF4-FFF2-40B4-BE49-F238E27FC236}">
                <a16:creationId xmlns:a16="http://schemas.microsoft.com/office/drawing/2014/main" id="{26A33738-6690-46FE-834C-617B6BB7A330}"/>
              </a:ext>
            </a:extLst>
          </p:cNvPr>
          <p:cNvSpPr/>
          <p:nvPr/>
        </p:nvSpPr>
        <p:spPr>
          <a:xfrm>
            <a:off x="5423082" y="4699072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541;p29">
            <a:extLst>
              <a:ext uri="{FF2B5EF4-FFF2-40B4-BE49-F238E27FC236}">
                <a16:creationId xmlns:a16="http://schemas.microsoft.com/office/drawing/2014/main" id="{3CA26414-0622-4EC8-874C-4DB5236309FD}"/>
              </a:ext>
            </a:extLst>
          </p:cNvPr>
          <p:cNvSpPr/>
          <p:nvPr/>
        </p:nvSpPr>
        <p:spPr>
          <a:xfrm>
            <a:off x="5724713" y="4701809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542;p29">
            <a:extLst>
              <a:ext uri="{FF2B5EF4-FFF2-40B4-BE49-F238E27FC236}">
                <a16:creationId xmlns:a16="http://schemas.microsoft.com/office/drawing/2014/main" id="{0481F29E-4875-4D9F-BCBA-F56FDDF27EE2}"/>
              </a:ext>
            </a:extLst>
          </p:cNvPr>
          <p:cNvSpPr/>
          <p:nvPr/>
        </p:nvSpPr>
        <p:spPr>
          <a:xfrm>
            <a:off x="5787779" y="4701809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543;p29">
            <a:extLst>
              <a:ext uri="{FF2B5EF4-FFF2-40B4-BE49-F238E27FC236}">
                <a16:creationId xmlns:a16="http://schemas.microsoft.com/office/drawing/2014/main" id="{B46D6329-83DA-4245-A7D7-4EF8DD806453}"/>
              </a:ext>
            </a:extLst>
          </p:cNvPr>
          <p:cNvSpPr/>
          <p:nvPr/>
        </p:nvSpPr>
        <p:spPr>
          <a:xfrm>
            <a:off x="5850845" y="4699059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544;p29">
            <a:extLst>
              <a:ext uri="{FF2B5EF4-FFF2-40B4-BE49-F238E27FC236}">
                <a16:creationId xmlns:a16="http://schemas.microsoft.com/office/drawing/2014/main" id="{5F8D0C9E-E2CA-4CAE-AC5A-40EF3E80EEA4}"/>
              </a:ext>
            </a:extLst>
          </p:cNvPr>
          <p:cNvSpPr/>
          <p:nvPr/>
        </p:nvSpPr>
        <p:spPr>
          <a:xfrm>
            <a:off x="4852752" y="4316565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545;p29">
            <a:extLst>
              <a:ext uri="{FF2B5EF4-FFF2-40B4-BE49-F238E27FC236}">
                <a16:creationId xmlns:a16="http://schemas.microsoft.com/office/drawing/2014/main" id="{07FB0782-1D8F-4773-AE8E-91C878A4DFC3}"/>
              </a:ext>
            </a:extLst>
          </p:cNvPr>
          <p:cNvSpPr/>
          <p:nvPr/>
        </p:nvSpPr>
        <p:spPr>
          <a:xfrm>
            <a:off x="4852752" y="4533190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546;p29">
            <a:extLst>
              <a:ext uri="{FF2B5EF4-FFF2-40B4-BE49-F238E27FC236}">
                <a16:creationId xmlns:a16="http://schemas.microsoft.com/office/drawing/2014/main" id="{B457EBFF-6DFF-431A-8557-6D3B837E71E3}"/>
              </a:ext>
            </a:extLst>
          </p:cNvPr>
          <p:cNvSpPr/>
          <p:nvPr/>
        </p:nvSpPr>
        <p:spPr>
          <a:xfrm>
            <a:off x="4852752" y="4611330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547;p29">
            <a:extLst>
              <a:ext uri="{FF2B5EF4-FFF2-40B4-BE49-F238E27FC236}">
                <a16:creationId xmlns:a16="http://schemas.microsoft.com/office/drawing/2014/main" id="{DD252320-A5C1-4626-8FBC-6C03C17CC05D}"/>
              </a:ext>
            </a:extLst>
          </p:cNvPr>
          <p:cNvSpPr/>
          <p:nvPr/>
        </p:nvSpPr>
        <p:spPr>
          <a:xfrm>
            <a:off x="4852752" y="4655208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548;p29">
            <a:extLst>
              <a:ext uri="{FF2B5EF4-FFF2-40B4-BE49-F238E27FC236}">
                <a16:creationId xmlns:a16="http://schemas.microsoft.com/office/drawing/2014/main" id="{E346A2F2-1FCE-4E3C-AFA2-3A35CF153962}"/>
              </a:ext>
            </a:extLst>
          </p:cNvPr>
          <p:cNvSpPr/>
          <p:nvPr/>
        </p:nvSpPr>
        <p:spPr>
          <a:xfrm>
            <a:off x="4852752" y="4699072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549;p29">
            <a:extLst>
              <a:ext uri="{FF2B5EF4-FFF2-40B4-BE49-F238E27FC236}">
                <a16:creationId xmlns:a16="http://schemas.microsoft.com/office/drawing/2014/main" id="{93078F79-9A1E-4CEF-8D5A-349E0C813658}"/>
              </a:ext>
            </a:extLst>
          </p:cNvPr>
          <p:cNvSpPr/>
          <p:nvPr/>
        </p:nvSpPr>
        <p:spPr>
          <a:xfrm>
            <a:off x="4852752" y="4741574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550;p29">
            <a:extLst>
              <a:ext uri="{FF2B5EF4-FFF2-40B4-BE49-F238E27FC236}">
                <a16:creationId xmlns:a16="http://schemas.microsoft.com/office/drawing/2014/main" id="{A97485CD-B6D0-4ED0-A758-6981B9711834}"/>
              </a:ext>
            </a:extLst>
          </p:cNvPr>
          <p:cNvSpPr/>
          <p:nvPr/>
        </p:nvSpPr>
        <p:spPr>
          <a:xfrm>
            <a:off x="5084453" y="4316565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551;p29">
            <a:extLst>
              <a:ext uri="{FF2B5EF4-FFF2-40B4-BE49-F238E27FC236}">
                <a16:creationId xmlns:a16="http://schemas.microsoft.com/office/drawing/2014/main" id="{80485F89-D298-4B27-B358-D2BA46BE92D1}"/>
              </a:ext>
            </a:extLst>
          </p:cNvPr>
          <p:cNvSpPr/>
          <p:nvPr/>
        </p:nvSpPr>
        <p:spPr>
          <a:xfrm>
            <a:off x="5084453" y="4533190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552;p29">
            <a:extLst>
              <a:ext uri="{FF2B5EF4-FFF2-40B4-BE49-F238E27FC236}">
                <a16:creationId xmlns:a16="http://schemas.microsoft.com/office/drawing/2014/main" id="{A24EB522-4F02-4966-BAA2-7EFF7259F44B}"/>
              </a:ext>
            </a:extLst>
          </p:cNvPr>
          <p:cNvSpPr/>
          <p:nvPr/>
        </p:nvSpPr>
        <p:spPr>
          <a:xfrm>
            <a:off x="5084453" y="4611330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553;p29">
            <a:extLst>
              <a:ext uri="{FF2B5EF4-FFF2-40B4-BE49-F238E27FC236}">
                <a16:creationId xmlns:a16="http://schemas.microsoft.com/office/drawing/2014/main" id="{2028C5E9-91B2-4463-8B9E-49CD9EDE4F0F}"/>
              </a:ext>
            </a:extLst>
          </p:cNvPr>
          <p:cNvSpPr/>
          <p:nvPr/>
        </p:nvSpPr>
        <p:spPr>
          <a:xfrm>
            <a:off x="5084453" y="4655208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554;p29">
            <a:extLst>
              <a:ext uri="{FF2B5EF4-FFF2-40B4-BE49-F238E27FC236}">
                <a16:creationId xmlns:a16="http://schemas.microsoft.com/office/drawing/2014/main" id="{CB08530B-0D88-47AF-8FF4-40826DB2A8F3}"/>
              </a:ext>
            </a:extLst>
          </p:cNvPr>
          <p:cNvSpPr/>
          <p:nvPr/>
        </p:nvSpPr>
        <p:spPr>
          <a:xfrm>
            <a:off x="5084453" y="4699072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555;p29">
            <a:extLst>
              <a:ext uri="{FF2B5EF4-FFF2-40B4-BE49-F238E27FC236}">
                <a16:creationId xmlns:a16="http://schemas.microsoft.com/office/drawing/2014/main" id="{F875D49B-566A-48A9-9BB4-86E7E164BBB5}"/>
              </a:ext>
            </a:extLst>
          </p:cNvPr>
          <p:cNvSpPr/>
          <p:nvPr/>
        </p:nvSpPr>
        <p:spPr>
          <a:xfrm>
            <a:off x="5084453" y="4741574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226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GOALS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Testing strategies and technologies to simplify the development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Use agile strategies to get used to real working environment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Full-stack web application</a:t>
            </a:r>
            <a:endParaRPr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TESTING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AGILE WORKFLOW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60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CREATING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22818" y="1508412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3" name="Google Shape;643;p32"/>
          <p:cNvGrpSpPr/>
          <p:nvPr/>
        </p:nvGrpSpPr>
        <p:grpSpPr>
          <a:xfrm>
            <a:off x="2218390" y="22757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" name="Google Shape;7221;p55">
            <a:extLst>
              <a:ext uri="{FF2B5EF4-FFF2-40B4-BE49-F238E27FC236}">
                <a16:creationId xmlns:a16="http://schemas.microsoft.com/office/drawing/2014/main" id="{F97BB62E-8A62-459B-9296-6CAFB733767C}"/>
              </a:ext>
            </a:extLst>
          </p:cNvPr>
          <p:cNvGrpSpPr/>
          <p:nvPr/>
        </p:nvGrpSpPr>
        <p:grpSpPr>
          <a:xfrm>
            <a:off x="4337099" y="1987736"/>
            <a:ext cx="469790" cy="454827"/>
            <a:chOff x="-31817400" y="3910025"/>
            <a:chExt cx="301675" cy="294075"/>
          </a:xfrm>
          <a:solidFill>
            <a:srgbClr val="052643"/>
          </a:solidFill>
        </p:grpSpPr>
        <p:sp>
          <p:nvSpPr>
            <p:cNvPr id="31" name="Google Shape;7222;p55">
              <a:extLst>
                <a:ext uri="{FF2B5EF4-FFF2-40B4-BE49-F238E27FC236}">
                  <a16:creationId xmlns:a16="http://schemas.microsoft.com/office/drawing/2014/main" id="{AE83E72E-57FB-43F4-9172-EDDBE71229BE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23;p55">
              <a:extLst>
                <a:ext uri="{FF2B5EF4-FFF2-40B4-BE49-F238E27FC236}">
                  <a16:creationId xmlns:a16="http://schemas.microsoft.com/office/drawing/2014/main" id="{61155549-E70B-4CFB-B804-0636DD24ED9F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24;p55">
              <a:extLst>
                <a:ext uri="{FF2B5EF4-FFF2-40B4-BE49-F238E27FC236}">
                  <a16:creationId xmlns:a16="http://schemas.microsoft.com/office/drawing/2014/main" id="{145E180E-A84B-4285-9C97-F7FB49CD7BBE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7142;p55">
            <a:extLst>
              <a:ext uri="{FF2B5EF4-FFF2-40B4-BE49-F238E27FC236}">
                <a16:creationId xmlns:a16="http://schemas.microsoft.com/office/drawing/2014/main" id="{C13EBAE0-BF89-4994-8F07-3D5B5E6B3958}"/>
              </a:ext>
            </a:extLst>
          </p:cNvPr>
          <p:cNvGrpSpPr/>
          <p:nvPr/>
        </p:nvGrpSpPr>
        <p:grpSpPr>
          <a:xfrm>
            <a:off x="6452005" y="1659197"/>
            <a:ext cx="574289" cy="542982"/>
            <a:chOff x="-34004625" y="3585850"/>
            <a:chExt cx="292225" cy="292025"/>
          </a:xfrm>
          <a:solidFill>
            <a:srgbClr val="052643"/>
          </a:solidFill>
        </p:grpSpPr>
        <p:sp>
          <p:nvSpPr>
            <p:cNvPr id="35" name="Google Shape;7143;p55">
              <a:extLst>
                <a:ext uri="{FF2B5EF4-FFF2-40B4-BE49-F238E27FC236}">
                  <a16:creationId xmlns:a16="http://schemas.microsoft.com/office/drawing/2014/main" id="{1C0FFB37-6ECA-44A9-BC57-7368B0333DC0}"/>
                </a:ext>
              </a:extLst>
            </p:cNvPr>
            <p:cNvSpPr/>
            <p:nvPr/>
          </p:nvSpPr>
          <p:spPr>
            <a:xfrm>
              <a:off x="-33832150" y="3585850"/>
              <a:ext cx="103200" cy="154200"/>
            </a:xfrm>
            <a:custGeom>
              <a:avLst/>
              <a:gdLst/>
              <a:ahLst/>
              <a:cxnLst/>
              <a:rect l="l" t="t" r="r" b="b"/>
              <a:pathLst>
                <a:path w="4128" h="6168" extrusionOk="0">
                  <a:moveTo>
                    <a:pt x="2426" y="1"/>
                  </a:moveTo>
                  <a:cubicBezTo>
                    <a:pt x="2286" y="1"/>
                    <a:pt x="2136" y="77"/>
                    <a:pt x="2112" y="244"/>
                  </a:cubicBezTo>
                  <a:lnTo>
                    <a:pt x="64" y="5064"/>
                  </a:lnTo>
                  <a:cubicBezTo>
                    <a:pt x="1" y="5222"/>
                    <a:pt x="64" y="5474"/>
                    <a:pt x="253" y="5506"/>
                  </a:cubicBezTo>
                  <a:cubicBezTo>
                    <a:pt x="295" y="5531"/>
                    <a:pt x="342" y="5543"/>
                    <a:pt x="389" y="5543"/>
                  </a:cubicBezTo>
                  <a:cubicBezTo>
                    <a:pt x="517" y="5543"/>
                    <a:pt x="648" y="5455"/>
                    <a:pt x="694" y="5317"/>
                  </a:cubicBezTo>
                  <a:lnTo>
                    <a:pt x="1261" y="4025"/>
                  </a:lnTo>
                  <a:cubicBezTo>
                    <a:pt x="1419" y="4088"/>
                    <a:pt x="1576" y="4119"/>
                    <a:pt x="1765" y="4119"/>
                  </a:cubicBezTo>
                  <a:cubicBezTo>
                    <a:pt x="1891" y="4119"/>
                    <a:pt x="1986" y="4088"/>
                    <a:pt x="2112" y="4056"/>
                  </a:cubicBezTo>
                  <a:lnTo>
                    <a:pt x="2112" y="4844"/>
                  </a:lnTo>
                  <a:cubicBezTo>
                    <a:pt x="1450" y="4970"/>
                    <a:pt x="946" y="5506"/>
                    <a:pt x="789" y="6167"/>
                  </a:cubicBezTo>
                  <a:lnTo>
                    <a:pt x="4128" y="6167"/>
                  </a:lnTo>
                  <a:cubicBezTo>
                    <a:pt x="4002" y="5506"/>
                    <a:pt x="3466" y="5001"/>
                    <a:pt x="2773" y="4844"/>
                  </a:cubicBezTo>
                  <a:lnTo>
                    <a:pt x="2773" y="3143"/>
                  </a:lnTo>
                  <a:cubicBezTo>
                    <a:pt x="2773" y="2670"/>
                    <a:pt x="2458" y="2324"/>
                    <a:pt x="2080" y="2166"/>
                  </a:cubicBezTo>
                  <a:lnTo>
                    <a:pt x="2773" y="496"/>
                  </a:lnTo>
                  <a:cubicBezTo>
                    <a:pt x="2773" y="307"/>
                    <a:pt x="2710" y="118"/>
                    <a:pt x="2553" y="24"/>
                  </a:cubicBezTo>
                  <a:cubicBezTo>
                    <a:pt x="2515" y="8"/>
                    <a:pt x="2471" y="1"/>
                    <a:pt x="24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144;p55">
              <a:extLst>
                <a:ext uri="{FF2B5EF4-FFF2-40B4-BE49-F238E27FC236}">
                  <a16:creationId xmlns:a16="http://schemas.microsoft.com/office/drawing/2014/main" id="{7AE300C6-0296-44E3-AE30-ECA306F79330}"/>
                </a:ext>
              </a:extLst>
            </p:cNvPr>
            <p:cNvSpPr/>
            <p:nvPr/>
          </p:nvSpPr>
          <p:spPr>
            <a:xfrm>
              <a:off x="-34004625" y="3690400"/>
              <a:ext cx="155175" cy="187475"/>
            </a:xfrm>
            <a:custGeom>
              <a:avLst/>
              <a:gdLst/>
              <a:ahLst/>
              <a:cxnLst/>
              <a:rect l="l" t="t" r="r" b="b"/>
              <a:pathLst>
                <a:path w="6207" h="7499" extrusionOk="0">
                  <a:moveTo>
                    <a:pt x="693" y="0"/>
                  </a:moveTo>
                  <a:cubicBezTo>
                    <a:pt x="315" y="0"/>
                    <a:pt x="0" y="315"/>
                    <a:pt x="0" y="662"/>
                  </a:cubicBezTo>
                  <a:lnTo>
                    <a:pt x="0" y="6490"/>
                  </a:lnTo>
                  <a:cubicBezTo>
                    <a:pt x="32" y="7026"/>
                    <a:pt x="504" y="7498"/>
                    <a:pt x="1103" y="7498"/>
                  </a:cubicBezTo>
                  <a:lnTo>
                    <a:pt x="6207" y="7498"/>
                  </a:lnTo>
                  <a:lnTo>
                    <a:pt x="6207" y="5797"/>
                  </a:lnTo>
                  <a:cubicBezTo>
                    <a:pt x="6207" y="5608"/>
                    <a:pt x="6049" y="5451"/>
                    <a:pt x="5860" y="5451"/>
                  </a:cubicBezTo>
                  <a:lnTo>
                    <a:pt x="1765" y="5451"/>
                  </a:lnTo>
                  <a:cubicBezTo>
                    <a:pt x="1576" y="5451"/>
                    <a:pt x="1418" y="5293"/>
                    <a:pt x="1418" y="5104"/>
                  </a:cubicBezTo>
                  <a:lnTo>
                    <a:pt x="1418" y="662"/>
                  </a:lnTo>
                  <a:cubicBezTo>
                    <a:pt x="1418" y="252"/>
                    <a:pt x="1103" y="0"/>
                    <a:pt x="6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145;p55">
              <a:extLst>
                <a:ext uri="{FF2B5EF4-FFF2-40B4-BE49-F238E27FC236}">
                  <a16:creationId xmlns:a16="http://schemas.microsoft.com/office/drawing/2014/main" id="{ADCE97DE-D682-4043-AA69-786237B0FEE7}"/>
                </a:ext>
              </a:extLst>
            </p:cNvPr>
            <p:cNvSpPr/>
            <p:nvPr/>
          </p:nvSpPr>
          <p:spPr>
            <a:xfrm>
              <a:off x="-33936100" y="36210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1"/>
                  </a:cubicBezTo>
                  <a:cubicBezTo>
                    <a:pt x="0" y="1576"/>
                    <a:pt x="473" y="2049"/>
                    <a:pt x="1040" y="2049"/>
                  </a:cubicBezTo>
                  <a:cubicBezTo>
                    <a:pt x="1576" y="2049"/>
                    <a:pt x="2048" y="1576"/>
                    <a:pt x="2048" y="1041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146;p55">
              <a:extLst>
                <a:ext uri="{FF2B5EF4-FFF2-40B4-BE49-F238E27FC236}">
                  <a16:creationId xmlns:a16="http://schemas.microsoft.com/office/drawing/2014/main" id="{781AF0D4-8B48-455D-A71C-1C06230AB5EF}"/>
                </a:ext>
              </a:extLst>
            </p:cNvPr>
            <p:cNvSpPr/>
            <p:nvPr/>
          </p:nvSpPr>
          <p:spPr>
            <a:xfrm>
              <a:off x="-33952650" y="3690125"/>
              <a:ext cx="155975" cy="186950"/>
            </a:xfrm>
            <a:custGeom>
              <a:avLst/>
              <a:gdLst/>
              <a:ahLst/>
              <a:cxnLst/>
              <a:rect l="l" t="t" r="r" b="b"/>
              <a:pathLst>
                <a:path w="6239" h="7478" extrusionOk="0">
                  <a:moveTo>
                    <a:pt x="1641" y="1"/>
                  </a:moveTo>
                  <a:cubicBezTo>
                    <a:pt x="1242" y="1"/>
                    <a:pt x="819" y="205"/>
                    <a:pt x="568" y="484"/>
                  </a:cubicBezTo>
                  <a:cubicBezTo>
                    <a:pt x="190" y="799"/>
                    <a:pt x="1" y="1209"/>
                    <a:pt x="1" y="1681"/>
                  </a:cubicBezTo>
                  <a:lnTo>
                    <a:pt x="1" y="4769"/>
                  </a:lnTo>
                  <a:lnTo>
                    <a:pt x="2679" y="4769"/>
                  </a:lnTo>
                  <a:cubicBezTo>
                    <a:pt x="2521" y="4359"/>
                    <a:pt x="2175" y="4107"/>
                    <a:pt x="1702" y="4107"/>
                  </a:cubicBezTo>
                  <a:lnTo>
                    <a:pt x="1040" y="4107"/>
                  </a:lnTo>
                  <a:cubicBezTo>
                    <a:pt x="820" y="4107"/>
                    <a:pt x="662" y="3949"/>
                    <a:pt x="662" y="3729"/>
                  </a:cubicBezTo>
                  <a:lnTo>
                    <a:pt x="662" y="2374"/>
                  </a:lnTo>
                  <a:cubicBezTo>
                    <a:pt x="662" y="2154"/>
                    <a:pt x="820" y="1996"/>
                    <a:pt x="1040" y="1996"/>
                  </a:cubicBezTo>
                  <a:cubicBezTo>
                    <a:pt x="1229" y="1996"/>
                    <a:pt x="1387" y="2154"/>
                    <a:pt x="1387" y="2374"/>
                  </a:cubicBezTo>
                  <a:lnTo>
                    <a:pt x="1387" y="3382"/>
                  </a:lnTo>
                  <a:lnTo>
                    <a:pt x="1733" y="3382"/>
                  </a:lnTo>
                  <a:cubicBezTo>
                    <a:pt x="2553" y="3382"/>
                    <a:pt x="3277" y="3981"/>
                    <a:pt x="3435" y="4769"/>
                  </a:cubicBezTo>
                  <a:lnTo>
                    <a:pt x="3813" y="4769"/>
                  </a:lnTo>
                  <a:cubicBezTo>
                    <a:pt x="4380" y="4769"/>
                    <a:pt x="4852" y="5241"/>
                    <a:pt x="4852" y="5777"/>
                  </a:cubicBezTo>
                  <a:lnTo>
                    <a:pt x="4852" y="7478"/>
                  </a:lnTo>
                  <a:lnTo>
                    <a:pt x="6239" y="7478"/>
                  </a:lnTo>
                  <a:lnTo>
                    <a:pt x="6239" y="5084"/>
                  </a:lnTo>
                  <a:cubicBezTo>
                    <a:pt x="6176" y="4580"/>
                    <a:pt x="5703" y="4107"/>
                    <a:pt x="5168" y="4107"/>
                  </a:cubicBezTo>
                  <a:lnTo>
                    <a:pt x="3781" y="4107"/>
                  </a:lnTo>
                  <a:cubicBezTo>
                    <a:pt x="3592" y="4107"/>
                    <a:pt x="3435" y="3949"/>
                    <a:pt x="3435" y="3729"/>
                  </a:cubicBezTo>
                  <a:lnTo>
                    <a:pt x="3435" y="1807"/>
                  </a:lnTo>
                  <a:cubicBezTo>
                    <a:pt x="3435" y="862"/>
                    <a:pt x="2710" y="43"/>
                    <a:pt x="1796" y="11"/>
                  </a:cubicBezTo>
                  <a:cubicBezTo>
                    <a:pt x="1745" y="4"/>
                    <a:pt x="1694" y="1"/>
                    <a:pt x="16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147;p55">
              <a:extLst>
                <a:ext uri="{FF2B5EF4-FFF2-40B4-BE49-F238E27FC236}">
                  <a16:creationId xmlns:a16="http://schemas.microsoft.com/office/drawing/2014/main" id="{6C6D4F18-F228-461B-8163-ECE711C29245}"/>
                </a:ext>
              </a:extLst>
            </p:cNvPr>
            <p:cNvSpPr/>
            <p:nvPr/>
          </p:nvSpPr>
          <p:spPr>
            <a:xfrm>
              <a:off x="-33849475" y="3758125"/>
              <a:ext cx="137075" cy="33100"/>
            </a:xfrm>
            <a:custGeom>
              <a:avLst/>
              <a:gdLst/>
              <a:ahLst/>
              <a:cxnLst/>
              <a:rect l="l" t="t" r="r" b="b"/>
              <a:pathLst>
                <a:path w="5483" h="1324" extrusionOk="0">
                  <a:moveTo>
                    <a:pt x="1" y="1"/>
                  </a:moveTo>
                  <a:lnTo>
                    <a:pt x="1" y="662"/>
                  </a:lnTo>
                  <a:lnTo>
                    <a:pt x="1041" y="662"/>
                  </a:lnTo>
                  <a:cubicBezTo>
                    <a:pt x="1576" y="662"/>
                    <a:pt x="2080" y="946"/>
                    <a:pt x="2395" y="1324"/>
                  </a:cubicBezTo>
                  <a:lnTo>
                    <a:pt x="5136" y="1324"/>
                  </a:lnTo>
                  <a:cubicBezTo>
                    <a:pt x="5325" y="1324"/>
                    <a:pt x="5483" y="1166"/>
                    <a:pt x="5483" y="977"/>
                  </a:cubicBezTo>
                  <a:lnTo>
                    <a:pt x="5483" y="316"/>
                  </a:lnTo>
                  <a:cubicBezTo>
                    <a:pt x="5483" y="158"/>
                    <a:pt x="5325" y="1"/>
                    <a:pt x="5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21424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TECH STACK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761394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403;p28">
            <a:extLst>
              <a:ext uri="{FF2B5EF4-FFF2-40B4-BE49-F238E27FC236}">
                <a16:creationId xmlns:a16="http://schemas.microsoft.com/office/drawing/2014/main" id="{021AA45A-FC6D-4771-A2E5-55F26FA003EB}"/>
              </a:ext>
            </a:extLst>
          </p:cNvPr>
          <p:cNvSpPr txBox="1">
            <a:spLocks/>
          </p:cNvSpPr>
          <p:nvPr/>
        </p:nvSpPr>
        <p:spPr>
          <a:xfrm>
            <a:off x="423109" y="1010871"/>
            <a:ext cx="244343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</a:rPr>
              <a:t>SPRING BOOT</a:t>
            </a:r>
          </a:p>
        </p:txBody>
      </p:sp>
      <p:cxnSp>
        <p:nvCxnSpPr>
          <p:cNvPr id="53" name="Google Shape;407;p28">
            <a:extLst>
              <a:ext uri="{FF2B5EF4-FFF2-40B4-BE49-F238E27FC236}">
                <a16:creationId xmlns:a16="http://schemas.microsoft.com/office/drawing/2014/main" id="{4AC0ACE2-02D4-48FC-B830-7AE1CF82017D}"/>
              </a:ext>
            </a:extLst>
          </p:cNvPr>
          <p:cNvCxnSpPr/>
          <p:nvPr/>
        </p:nvCxnSpPr>
        <p:spPr>
          <a:xfrm>
            <a:off x="-80478" y="165543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407;p28">
            <a:extLst>
              <a:ext uri="{FF2B5EF4-FFF2-40B4-BE49-F238E27FC236}">
                <a16:creationId xmlns:a16="http://schemas.microsoft.com/office/drawing/2014/main" id="{CCFB3B40-CE85-4F9A-8C89-394768506E17}"/>
              </a:ext>
            </a:extLst>
          </p:cNvPr>
          <p:cNvCxnSpPr/>
          <p:nvPr/>
        </p:nvCxnSpPr>
        <p:spPr>
          <a:xfrm>
            <a:off x="5709229" y="1617471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45BE73-06D0-420E-B809-8C4AFCA11E84}"/>
              </a:ext>
            </a:extLst>
          </p:cNvPr>
          <p:cNvSpPr txBox="1"/>
          <p:nvPr/>
        </p:nvSpPr>
        <p:spPr>
          <a:xfrm>
            <a:off x="6650266" y="1167939"/>
            <a:ext cx="1477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REACT</a:t>
            </a:r>
          </a:p>
        </p:txBody>
      </p:sp>
      <p:sp>
        <p:nvSpPr>
          <p:cNvPr id="58" name="Google Shape;1288;p42">
            <a:extLst>
              <a:ext uri="{FF2B5EF4-FFF2-40B4-BE49-F238E27FC236}">
                <a16:creationId xmlns:a16="http://schemas.microsoft.com/office/drawing/2014/main" id="{277E141B-6F80-4A29-9760-C2864066AEB9}"/>
              </a:ext>
            </a:extLst>
          </p:cNvPr>
          <p:cNvSpPr txBox="1">
            <a:spLocks/>
          </p:cNvSpPr>
          <p:nvPr/>
        </p:nvSpPr>
        <p:spPr>
          <a:xfrm>
            <a:off x="240822" y="1809825"/>
            <a:ext cx="2733300" cy="198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-279400" algn="l">
              <a:buClr>
                <a:srgbClr val="48FFD5"/>
              </a:buClr>
              <a:buSzPts val="800"/>
              <a:buFont typeface="Roboto Light"/>
              <a:buChar char="●"/>
            </a:pPr>
            <a:r>
              <a:rPr lang="en-US" sz="1600" dirty="0">
                <a:solidFill>
                  <a:srgbClr val="48FFD5"/>
                </a:solidFill>
                <a:uFill>
                  <a:noFill/>
                </a:uFill>
              </a:rPr>
              <a:t>Spring Data JPA</a:t>
            </a:r>
            <a:endParaRPr lang="en-US" sz="1600" dirty="0">
              <a:solidFill>
                <a:srgbClr val="48FFD5"/>
              </a:solidFill>
            </a:endParaRPr>
          </a:p>
          <a:p>
            <a:pPr indent="-279400" algn="l">
              <a:buClr>
                <a:srgbClr val="48FFD5"/>
              </a:buClr>
              <a:buSzPts val="800"/>
              <a:buFont typeface="Roboto Light"/>
              <a:buChar char="●"/>
            </a:pPr>
            <a:r>
              <a:rPr lang="en-US" sz="1600" dirty="0">
                <a:solidFill>
                  <a:srgbClr val="48FFD5"/>
                </a:solidFill>
                <a:uFill>
                  <a:noFill/>
                </a:uFill>
              </a:rPr>
              <a:t>Spring Security</a:t>
            </a:r>
            <a:endParaRPr lang="en-US" sz="1600" dirty="0">
              <a:solidFill>
                <a:srgbClr val="48FFD5"/>
              </a:solidFill>
            </a:endParaRPr>
          </a:p>
          <a:p>
            <a:pPr indent="-279400" algn="l">
              <a:buClr>
                <a:srgbClr val="48FFD5"/>
              </a:buClr>
              <a:buSzPts val="800"/>
              <a:buFont typeface="Roboto Light"/>
              <a:buChar char="●"/>
            </a:pPr>
            <a:r>
              <a:rPr lang="en-US" sz="1600" dirty="0" err="1">
                <a:solidFill>
                  <a:srgbClr val="48FFD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Mapstruct</a:t>
            </a:r>
            <a:endParaRPr lang="en-US" sz="1600" dirty="0">
              <a:solidFill>
                <a:srgbClr val="48FFD5"/>
              </a:solidFill>
              <a:uFill>
                <a:noFill/>
              </a:u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indent="-279400" algn="l">
              <a:buClr>
                <a:srgbClr val="48FFD5"/>
              </a:buClr>
              <a:buSzPts val="800"/>
              <a:buFont typeface="Roboto Light"/>
              <a:buChar char="●"/>
            </a:pPr>
            <a:r>
              <a:rPr lang="en-US" sz="1600" dirty="0">
                <a:solidFill>
                  <a:srgbClr val="48FFD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Auth0 Java JWT</a:t>
            </a:r>
          </a:p>
          <a:p>
            <a:pPr indent="-279400" algn="l">
              <a:buClr>
                <a:srgbClr val="48FFD5"/>
              </a:buClr>
              <a:buSzPts val="800"/>
              <a:buFont typeface="Roboto Light"/>
              <a:buChar char="●"/>
            </a:pPr>
            <a:r>
              <a:rPr lang="en-US" sz="1600" dirty="0">
                <a:solidFill>
                  <a:srgbClr val="48FFD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Junit</a:t>
            </a:r>
          </a:p>
        </p:txBody>
      </p:sp>
      <p:sp>
        <p:nvSpPr>
          <p:cNvPr id="59" name="Google Shape;1288;p42">
            <a:extLst>
              <a:ext uri="{FF2B5EF4-FFF2-40B4-BE49-F238E27FC236}">
                <a16:creationId xmlns:a16="http://schemas.microsoft.com/office/drawing/2014/main" id="{30A7A66C-F734-4FE7-BAE6-F0895F38FAB7}"/>
              </a:ext>
            </a:extLst>
          </p:cNvPr>
          <p:cNvSpPr txBox="1">
            <a:spLocks/>
          </p:cNvSpPr>
          <p:nvPr/>
        </p:nvSpPr>
        <p:spPr>
          <a:xfrm>
            <a:off x="6169878" y="1809824"/>
            <a:ext cx="2733300" cy="198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-279400" algn="l">
              <a:buClr>
                <a:srgbClr val="48FFD5"/>
              </a:buClr>
              <a:buSzPts val="800"/>
              <a:buFont typeface="Roboto Light"/>
              <a:buChar char="●"/>
            </a:pPr>
            <a:r>
              <a:rPr lang="en-US" sz="1600" dirty="0">
                <a:solidFill>
                  <a:srgbClr val="48FFD5"/>
                </a:solidFill>
                <a:uFill>
                  <a:noFill/>
                </a:uFill>
              </a:rPr>
              <a:t>Material UI</a:t>
            </a:r>
            <a:endParaRPr lang="en-US" sz="1600" dirty="0">
              <a:solidFill>
                <a:srgbClr val="48FFD5"/>
              </a:solidFill>
            </a:endParaRPr>
          </a:p>
          <a:p>
            <a:pPr indent="-279400" algn="l">
              <a:buClr>
                <a:srgbClr val="48FFD5"/>
              </a:buClr>
              <a:buSzPts val="800"/>
              <a:buFont typeface="Roboto Light"/>
              <a:buChar char="●"/>
            </a:pPr>
            <a:r>
              <a:rPr lang="en-US" sz="1600" dirty="0" err="1">
                <a:solidFill>
                  <a:srgbClr val="48FFD5"/>
                </a:solidFill>
                <a:uFill>
                  <a:noFill/>
                </a:uFill>
              </a:rPr>
              <a:t>Axios</a:t>
            </a:r>
            <a:endParaRPr lang="en-US" sz="1600" dirty="0">
              <a:solidFill>
                <a:srgbClr val="48FFD5"/>
              </a:solidFill>
            </a:endParaRPr>
          </a:p>
          <a:p>
            <a:pPr indent="-279400" algn="l">
              <a:buClr>
                <a:srgbClr val="48FFD5"/>
              </a:buClr>
              <a:buSzPts val="800"/>
              <a:buFont typeface="Roboto Light"/>
              <a:buChar char="●"/>
            </a:pPr>
            <a:r>
              <a:rPr lang="en-US" sz="1600" dirty="0" err="1">
                <a:solidFill>
                  <a:srgbClr val="48FFD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ApexCharts</a:t>
            </a:r>
            <a:endParaRPr lang="en-US" sz="1600" dirty="0">
              <a:solidFill>
                <a:srgbClr val="48FFD5"/>
              </a:solidFill>
              <a:uFill>
                <a:noFill/>
              </a:u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indent="-279400" algn="l">
              <a:buClr>
                <a:srgbClr val="48FFD5"/>
              </a:buClr>
              <a:buSzPts val="800"/>
              <a:buFont typeface="Roboto Light"/>
              <a:buChar char="●"/>
            </a:pPr>
            <a:r>
              <a:rPr lang="en-US" sz="1600" dirty="0">
                <a:solidFill>
                  <a:srgbClr val="48FFD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Stomp</a:t>
            </a:r>
          </a:p>
        </p:txBody>
      </p:sp>
      <p:grpSp>
        <p:nvGrpSpPr>
          <p:cNvPr id="60" name="Google Shape;4752;p48">
            <a:extLst>
              <a:ext uri="{FF2B5EF4-FFF2-40B4-BE49-F238E27FC236}">
                <a16:creationId xmlns:a16="http://schemas.microsoft.com/office/drawing/2014/main" id="{7D1E2CDB-4F43-4387-BBE1-21CBA0BB4A28}"/>
              </a:ext>
            </a:extLst>
          </p:cNvPr>
          <p:cNvGrpSpPr/>
          <p:nvPr/>
        </p:nvGrpSpPr>
        <p:grpSpPr>
          <a:xfrm>
            <a:off x="2563987" y="2048491"/>
            <a:ext cx="3605891" cy="1749172"/>
            <a:chOff x="724986" y="3605478"/>
            <a:chExt cx="1368681" cy="682918"/>
          </a:xfrm>
          <a:solidFill>
            <a:schemeClr val="accent1"/>
          </a:solidFill>
        </p:grpSpPr>
        <p:grpSp>
          <p:nvGrpSpPr>
            <p:cNvPr id="61" name="Google Shape;4753;p48">
              <a:extLst>
                <a:ext uri="{FF2B5EF4-FFF2-40B4-BE49-F238E27FC236}">
                  <a16:creationId xmlns:a16="http://schemas.microsoft.com/office/drawing/2014/main" id="{144B3B85-7DD0-421C-8A15-DF9D3B2E85B6}"/>
                </a:ext>
              </a:extLst>
            </p:cNvPr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  <a:grpFill/>
          </p:grpSpPr>
          <p:sp>
            <p:nvSpPr>
              <p:cNvPr id="127" name="Google Shape;4754;p48">
                <a:extLst>
                  <a:ext uri="{FF2B5EF4-FFF2-40B4-BE49-F238E27FC236}">
                    <a16:creationId xmlns:a16="http://schemas.microsoft.com/office/drawing/2014/main" id="{2EBBDB5D-607A-4599-B557-8CE8A28B55C3}"/>
                  </a:ext>
                </a:extLst>
              </p:cNvPr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4755;p48">
                <a:extLst>
                  <a:ext uri="{FF2B5EF4-FFF2-40B4-BE49-F238E27FC236}">
                    <a16:creationId xmlns:a16="http://schemas.microsoft.com/office/drawing/2014/main" id="{E2AEF188-1035-4BB4-A920-332C809C586D}"/>
                  </a:ext>
                </a:extLst>
              </p:cNvPr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756;p48">
                <a:extLst>
                  <a:ext uri="{FF2B5EF4-FFF2-40B4-BE49-F238E27FC236}">
                    <a16:creationId xmlns:a16="http://schemas.microsoft.com/office/drawing/2014/main" id="{44363195-001E-470B-B204-25BD986B95BA}"/>
                  </a:ext>
                </a:extLst>
              </p:cNvPr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757;p48">
                <a:extLst>
                  <a:ext uri="{FF2B5EF4-FFF2-40B4-BE49-F238E27FC236}">
                    <a16:creationId xmlns:a16="http://schemas.microsoft.com/office/drawing/2014/main" id="{A6A7381B-375D-49D0-A765-5F9A44D6B403}"/>
                  </a:ext>
                </a:extLst>
              </p:cNvPr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758;p48">
                <a:extLst>
                  <a:ext uri="{FF2B5EF4-FFF2-40B4-BE49-F238E27FC236}">
                    <a16:creationId xmlns:a16="http://schemas.microsoft.com/office/drawing/2014/main" id="{8F9BDEC4-95BA-4760-9550-3BBC98D22125}"/>
                  </a:ext>
                </a:extLst>
              </p:cNvPr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759;p48">
                <a:extLst>
                  <a:ext uri="{FF2B5EF4-FFF2-40B4-BE49-F238E27FC236}">
                    <a16:creationId xmlns:a16="http://schemas.microsoft.com/office/drawing/2014/main" id="{ADDA1BBF-42B5-4170-8D61-2328720018D1}"/>
                  </a:ext>
                </a:extLst>
              </p:cNvPr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760;p48">
                <a:extLst>
                  <a:ext uri="{FF2B5EF4-FFF2-40B4-BE49-F238E27FC236}">
                    <a16:creationId xmlns:a16="http://schemas.microsoft.com/office/drawing/2014/main" id="{EB1C0509-C32C-4809-9F07-EFE11FF91293}"/>
                  </a:ext>
                </a:extLst>
              </p:cNvPr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761;p48">
                <a:extLst>
                  <a:ext uri="{FF2B5EF4-FFF2-40B4-BE49-F238E27FC236}">
                    <a16:creationId xmlns:a16="http://schemas.microsoft.com/office/drawing/2014/main" id="{5699FC67-CCFC-403B-ACE1-2B14ED4E62B7}"/>
                  </a:ext>
                </a:extLst>
              </p:cNvPr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762;p48">
                <a:extLst>
                  <a:ext uri="{FF2B5EF4-FFF2-40B4-BE49-F238E27FC236}">
                    <a16:creationId xmlns:a16="http://schemas.microsoft.com/office/drawing/2014/main" id="{AF311F4A-B19C-4120-9DC8-222C4714FF91}"/>
                  </a:ext>
                </a:extLst>
              </p:cNvPr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763;p48">
                <a:extLst>
                  <a:ext uri="{FF2B5EF4-FFF2-40B4-BE49-F238E27FC236}">
                    <a16:creationId xmlns:a16="http://schemas.microsoft.com/office/drawing/2014/main" id="{0F2D818B-4908-4ABE-B622-1AC203D04137}"/>
                  </a:ext>
                </a:extLst>
              </p:cNvPr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764;p48">
                <a:extLst>
                  <a:ext uri="{FF2B5EF4-FFF2-40B4-BE49-F238E27FC236}">
                    <a16:creationId xmlns:a16="http://schemas.microsoft.com/office/drawing/2014/main" id="{085E78BE-8B9C-43D7-A7CC-4C7F321B562C}"/>
                  </a:ext>
                </a:extLst>
              </p:cNvPr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765;p48">
                <a:extLst>
                  <a:ext uri="{FF2B5EF4-FFF2-40B4-BE49-F238E27FC236}">
                    <a16:creationId xmlns:a16="http://schemas.microsoft.com/office/drawing/2014/main" id="{47D1359F-A03E-4D94-908D-68783332AC5E}"/>
                  </a:ext>
                </a:extLst>
              </p:cNvPr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766;p48">
                <a:extLst>
                  <a:ext uri="{FF2B5EF4-FFF2-40B4-BE49-F238E27FC236}">
                    <a16:creationId xmlns:a16="http://schemas.microsoft.com/office/drawing/2014/main" id="{8EB30620-47CE-4419-8322-8EFC9B1275BB}"/>
                  </a:ext>
                </a:extLst>
              </p:cNvPr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767;p48">
                <a:extLst>
                  <a:ext uri="{FF2B5EF4-FFF2-40B4-BE49-F238E27FC236}">
                    <a16:creationId xmlns:a16="http://schemas.microsoft.com/office/drawing/2014/main" id="{5FD65726-1F24-4238-BA5C-D300F460BDAF}"/>
                  </a:ext>
                </a:extLst>
              </p:cNvPr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768;p48">
                <a:extLst>
                  <a:ext uri="{FF2B5EF4-FFF2-40B4-BE49-F238E27FC236}">
                    <a16:creationId xmlns:a16="http://schemas.microsoft.com/office/drawing/2014/main" id="{A211DC0F-B511-4CBC-A57A-7398550EDAD3}"/>
                  </a:ext>
                </a:extLst>
              </p:cNvPr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769;p48">
                <a:extLst>
                  <a:ext uri="{FF2B5EF4-FFF2-40B4-BE49-F238E27FC236}">
                    <a16:creationId xmlns:a16="http://schemas.microsoft.com/office/drawing/2014/main" id="{A466ECA1-9882-450F-9988-2EC1174B382F}"/>
                  </a:ext>
                </a:extLst>
              </p:cNvPr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770;p48">
                <a:extLst>
                  <a:ext uri="{FF2B5EF4-FFF2-40B4-BE49-F238E27FC236}">
                    <a16:creationId xmlns:a16="http://schemas.microsoft.com/office/drawing/2014/main" id="{DEB2F395-5D2D-475D-82CA-1219EF59E82F}"/>
                  </a:ext>
                </a:extLst>
              </p:cNvPr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771;p48">
                <a:extLst>
                  <a:ext uri="{FF2B5EF4-FFF2-40B4-BE49-F238E27FC236}">
                    <a16:creationId xmlns:a16="http://schemas.microsoft.com/office/drawing/2014/main" id="{7CCB352E-378E-47AA-8201-F6087129D7B1}"/>
                  </a:ext>
                </a:extLst>
              </p:cNvPr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772;p48">
                <a:extLst>
                  <a:ext uri="{FF2B5EF4-FFF2-40B4-BE49-F238E27FC236}">
                    <a16:creationId xmlns:a16="http://schemas.microsoft.com/office/drawing/2014/main" id="{BA587384-1855-411B-9E1A-34B28144CC96}"/>
                  </a:ext>
                </a:extLst>
              </p:cNvPr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773;p48">
                <a:extLst>
                  <a:ext uri="{FF2B5EF4-FFF2-40B4-BE49-F238E27FC236}">
                    <a16:creationId xmlns:a16="http://schemas.microsoft.com/office/drawing/2014/main" id="{89E38240-B2AD-4F47-8117-9ACCC3B55C81}"/>
                  </a:ext>
                </a:extLst>
              </p:cNvPr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grp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4774;p48">
              <a:extLst>
                <a:ext uri="{FF2B5EF4-FFF2-40B4-BE49-F238E27FC236}">
                  <a16:creationId xmlns:a16="http://schemas.microsoft.com/office/drawing/2014/main" id="{FD167637-CA2B-485A-9806-EE063C50298E}"/>
                </a:ext>
              </a:extLst>
            </p:cNvPr>
            <p:cNvGrpSpPr/>
            <p:nvPr/>
          </p:nvGrpSpPr>
          <p:grpSpPr>
            <a:xfrm>
              <a:off x="724986" y="3605478"/>
              <a:ext cx="1368681" cy="682918"/>
              <a:chOff x="724986" y="3605478"/>
              <a:chExt cx="1368681" cy="682918"/>
            </a:xfrm>
            <a:grpFill/>
          </p:grpSpPr>
          <p:grpSp>
            <p:nvGrpSpPr>
              <p:cNvPr id="63" name="Google Shape;4775;p48">
                <a:extLst>
                  <a:ext uri="{FF2B5EF4-FFF2-40B4-BE49-F238E27FC236}">
                    <a16:creationId xmlns:a16="http://schemas.microsoft.com/office/drawing/2014/main" id="{72B838E3-BACE-486F-B4CE-601BFC680A49}"/>
                  </a:ext>
                </a:extLst>
              </p:cNvPr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  <a:grpFill/>
            </p:grpSpPr>
            <p:grpSp>
              <p:nvGrpSpPr>
                <p:cNvPr id="119" name="Google Shape;4776;p48">
                  <a:extLst>
                    <a:ext uri="{FF2B5EF4-FFF2-40B4-BE49-F238E27FC236}">
                      <a16:creationId xmlns:a16="http://schemas.microsoft.com/office/drawing/2014/main" id="{C61F656D-5EE0-4337-BDFC-C99C8303CF1F}"/>
                    </a:ext>
                  </a:extLst>
                </p:cNvPr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  <a:grpFill/>
              </p:grpSpPr>
              <p:sp>
                <p:nvSpPr>
                  <p:cNvPr id="125" name="Google Shape;4777;p48">
                    <a:extLst>
                      <a:ext uri="{FF2B5EF4-FFF2-40B4-BE49-F238E27FC236}">
                        <a16:creationId xmlns:a16="http://schemas.microsoft.com/office/drawing/2014/main" id="{0C714E58-E576-4A70-A4EA-6C4A53874DEF}"/>
                      </a:ext>
                    </a:extLst>
                  </p:cNvPr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35" h="1" fill="none" extrusionOk="0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4778;p48">
                    <a:extLst>
                      <a:ext uri="{FF2B5EF4-FFF2-40B4-BE49-F238E27FC236}">
                        <a16:creationId xmlns:a16="http://schemas.microsoft.com/office/drawing/2014/main" id="{E7F88A95-36CF-476E-9C61-F24842B2AF96}"/>
                      </a:ext>
                    </a:extLst>
                  </p:cNvPr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51" extrusionOk="0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0" name="Google Shape;4779;p48">
                  <a:extLst>
                    <a:ext uri="{FF2B5EF4-FFF2-40B4-BE49-F238E27FC236}">
                      <a16:creationId xmlns:a16="http://schemas.microsoft.com/office/drawing/2014/main" id="{6384F8D2-2E37-413B-988A-B2A386ADC2D6}"/>
                    </a:ext>
                  </a:extLst>
                </p:cNvPr>
                <p:cNvGrpSpPr/>
                <p:nvPr/>
              </p:nvGrpSpPr>
              <p:grpSpPr>
                <a:xfrm>
                  <a:off x="1498221" y="4047614"/>
                  <a:ext cx="328444" cy="240783"/>
                  <a:chOff x="1498221" y="4047614"/>
                  <a:chExt cx="328444" cy="240783"/>
                </a:xfrm>
                <a:grpFill/>
              </p:grpSpPr>
              <p:sp>
                <p:nvSpPr>
                  <p:cNvPr id="121" name="Google Shape;4780;p48">
                    <a:extLst>
                      <a:ext uri="{FF2B5EF4-FFF2-40B4-BE49-F238E27FC236}">
                        <a16:creationId xmlns:a16="http://schemas.microsoft.com/office/drawing/2014/main" id="{215A5252-B394-47B3-B340-B12D0A2D6130}"/>
                      </a:ext>
                    </a:extLst>
                  </p:cNvPr>
                  <p:cNvSpPr/>
                  <p:nvPr/>
                </p:nvSpPr>
                <p:spPr>
                  <a:xfrm>
                    <a:off x="1648778" y="4185661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22" name="Google Shape;4781;p48">
                    <a:extLst>
                      <a:ext uri="{FF2B5EF4-FFF2-40B4-BE49-F238E27FC236}">
                        <a16:creationId xmlns:a16="http://schemas.microsoft.com/office/drawing/2014/main" id="{E5F14EE7-9779-4904-9905-5330D5B02F4D}"/>
                      </a:ext>
                    </a:extLst>
                  </p:cNvPr>
                  <p:cNvGrpSpPr/>
                  <p:nvPr/>
                </p:nvGrpSpPr>
                <p:grpSpPr>
                  <a:xfrm>
                    <a:off x="1498221" y="4047614"/>
                    <a:ext cx="150566" cy="190416"/>
                    <a:chOff x="1498221" y="4047614"/>
                    <a:chExt cx="150566" cy="190416"/>
                  </a:xfrm>
                  <a:grpFill/>
                </p:grpSpPr>
                <p:sp>
                  <p:nvSpPr>
                    <p:cNvPr id="123" name="Google Shape;4782;p48">
                      <a:extLst>
                        <a:ext uri="{FF2B5EF4-FFF2-40B4-BE49-F238E27FC236}">
                          <a16:creationId xmlns:a16="http://schemas.microsoft.com/office/drawing/2014/main" id="{3E67DF45-1B8E-420D-A9C0-9E8DDBEB26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0686" y="4060421"/>
                      <a:ext cx="138101" cy="1776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" h="37079" fill="none" extrusionOk="0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grp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" name="Google Shape;4783;p48">
                      <a:extLst>
                        <a:ext uri="{FF2B5EF4-FFF2-40B4-BE49-F238E27FC236}">
                          <a16:creationId xmlns:a16="http://schemas.microsoft.com/office/drawing/2014/main" id="{B7D4DCB4-7530-4261-82B9-5B258E1EF3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64" name="Google Shape;4784;p48">
                <a:extLst>
                  <a:ext uri="{FF2B5EF4-FFF2-40B4-BE49-F238E27FC236}">
                    <a16:creationId xmlns:a16="http://schemas.microsoft.com/office/drawing/2014/main" id="{12EFDBA8-595A-4693-9C2C-CF4127B87D0F}"/>
                  </a:ext>
                </a:extLst>
              </p:cNvPr>
              <p:cNvGrpSpPr/>
              <p:nvPr/>
            </p:nvGrpSpPr>
            <p:grpSpPr>
              <a:xfrm>
                <a:off x="1560718" y="3800594"/>
                <a:ext cx="532948" cy="302090"/>
                <a:chOff x="1560718" y="3800594"/>
                <a:chExt cx="532948" cy="302090"/>
              </a:xfrm>
              <a:grpFill/>
            </p:grpSpPr>
            <p:grpSp>
              <p:nvGrpSpPr>
                <p:cNvPr id="106" name="Google Shape;4785;p48">
                  <a:extLst>
                    <a:ext uri="{FF2B5EF4-FFF2-40B4-BE49-F238E27FC236}">
                      <a16:creationId xmlns:a16="http://schemas.microsoft.com/office/drawing/2014/main" id="{B53E030E-960B-4192-9734-CE7DAA4862DD}"/>
                    </a:ext>
                  </a:extLst>
                </p:cNvPr>
                <p:cNvGrpSpPr/>
                <p:nvPr/>
              </p:nvGrpSpPr>
              <p:grpSpPr>
                <a:xfrm>
                  <a:off x="1912179" y="3827344"/>
                  <a:ext cx="181487" cy="25631"/>
                  <a:chOff x="1912179" y="3827344"/>
                  <a:chExt cx="181487" cy="25631"/>
                </a:xfrm>
                <a:grpFill/>
              </p:grpSpPr>
              <p:sp>
                <p:nvSpPr>
                  <p:cNvPr id="117" name="Google Shape;4786;p48">
                    <a:extLst>
                      <a:ext uri="{FF2B5EF4-FFF2-40B4-BE49-F238E27FC236}">
                        <a16:creationId xmlns:a16="http://schemas.microsoft.com/office/drawing/2014/main" id="{4B47B4AD-657E-490B-90BF-715347BCAA15}"/>
                      </a:ext>
                    </a:extLst>
                  </p:cNvPr>
                  <p:cNvSpPr/>
                  <p:nvPr/>
                </p:nvSpPr>
                <p:spPr>
                  <a:xfrm>
                    <a:off x="2067020" y="3827344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3" y="4567"/>
                        </a:cubicBezTo>
                        <a:cubicBezTo>
                          <a:pt x="1505" y="5080"/>
                          <a:pt x="2190" y="5351"/>
                          <a:pt x="2887" y="5351"/>
                        </a:cubicBezTo>
                        <a:cubicBezTo>
                          <a:pt x="3232" y="5351"/>
                          <a:pt x="3580" y="5284"/>
                          <a:pt x="3911" y="5148"/>
                        </a:cubicBezTo>
                        <a:cubicBezTo>
                          <a:pt x="4910" y="4732"/>
                          <a:pt x="5560" y="3758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4787;p48">
                    <a:extLst>
                      <a:ext uri="{FF2B5EF4-FFF2-40B4-BE49-F238E27FC236}">
                        <a16:creationId xmlns:a16="http://schemas.microsoft.com/office/drawing/2014/main" id="{7597C192-0DB6-4C10-8BF1-5DB3F5EBDC09}"/>
                      </a:ext>
                    </a:extLst>
                  </p:cNvPr>
                  <p:cNvSpPr/>
                  <p:nvPr/>
                </p:nvSpPr>
                <p:spPr>
                  <a:xfrm>
                    <a:off x="1912179" y="3842838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1" y="1"/>
                        </a:moveTo>
                        <a:lnTo>
                          <a:pt x="32723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7" name="Google Shape;4788;p48">
                  <a:extLst>
                    <a:ext uri="{FF2B5EF4-FFF2-40B4-BE49-F238E27FC236}">
                      <a16:creationId xmlns:a16="http://schemas.microsoft.com/office/drawing/2014/main" id="{72FBB578-9FC6-45EE-83F3-B3C8F71B5495}"/>
                    </a:ext>
                  </a:extLst>
                </p:cNvPr>
                <p:cNvGrpSpPr/>
                <p:nvPr/>
              </p:nvGrpSpPr>
              <p:grpSpPr>
                <a:xfrm>
                  <a:off x="1912179" y="4044505"/>
                  <a:ext cx="181487" cy="25622"/>
                  <a:chOff x="1912179" y="4044506"/>
                  <a:chExt cx="181487" cy="25622"/>
                </a:xfrm>
                <a:grpFill/>
              </p:grpSpPr>
              <p:sp>
                <p:nvSpPr>
                  <p:cNvPr id="115" name="Google Shape;4789;p48">
                    <a:extLst>
                      <a:ext uri="{FF2B5EF4-FFF2-40B4-BE49-F238E27FC236}">
                        <a16:creationId xmlns:a16="http://schemas.microsoft.com/office/drawing/2014/main" id="{BC1DB261-C890-494D-9DFB-7C6D98BDC8E4}"/>
                      </a:ext>
                    </a:extLst>
                  </p:cNvPr>
                  <p:cNvSpPr/>
                  <p:nvPr/>
                </p:nvSpPr>
                <p:spPr>
                  <a:xfrm>
                    <a:off x="2067020" y="4044505"/>
                    <a:ext cx="26646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3" y="4564"/>
                        </a:cubicBezTo>
                        <a:cubicBezTo>
                          <a:pt x="1505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4790;p48">
                    <a:extLst>
                      <a:ext uri="{FF2B5EF4-FFF2-40B4-BE49-F238E27FC236}">
                        <a16:creationId xmlns:a16="http://schemas.microsoft.com/office/drawing/2014/main" id="{3624BDF9-C1B4-4F6D-A97B-2E3BF01C9A8B}"/>
                      </a:ext>
                    </a:extLst>
                  </p:cNvPr>
                  <p:cNvSpPr/>
                  <p:nvPr/>
                </p:nvSpPr>
                <p:spPr>
                  <a:xfrm>
                    <a:off x="1912179" y="4059966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32723" y="1"/>
                        </a:moveTo>
                        <a:lnTo>
                          <a:pt x="1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8" name="Google Shape;4791;p48">
                  <a:extLst>
                    <a:ext uri="{FF2B5EF4-FFF2-40B4-BE49-F238E27FC236}">
                      <a16:creationId xmlns:a16="http://schemas.microsoft.com/office/drawing/2014/main" id="{1FBB9C27-209A-474B-9992-CCD5C1F278E2}"/>
                    </a:ext>
                  </a:extLst>
                </p:cNvPr>
                <p:cNvGrpSpPr/>
                <p:nvPr/>
              </p:nvGrpSpPr>
              <p:grpSpPr>
                <a:xfrm>
                  <a:off x="1560718" y="3800594"/>
                  <a:ext cx="351472" cy="302090"/>
                  <a:chOff x="1560718" y="3800594"/>
                  <a:chExt cx="351472" cy="302090"/>
                </a:xfrm>
                <a:grpFill/>
              </p:grpSpPr>
              <p:grpSp>
                <p:nvGrpSpPr>
                  <p:cNvPr id="109" name="Google Shape;4792;p48">
                    <a:extLst>
                      <a:ext uri="{FF2B5EF4-FFF2-40B4-BE49-F238E27FC236}">
                        <a16:creationId xmlns:a16="http://schemas.microsoft.com/office/drawing/2014/main" id="{293DE920-6F0C-49BC-BAC9-AF740E835927}"/>
                      </a:ext>
                    </a:extLst>
                  </p:cNvPr>
                  <p:cNvGrpSpPr/>
                  <p:nvPr/>
                </p:nvGrpSpPr>
                <p:grpSpPr>
                  <a:xfrm>
                    <a:off x="1560718" y="3842857"/>
                    <a:ext cx="173586" cy="217131"/>
                    <a:chOff x="1560718" y="3842857"/>
                    <a:chExt cx="173586" cy="217131"/>
                  </a:xfrm>
                  <a:grpFill/>
                </p:grpSpPr>
                <p:sp>
                  <p:nvSpPr>
                    <p:cNvPr id="112" name="Google Shape;4793;p48">
                      <a:extLst>
                        <a:ext uri="{FF2B5EF4-FFF2-40B4-BE49-F238E27FC236}">
                          <a16:creationId xmlns:a16="http://schemas.microsoft.com/office/drawing/2014/main" id="{865F6B4D-88D5-4697-9689-F12D97143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0718" y="3951414"/>
                      <a:ext cx="84343" cy="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99" h="1" fill="none" extrusionOk="0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grp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" name="Google Shape;4794;p48">
                      <a:extLst>
                        <a:ext uri="{FF2B5EF4-FFF2-40B4-BE49-F238E27FC236}">
                          <a16:creationId xmlns:a16="http://schemas.microsoft.com/office/drawing/2014/main" id="{1367227C-7810-4E5E-9291-4C7D1325D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1242" y="3936509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2" y="1"/>
                          </a:moveTo>
                          <a:cubicBezTo>
                            <a:pt x="1802" y="1"/>
                            <a:pt x="828" y="650"/>
                            <a:pt x="412" y="1649"/>
                          </a:cubicBezTo>
                          <a:cubicBezTo>
                            <a:pt x="0" y="2649"/>
                            <a:pt x="226" y="3798"/>
                            <a:pt x="993" y="4564"/>
                          </a:cubicBezTo>
                          <a:cubicBezTo>
                            <a:pt x="1502" y="5076"/>
                            <a:pt x="2187" y="5349"/>
                            <a:pt x="2883" y="5349"/>
                          </a:cubicBezTo>
                          <a:cubicBezTo>
                            <a:pt x="3228" y="5349"/>
                            <a:pt x="3576" y="5282"/>
                            <a:pt x="3907" y="5144"/>
                          </a:cubicBezTo>
                          <a:cubicBezTo>
                            <a:pt x="4907" y="4732"/>
                            <a:pt x="5556" y="3758"/>
                            <a:pt x="5560" y="2674"/>
                          </a:cubicBezTo>
                          <a:cubicBezTo>
                            <a:pt x="5560" y="1197"/>
                            <a:pt x="4360" y="1"/>
                            <a:pt x="288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" name="Google Shape;4795;p48">
                      <a:extLst>
                        <a:ext uri="{FF2B5EF4-FFF2-40B4-BE49-F238E27FC236}">
                          <a16:creationId xmlns:a16="http://schemas.microsoft.com/office/drawing/2014/main" id="{CB715F3A-196D-471E-80A1-E2BAECE21F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5054" y="3842857"/>
                      <a:ext cx="89251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23" h="45330" fill="none" extrusionOk="0">
                          <a:moveTo>
                            <a:pt x="18623" y="45330"/>
                          </a:moveTo>
                          <a:lnTo>
                            <a:pt x="5625" y="45330"/>
                          </a:lnTo>
                          <a:cubicBezTo>
                            <a:pt x="2889" y="45330"/>
                            <a:pt x="0" y="42619"/>
                            <a:pt x="0" y="35634"/>
                          </a:cubicBezTo>
                          <a:lnTo>
                            <a:pt x="0" y="9697"/>
                          </a:lnTo>
                          <a:cubicBezTo>
                            <a:pt x="0" y="2711"/>
                            <a:pt x="2889" y="1"/>
                            <a:pt x="5625" y="1"/>
                          </a:cubicBezTo>
                          <a:lnTo>
                            <a:pt x="18623" y="1"/>
                          </a:lnTo>
                        </a:path>
                      </a:pathLst>
                    </a:custGeom>
                    <a:grp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10" name="Google Shape;4796;p48">
                    <a:extLst>
                      <a:ext uri="{FF2B5EF4-FFF2-40B4-BE49-F238E27FC236}">
                        <a16:creationId xmlns:a16="http://schemas.microsoft.com/office/drawing/2014/main" id="{6EFAF550-8DDD-4B92-AD6B-82D79E3E0805}"/>
                      </a:ext>
                    </a:extLst>
                  </p:cNvPr>
                  <p:cNvSpPr/>
                  <p:nvPr/>
                </p:nvSpPr>
                <p:spPr>
                  <a:xfrm>
                    <a:off x="1733808" y="3800594"/>
                    <a:ext cx="177874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5" h="21447" extrusionOk="0">
                        <a:moveTo>
                          <a:pt x="4951" y="0"/>
                        </a:moveTo>
                        <a:cubicBezTo>
                          <a:pt x="2215" y="0"/>
                          <a:pt x="1" y="2678"/>
                          <a:pt x="1" y="5983"/>
                        </a:cubicBezTo>
                        <a:lnTo>
                          <a:pt x="1" y="15460"/>
                        </a:lnTo>
                        <a:cubicBezTo>
                          <a:pt x="1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1" y="21446"/>
                          <a:pt x="37115" y="18765"/>
                          <a:pt x="37115" y="15460"/>
                        </a:cubicBezTo>
                        <a:lnTo>
                          <a:pt x="37115" y="5983"/>
                        </a:lnTo>
                        <a:cubicBezTo>
                          <a:pt x="37115" y="2678"/>
                          <a:pt x="34901" y="0"/>
                          <a:pt x="32168" y="0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4797;p48">
                    <a:extLst>
                      <a:ext uri="{FF2B5EF4-FFF2-40B4-BE49-F238E27FC236}">
                        <a16:creationId xmlns:a16="http://schemas.microsoft.com/office/drawing/2014/main" id="{61DDEFC3-CF8F-41FC-B333-1747E1435AD7}"/>
                      </a:ext>
                    </a:extLst>
                  </p:cNvPr>
                  <p:cNvSpPr/>
                  <p:nvPr/>
                </p:nvSpPr>
                <p:spPr>
                  <a:xfrm>
                    <a:off x="1734297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51" y="1"/>
                        </a:moveTo>
                        <a:cubicBezTo>
                          <a:pt x="2219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3"/>
                          <a:pt x="4951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9" y="18766"/>
                          <a:pt x="37119" y="15461"/>
                        </a:cubicBezTo>
                        <a:lnTo>
                          <a:pt x="37119" y="5983"/>
                        </a:lnTo>
                        <a:cubicBezTo>
                          <a:pt x="37119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5" name="Google Shape;4798;p48">
                <a:extLst>
                  <a:ext uri="{FF2B5EF4-FFF2-40B4-BE49-F238E27FC236}">
                    <a16:creationId xmlns:a16="http://schemas.microsoft.com/office/drawing/2014/main" id="{2D617881-FC15-4A0B-87E7-E5785557138D}"/>
                  </a:ext>
                </a:extLst>
              </p:cNvPr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CFD9E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" name="Google Shape;4799;p48">
                <a:extLst>
                  <a:ext uri="{FF2B5EF4-FFF2-40B4-BE49-F238E27FC236}">
                    <a16:creationId xmlns:a16="http://schemas.microsoft.com/office/drawing/2014/main" id="{BB76394B-A0DF-4819-82D3-64AC3FABE13F}"/>
                  </a:ext>
                </a:extLst>
              </p:cNvPr>
              <p:cNvGrpSpPr/>
              <p:nvPr/>
            </p:nvGrpSpPr>
            <p:grpSpPr>
              <a:xfrm>
                <a:off x="785350" y="3605478"/>
                <a:ext cx="535311" cy="249245"/>
                <a:chOff x="785350" y="3605478"/>
                <a:chExt cx="535311" cy="249245"/>
              </a:xfrm>
              <a:grpFill/>
            </p:grpSpPr>
            <p:grpSp>
              <p:nvGrpSpPr>
                <p:cNvPr id="99" name="Google Shape;4800;p48">
                  <a:extLst>
                    <a:ext uri="{FF2B5EF4-FFF2-40B4-BE49-F238E27FC236}">
                      <a16:creationId xmlns:a16="http://schemas.microsoft.com/office/drawing/2014/main" id="{72D3E8B2-B5E0-430C-B5FD-9A574A28F815}"/>
                    </a:ext>
                  </a:extLst>
                </p:cNvPr>
                <p:cNvGrpSpPr/>
                <p:nvPr/>
              </p:nvGrpSpPr>
              <p:grpSpPr>
                <a:xfrm>
                  <a:off x="785350" y="3605478"/>
                  <a:ext cx="376191" cy="102736"/>
                  <a:chOff x="785350" y="3605478"/>
                  <a:chExt cx="376191" cy="102736"/>
                </a:xfrm>
                <a:grpFill/>
              </p:grpSpPr>
              <p:sp>
                <p:nvSpPr>
                  <p:cNvPr id="103" name="Google Shape;4801;p48">
                    <a:extLst>
                      <a:ext uri="{FF2B5EF4-FFF2-40B4-BE49-F238E27FC236}">
                        <a16:creationId xmlns:a16="http://schemas.microsoft.com/office/drawing/2014/main" id="{B1BBB79E-B89A-41D9-AC1F-57225F254BDF}"/>
                      </a:ext>
                    </a:extLst>
                  </p:cNvPr>
                  <p:cNvSpPr/>
                  <p:nvPr/>
                </p:nvSpPr>
                <p:spPr>
                  <a:xfrm>
                    <a:off x="808023" y="365585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1"/>
                        </a:moveTo>
                        <a:lnTo>
                          <a:pt x="1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4802;p48">
                    <a:extLst>
                      <a:ext uri="{FF2B5EF4-FFF2-40B4-BE49-F238E27FC236}">
                        <a16:creationId xmlns:a16="http://schemas.microsoft.com/office/drawing/2014/main" id="{28120520-4ECA-4989-A674-C6F6452EE3C0}"/>
                      </a:ext>
                    </a:extLst>
                  </p:cNvPr>
                  <p:cNvSpPr/>
                  <p:nvPr/>
                </p:nvSpPr>
                <p:spPr>
                  <a:xfrm>
                    <a:off x="785350" y="3643867"/>
                    <a:ext cx="2563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9" h="5349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4152"/>
                          <a:pt x="1197" y="5348"/>
                          <a:pt x="2674" y="5348"/>
                        </a:cubicBezTo>
                        <a:cubicBezTo>
                          <a:pt x="4152" y="5348"/>
                          <a:pt x="5348" y="4152"/>
                          <a:pt x="5348" y="2674"/>
                        </a:cubicBezTo>
                        <a:cubicBezTo>
                          <a:pt x="5348" y="1197"/>
                          <a:pt x="4152" y="0"/>
                          <a:pt x="267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4803;p48">
                    <a:extLst>
                      <a:ext uri="{FF2B5EF4-FFF2-40B4-BE49-F238E27FC236}">
                        <a16:creationId xmlns:a16="http://schemas.microsoft.com/office/drawing/2014/main" id="{8684668D-2025-433E-83CB-A375B21C636E}"/>
                      </a:ext>
                    </a:extLst>
                  </p:cNvPr>
                  <p:cNvSpPr/>
                  <p:nvPr/>
                </p:nvSpPr>
                <p:spPr>
                  <a:xfrm>
                    <a:off x="983648" y="3605478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82"/>
                          <a:pt x="1" y="5987"/>
                        </a:cubicBezTo>
                        <a:lnTo>
                          <a:pt x="1" y="15464"/>
                        </a:lnTo>
                        <a:cubicBezTo>
                          <a:pt x="1" y="18769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9"/>
                          <a:pt x="37119" y="15464"/>
                        </a:cubicBezTo>
                        <a:lnTo>
                          <a:pt x="37119" y="5987"/>
                        </a:lnTo>
                        <a:cubicBezTo>
                          <a:pt x="37119" y="2682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0" name="Google Shape;4804;p48">
                  <a:extLst>
                    <a:ext uri="{FF2B5EF4-FFF2-40B4-BE49-F238E27FC236}">
                      <a16:creationId xmlns:a16="http://schemas.microsoft.com/office/drawing/2014/main" id="{763C1E34-7DFF-43DB-876E-7685D8E856A5}"/>
                    </a:ext>
                  </a:extLst>
                </p:cNvPr>
                <p:cNvGrpSpPr/>
                <p:nvPr/>
              </p:nvGrpSpPr>
              <p:grpSpPr>
                <a:xfrm>
                  <a:off x="1161530" y="3655851"/>
                  <a:ext cx="159131" cy="198872"/>
                  <a:chOff x="1161530" y="3655851"/>
                  <a:chExt cx="159131" cy="198872"/>
                </a:xfrm>
                <a:grpFill/>
              </p:grpSpPr>
              <p:sp>
                <p:nvSpPr>
                  <p:cNvPr id="101" name="Google Shape;4805;p48">
                    <a:extLst>
                      <a:ext uri="{FF2B5EF4-FFF2-40B4-BE49-F238E27FC236}">
                        <a16:creationId xmlns:a16="http://schemas.microsoft.com/office/drawing/2014/main" id="{0E058875-E90A-4B51-88D9-50799FEEF32B}"/>
                      </a:ext>
                    </a:extLst>
                  </p:cNvPr>
                  <p:cNvSpPr/>
                  <p:nvPr/>
                </p:nvSpPr>
                <p:spPr>
                  <a:xfrm>
                    <a:off x="1161530" y="3655851"/>
                    <a:ext cx="146440" cy="186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56" h="38848" fill="none" extrusionOk="0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4806;p48">
                    <a:extLst>
                      <a:ext uri="{FF2B5EF4-FFF2-40B4-BE49-F238E27FC236}">
                        <a16:creationId xmlns:a16="http://schemas.microsoft.com/office/drawing/2014/main" id="{61D987DA-E0B7-431F-950A-A19CC38069FB}"/>
                      </a:ext>
                    </a:extLst>
                  </p:cNvPr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7" name="Google Shape;4807;p48">
                <a:extLst>
                  <a:ext uri="{FF2B5EF4-FFF2-40B4-BE49-F238E27FC236}">
                    <a16:creationId xmlns:a16="http://schemas.microsoft.com/office/drawing/2014/main" id="{AE126922-31EF-464B-ADC0-81475B513370}"/>
                  </a:ext>
                </a:extLst>
              </p:cNvPr>
              <p:cNvGrpSpPr/>
              <p:nvPr/>
            </p:nvGrpSpPr>
            <p:grpSpPr>
              <a:xfrm>
                <a:off x="785350" y="4047614"/>
                <a:ext cx="535311" cy="240783"/>
                <a:chOff x="785350" y="4047614"/>
                <a:chExt cx="535311" cy="240783"/>
              </a:xfrm>
              <a:grpFill/>
            </p:grpSpPr>
            <p:grpSp>
              <p:nvGrpSpPr>
                <p:cNvPr id="92" name="Google Shape;4808;p48">
                  <a:extLst>
                    <a:ext uri="{FF2B5EF4-FFF2-40B4-BE49-F238E27FC236}">
                      <a16:creationId xmlns:a16="http://schemas.microsoft.com/office/drawing/2014/main" id="{4D8725F0-ADD5-46DD-9C4A-A48F52761F90}"/>
                    </a:ext>
                  </a:extLst>
                </p:cNvPr>
                <p:cNvGrpSpPr/>
                <p:nvPr/>
              </p:nvGrpSpPr>
              <p:grpSpPr>
                <a:xfrm>
                  <a:off x="1161636" y="4047614"/>
                  <a:ext cx="159025" cy="190415"/>
                  <a:chOff x="1161636" y="4047614"/>
                  <a:chExt cx="159025" cy="190415"/>
                </a:xfrm>
                <a:grpFill/>
              </p:grpSpPr>
              <p:sp>
                <p:nvSpPr>
                  <p:cNvPr id="97" name="Google Shape;4809;p48">
                    <a:extLst>
                      <a:ext uri="{FF2B5EF4-FFF2-40B4-BE49-F238E27FC236}">
                        <a16:creationId xmlns:a16="http://schemas.microsoft.com/office/drawing/2014/main" id="{BE293D28-823B-4CFA-8290-0A28F98E569D}"/>
                      </a:ext>
                    </a:extLst>
                  </p:cNvPr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4810;p48">
                    <a:extLst>
                      <a:ext uri="{FF2B5EF4-FFF2-40B4-BE49-F238E27FC236}">
                        <a16:creationId xmlns:a16="http://schemas.microsoft.com/office/drawing/2014/main" id="{287BF7C9-954C-43A8-8A00-4B51037096E4}"/>
                      </a:ext>
                    </a:extLst>
                  </p:cNvPr>
                  <p:cNvSpPr/>
                  <p:nvPr/>
                </p:nvSpPr>
                <p:spPr>
                  <a:xfrm>
                    <a:off x="1161636" y="4073229"/>
                    <a:ext cx="146334" cy="16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4" h="34405" fill="none" extrusionOk="0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3" name="Google Shape;4811;p48">
                  <a:extLst>
                    <a:ext uri="{FF2B5EF4-FFF2-40B4-BE49-F238E27FC236}">
                      <a16:creationId xmlns:a16="http://schemas.microsoft.com/office/drawing/2014/main" id="{1E81E3CE-0D68-4F50-A8C3-014C402A66C3}"/>
                    </a:ext>
                  </a:extLst>
                </p:cNvPr>
                <p:cNvGrpSpPr/>
                <p:nvPr/>
              </p:nvGrpSpPr>
              <p:grpSpPr>
                <a:xfrm>
                  <a:off x="785350" y="4185661"/>
                  <a:ext cx="376191" cy="102736"/>
                  <a:chOff x="785350" y="4185661"/>
                  <a:chExt cx="376191" cy="102736"/>
                </a:xfrm>
                <a:grpFill/>
              </p:grpSpPr>
              <p:sp>
                <p:nvSpPr>
                  <p:cNvPr id="94" name="Google Shape;4812;p48">
                    <a:extLst>
                      <a:ext uri="{FF2B5EF4-FFF2-40B4-BE49-F238E27FC236}">
                        <a16:creationId xmlns:a16="http://schemas.microsoft.com/office/drawing/2014/main" id="{48715633-E0D8-4907-A8C9-FD81223BBFFC}"/>
                      </a:ext>
                    </a:extLst>
                  </p:cNvPr>
                  <p:cNvSpPr/>
                  <p:nvPr/>
                </p:nvSpPr>
                <p:spPr>
                  <a:xfrm>
                    <a:off x="808023" y="423801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4813;p48">
                    <a:extLst>
                      <a:ext uri="{FF2B5EF4-FFF2-40B4-BE49-F238E27FC236}">
                        <a16:creationId xmlns:a16="http://schemas.microsoft.com/office/drawing/2014/main" id="{EE3B6FC2-6F58-44BE-8E5F-E93C3414710D}"/>
                      </a:ext>
                    </a:extLst>
                  </p:cNvPr>
                  <p:cNvSpPr/>
                  <p:nvPr/>
                </p:nvSpPr>
                <p:spPr>
                  <a:xfrm>
                    <a:off x="983648" y="4185661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79"/>
                          <a:pt x="1" y="5984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6"/>
                          <a:pt x="37119" y="15461"/>
                        </a:cubicBezTo>
                        <a:lnTo>
                          <a:pt x="37119" y="5984"/>
                        </a:lnTo>
                        <a:cubicBezTo>
                          <a:pt x="37119" y="2679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4814;p48">
                    <a:extLst>
                      <a:ext uri="{FF2B5EF4-FFF2-40B4-BE49-F238E27FC236}">
                        <a16:creationId xmlns:a16="http://schemas.microsoft.com/office/drawing/2014/main" id="{9EC0D958-D2ED-4D9E-B35A-3BCF4E25AB88}"/>
                      </a:ext>
                    </a:extLst>
                  </p:cNvPr>
                  <p:cNvSpPr/>
                  <p:nvPr/>
                </p:nvSpPr>
                <p:spPr>
                  <a:xfrm>
                    <a:off x="785350" y="4224370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674" y="0"/>
                        </a:moveTo>
                        <a:cubicBezTo>
                          <a:pt x="2328" y="0"/>
                          <a:pt x="1980" y="67"/>
                          <a:pt x="1649" y="203"/>
                        </a:cubicBezTo>
                        <a:cubicBezTo>
                          <a:pt x="650" y="619"/>
                          <a:pt x="0" y="1593"/>
                          <a:pt x="0" y="2677"/>
                        </a:cubicBezTo>
                        <a:cubicBezTo>
                          <a:pt x="0" y="4150"/>
                          <a:pt x="1197" y="5351"/>
                          <a:pt x="2674" y="5351"/>
                        </a:cubicBezTo>
                        <a:cubicBezTo>
                          <a:pt x="3754" y="5351"/>
                          <a:pt x="4732" y="4698"/>
                          <a:pt x="5144" y="3698"/>
                        </a:cubicBezTo>
                        <a:cubicBezTo>
                          <a:pt x="5560" y="2699"/>
                          <a:pt x="5330" y="1550"/>
                          <a:pt x="4568" y="783"/>
                        </a:cubicBezTo>
                        <a:cubicBezTo>
                          <a:pt x="4055" y="271"/>
                          <a:pt x="3370" y="0"/>
                          <a:pt x="267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8" name="Google Shape;4815;p48">
                <a:extLst>
                  <a:ext uri="{FF2B5EF4-FFF2-40B4-BE49-F238E27FC236}">
                    <a16:creationId xmlns:a16="http://schemas.microsoft.com/office/drawing/2014/main" id="{465E81F9-35DB-4644-9715-45E36CC035BF}"/>
                  </a:ext>
                </a:extLst>
              </p:cNvPr>
              <p:cNvGrpSpPr/>
              <p:nvPr/>
            </p:nvGrpSpPr>
            <p:grpSpPr>
              <a:xfrm>
                <a:off x="1501054" y="3605478"/>
                <a:ext cx="526340" cy="249240"/>
                <a:chOff x="1501054" y="3605478"/>
                <a:chExt cx="526340" cy="249240"/>
              </a:xfrm>
              <a:grpFill/>
            </p:grpSpPr>
            <p:grpSp>
              <p:nvGrpSpPr>
                <p:cNvPr id="84" name="Google Shape;4816;p48">
                  <a:extLst>
                    <a:ext uri="{FF2B5EF4-FFF2-40B4-BE49-F238E27FC236}">
                      <a16:creationId xmlns:a16="http://schemas.microsoft.com/office/drawing/2014/main" id="{6A451684-D021-44FB-BB69-B30022077D0B}"/>
                    </a:ext>
                  </a:extLst>
                </p:cNvPr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  <a:grpFill/>
              </p:grpSpPr>
              <p:sp>
                <p:nvSpPr>
                  <p:cNvPr id="90" name="Google Shape;4817;p48">
                    <a:extLst>
                      <a:ext uri="{FF2B5EF4-FFF2-40B4-BE49-F238E27FC236}">
                        <a16:creationId xmlns:a16="http://schemas.microsoft.com/office/drawing/2014/main" id="{D9288A28-0315-424D-9DC1-66A7149B0522}"/>
                      </a:ext>
                    </a:extLst>
                  </p:cNvPr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9" h="1" fill="none" extrusionOk="0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4818;p48">
                    <a:extLst>
                      <a:ext uri="{FF2B5EF4-FFF2-40B4-BE49-F238E27FC236}">
                        <a16:creationId xmlns:a16="http://schemas.microsoft.com/office/drawing/2014/main" id="{9D133A58-CE1A-423F-B1B7-0041C4E1D808}"/>
                      </a:ext>
                    </a:extLst>
                  </p:cNvPr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5" name="Google Shape;4819;p48">
                  <a:extLst>
                    <a:ext uri="{FF2B5EF4-FFF2-40B4-BE49-F238E27FC236}">
                      <a16:creationId xmlns:a16="http://schemas.microsoft.com/office/drawing/2014/main" id="{65972243-5E68-4D34-99F9-03094399FFE2}"/>
                    </a:ext>
                  </a:extLst>
                </p:cNvPr>
                <p:cNvGrpSpPr/>
                <p:nvPr/>
              </p:nvGrpSpPr>
              <p:grpSpPr>
                <a:xfrm>
                  <a:off x="1501054" y="3605478"/>
                  <a:ext cx="333165" cy="249240"/>
                  <a:chOff x="1501054" y="3605478"/>
                  <a:chExt cx="333165" cy="249240"/>
                </a:xfrm>
                <a:grpFill/>
              </p:grpSpPr>
              <p:sp>
                <p:nvSpPr>
                  <p:cNvPr id="86" name="Google Shape;4820;p48">
                    <a:extLst>
                      <a:ext uri="{FF2B5EF4-FFF2-40B4-BE49-F238E27FC236}">
                        <a16:creationId xmlns:a16="http://schemas.microsoft.com/office/drawing/2014/main" id="{B6854C2A-0C49-4A51-8DEB-1DBAF100E8EF}"/>
                      </a:ext>
                    </a:extLst>
                  </p:cNvPr>
                  <p:cNvSpPr/>
                  <p:nvPr/>
                </p:nvSpPr>
                <p:spPr>
                  <a:xfrm>
                    <a:off x="1656330" y="3605478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7" name="Google Shape;4821;p48">
                    <a:extLst>
                      <a:ext uri="{FF2B5EF4-FFF2-40B4-BE49-F238E27FC236}">
                        <a16:creationId xmlns:a16="http://schemas.microsoft.com/office/drawing/2014/main" id="{AC9FBC6B-14F2-4761-87FD-07F5F530F9BF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  <a:grpFill/>
                </p:grpSpPr>
                <p:sp>
                  <p:nvSpPr>
                    <p:cNvPr id="88" name="Google Shape;4822;p48">
                      <a:extLst>
                        <a:ext uri="{FF2B5EF4-FFF2-40B4-BE49-F238E27FC236}">
                          <a16:creationId xmlns:a16="http://schemas.microsoft.com/office/drawing/2014/main" id="{29E0C6AD-B90C-4811-A076-B332E9B975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10" h="38848" fill="none" extrusionOk="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grp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" name="Google Shape;4823;p48">
                      <a:extLst>
                        <a:ext uri="{FF2B5EF4-FFF2-40B4-BE49-F238E27FC236}">
                          <a16:creationId xmlns:a16="http://schemas.microsoft.com/office/drawing/2014/main" id="{C866C831-7A46-493C-A940-6D789CF59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0" extrusionOk="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69" name="Google Shape;4824;p48">
                <a:extLst>
                  <a:ext uri="{FF2B5EF4-FFF2-40B4-BE49-F238E27FC236}">
                    <a16:creationId xmlns:a16="http://schemas.microsoft.com/office/drawing/2014/main" id="{D0B78BC4-1C21-45D0-A109-3E20347A160F}"/>
                  </a:ext>
                </a:extLst>
              </p:cNvPr>
              <p:cNvGrpSpPr/>
              <p:nvPr/>
            </p:nvGrpSpPr>
            <p:grpSpPr>
              <a:xfrm>
                <a:off x="724986" y="3800594"/>
                <a:ext cx="532950" cy="302090"/>
                <a:chOff x="724986" y="3800594"/>
                <a:chExt cx="532950" cy="302090"/>
              </a:xfrm>
              <a:grpFill/>
            </p:grpSpPr>
            <p:grpSp>
              <p:nvGrpSpPr>
                <p:cNvPr id="70" name="Google Shape;4825;p48">
                  <a:extLst>
                    <a:ext uri="{FF2B5EF4-FFF2-40B4-BE49-F238E27FC236}">
                      <a16:creationId xmlns:a16="http://schemas.microsoft.com/office/drawing/2014/main" id="{C5978650-FB8C-4F24-85BA-279245E2B020}"/>
                    </a:ext>
                  </a:extLst>
                </p:cNvPr>
                <p:cNvGrpSpPr/>
                <p:nvPr/>
              </p:nvGrpSpPr>
              <p:grpSpPr>
                <a:xfrm>
                  <a:off x="724986" y="4044367"/>
                  <a:ext cx="181314" cy="25626"/>
                  <a:chOff x="724986" y="4044367"/>
                  <a:chExt cx="181314" cy="25626"/>
                </a:xfrm>
                <a:grpFill/>
              </p:grpSpPr>
              <p:sp>
                <p:nvSpPr>
                  <p:cNvPr id="82" name="Google Shape;4826;p48">
                    <a:extLst>
                      <a:ext uri="{FF2B5EF4-FFF2-40B4-BE49-F238E27FC236}">
                        <a16:creationId xmlns:a16="http://schemas.microsoft.com/office/drawing/2014/main" id="{CE0918A7-DB68-4D8A-82DC-CB17407C7B22}"/>
                      </a:ext>
                    </a:extLst>
                  </p:cNvPr>
                  <p:cNvSpPr/>
                  <p:nvPr/>
                </p:nvSpPr>
                <p:spPr>
                  <a:xfrm>
                    <a:off x="746695" y="4059966"/>
                    <a:ext cx="15960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3" h="1" fill="none" extrusionOk="0">
                        <a:moveTo>
                          <a:pt x="1" y="1"/>
                        </a:moveTo>
                        <a:lnTo>
                          <a:pt x="33303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4827;p48">
                    <a:extLst>
                      <a:ext uri="{FF2B5EF4-FFF2-40B4-BE49-F238E27FC236}">
                        <a16:creationId xmlns:a16="http://schemas.microsoft.com/office/drawing/2014/main" id="{64034A34-8CBC-4D5F-ACB0-3FE74875E73C}"/>
                      </a:ext>
                    </a:extLst>
                  </p:cNvPr>
                  <p:cNvSpPr/>
                  <p:nvPr/>
                </p:nvSpPr>
                <p:spPr>
                  <a:xfrm>
                    <a:off x="724986" y="4044367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3758"/>
                          <a:pt x="653" y="4732"/>
                          <a:pt x="1653" y="5147"/>
                        </a:cubicBezTo>
                        <a:cubicBezTo>
                          <a:pt x="1983" y="5284"/>
                          <a:pt x="2329" y="5350"/>
                          <a:pt x="2673" y="5350"/>
                        </a:cubicBezTo>
                        <a:cubicBezTo>
                          <a:pt x="3369" y="5350"/>
                          <a:pt x="4054" y="5078"/>
                          <a:pt x="4567" y="4567"/>
                        </a:cubicBezTo>
                        <a:cubicBezTo>
                          <a:pt x="5330" y="3801"/>
                          <a:pt x="5559" y="2649"/>
                          <a:pt x="5147" y="1653"/>
                        </a:cubicBezTo>
                        <a:cubicBezTo>
                          <a:pt x="4731" y="653"/>
                          <a:pt x="3757" y="0"/>
                          <a:pt x="267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1" name="Google Shape;4828;p48">
                  <a:extLst>
                    <a:ext uri="{FF2B5EF4-FFF2-40B4-BE49-F238E27FC236}">
                      <a16:creationId xmlns:a16="http://schemas.microsoft.com/office/drawing/2014/main" id="{97A8E480-30BB-40AD-B0FF-35460E33B808}"/>
                    </a:ext>
                  </a:extLst>
                </p:cNvPr>
                <p:cNvGrpSpPr/>
                <p:nvPr/>
              </p:nvGrpSpPr>
              <p:grpSpPr>
                <a:xfrm>
                  <a:off x="906290" y="3800594"/>
                  <a:ext cx="351646" cy="302090"/>
                  <a:chOff x="906290" y="3800594"/>
                  <a:chExt cx="351646" cy="302090"/>
                </a:xfrm>
                <a:grpFill/>
              </p:grpSpPr>
              <p:grpSp>
                <p:nvGrpSpPr>
                  <p:cNvPr id="75" name="Google Shape;4829;p48">
                    <a:extLst>
                      <a:ext uri="{FF2B5EF4-FFF2-40B4-BE49-F238E27FC236}">
                        <a16:creationId xmlns:a16="http://schemas.microsoft.com/office/drawing/2014/main" id="{5977F0C3-C282-4B4F-BEB6-C839180645E9}"/>
                      </a:ext>
                    </a:extLst>
                  </p:cNvPr>
                  <p:cNvGrpSpPr/>
                  <p:nvPr/>
                </p:nvGrpSpPr>
                <p:grpSpPr>
                  <a:xfrm>
                    <a:off x="1084172" y="3842857"/>
                    <a:ext cx="173764" cy="217131"/>
                    <a:chOff x="1084172" y="3842857"/>
                    <a:chExt cx="173764" cy="217131"/>
                  </a:xfrm>
                  <a:grpFill/>
                </p:grpSpPr>
                <p:grpSp>
                  <p:nvGrpSpPr>
                    <p:cNvPr id="78" name="Google Shape;4830;p48">
                      <a:extLst>
                        <a:ext uri="{FF2B5EF4-FFF2-40B4-BE49-F238E27FC236}">
                          <a16:creationId xmlns:a16="http://schemas.microsoft.com/office/drawing/2014/main" id="{3084C208-FE36-4DBE-9CE0-5524715678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6862" y="3936509"/>
                      <a:ext cx="101073" cy="25622"/>
                      <a:chOff x="1156862" y="3936509"/>
                      <a:chExt cx="101073" cy="25622"/>
                    </a:xfrm>
                    <a:grpFill/>
                  </p:grpSpPr>
                  <p:sp>
                    <p:nvSpPr>
                      <p:cNvPr id="80" name="Google Shape;4831;p48">
                        <a:extLst>
                          <a:ext uri="{FF2B5EF4-FFF2-40B4-BE49-F238E27FC236}">
                            <a16:creationId xmlns:a16="http://schemas.microsoft.com/office/drawing/2014/main" id="{40D315D0-A6DC-4C3B-8659-E506D7FCD0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862" y="3936509"/>
                        <a:ext cx="26651" cy="256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1" h="5349" extrusionOk="0">
                            <a:moveTo>
                              <a:pt x="2886" y="1"/>
                            </a:moveTo>
                            <a:cubicBezTo>
                              <a:pt x="1803" y="1"/>
                              <a:pt x="829" y="650"/>
                              <a:pt x="413" y="1649"/>
                            </a:cubicBezTo>
                            <a:cubicBezTo>
                              <a:pt x="1" y="2649"/>
                              <a:pt x="227" y="3798"/>
                              <a:pt x="993" y="4564"/>
                            </a:cubicBezTo>
                            <a:cubicBezTo>
                              <a:pt x="1505" y="5076"/>
                              <a:pt x="2189" y="5349"/>
                              <a:pt x="2884" y="5349"/>
                            </a:cubicBezTo>
                            <a:cubicBezTo>
                              <a:pt x="3229" y="5349"/>
                              <a:pt x="3576" y="5282"/>
                              <a:pt x="3908" y="5144"/>
                            </a:cubicBezTo>
                            <a:cubicBezTo>
                              <a:pt x="4907" y="4732"/>
                              <a:pt x="5560" y="3758"/>
                              <a:pt x="5560" y="2674"/>
                            </a:cubicBezTo>
                            <a:cubicBezTo>
                              <a:pt x="5560" y="1197"/>
                              <a:pt x="4364" y="1"/>
                              <a:pt x="2886" y="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81" name="Google Shape;4832;p48">
                        <a:extLst>
                          <a:ext uri="{FF2B5EF4-FFF2-40B4-BE49-F238E27FC236}">
                            <a16:creationId xmlns:a16="http://schemas.microsoft.com/office/drawing/2014/main" id="{AD67118C-648E-4408-AB78-6FBEE3C5F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3592" y="3951414"/>
                        <a:ext cx="84343" cy="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99" h="1" fill="none" extrusionOk="0">
                            <a:moveTo>
                              <a:pt x="17598" y="0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grpFill/>
                      <a:ln w="9525" cap="rnd" cmpd="sng">
                        <a:solidFill>
                          <a:srgbClr val="CFD9E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79" name="Google Shape;4833;p48">
                      <a:extLst>
                        <a:ext uri="{FF2B5EF4-FFF2-40B4-BE49-F238E27FC236}">
                          <a16:creationId xmlns:a16="http://schemas.microsoft.com/office/drawing/2014/main" id="{0D6F0945-8B7D-41EE-BC36-C97A8CFFB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4172" y="3842857"/>
                      <a:ext cx="86476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44" h="45330" fill="none" extrusionOk="0">
                          <a:moveTo>
                            <a:pt x="0" y="45330"/>
                          </a:moveTo>
                          <a:lnTo>
                            <a:pt x="12418" y="45330"/>
                          </a:lnTo>
                          <a:cubicBezTo>
                            <a:pt x="15150" y="45330"/>
                            <a:pt x="18043" y="42619"/>
                            <a:pt x="18043" y="35634"/>
                          </a:cubicBezTo>
                          <a:lnTo>
                            <a:pt x="18043" y="9697"/>
                          </a:lnTo>
                          <a:cubicBezTo>
                            <a:pt x="18043" y="2711"/>
                            <a:pt x="15150" y="1"/>
                            <a:pt x="12418" y="1"/>
                          </a:cubicBezTo>
                          <a:lnTo>
                            <a:pt x="1715" y="1"/>
                          </a:lnTo>
                        </a:path>
                      </a:pathLst>
                    </a:custGeom>
                    <a:grp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6" name="Google Shape;4834;p48">
                    <a:extLst>
                      <a:ext uri="{FF2B5EF4-FFF2-40B4-BE49-F238E27FC236}">
                        <a16:creationId xmlns:a16="http://schemas.microsoft.com/office/drawing/2014/main" id="{A01917D3-CE67-4E2A-9479-426746472ADB}"/>
                      </a:ext>
                    </a:extLst>
                  </p:cNvPr>
                  <p:cNvSpPr/>
                  <p:nvPr/>
                </p:nvSpPr>
                <p:spPr>
                  <a:xfrm>
                    <a:off x="906290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47" y="1"/>
                        </a:moveTo>
                        <a:cubicBezTo>
                          <a:pt x="2215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5" y="21443"/>
                          <a:pt x="4947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8" y="18766"/>
                          <a:pt x="37118" y="15461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4835;p48">
                    <a:extLst>
                      <a:ext uri="{FF2B5EF4-FFF2-40B4-BE49-F238E27FC236}">
                        <a16:creationId xmlns:a16="http://schemas.microsoft.com/office/drawing/2014/main" id="{C18744E0-F1FE-450A-BBF8-B2AE53C4966B}"/>
                      </a:ext>
                    </a:extLst>
                  </p:cNvPr>
                  <p:cNvSpPr/>
                  <p:nvPr/>
                </p:nvSpPr>
                <p:spPr>
                  <a:xfrm>
                    <a:off x="914509" y="3800594"/>
                    <a:ext cx="177888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7" extrusionOk="0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2" name="Google Shape;4836;p48">
                  <a:extLst>
                    <a:ext uri="{FF2B5EF4-FFF2-40B4-BE49-F238E27FC236}">
                      <a16:creationId xmlns:a16="http://schemas.microsoft.com/office/drawing/2014/main" id="{CCD558B8-F358-40A3-95B3-DB351181FBA0}"/>
                    </a:ext>
                  </a:extLst>
                </p:cNvPr>
                <p:cNvGrpSpPr/>
                <p:nvPr/>
              </p:nvGrpSpPr>
              <p:grpSpPr>
                <a:xfrm>
                  <a:off x="724986" y="3830189"/>
                  <a:ext cx="189533" cy="25626"/>
                  <a:chOff x="724986" y="3830189"/>
                  <a:chExt cx="189533" cy="25626"/>
                </a:xfrm>
                <a:grpFill/>
              </p:grpSpPr>
              <p:sp>
                <p:nvSpPr>
                  <p:cNvPr id="73" name="Google Shape;4837;p48">
                    <a:extLst>
                      <a:ext uri="{FF2B5EF4-FFF2-40B4-BE49-F238E27FC236}">
                        <a16:creationId xmlns:a16="http://schemas.microsoft.com/office/drawing/2014/main" id="{9CADAE16-DBD6-4F2D-AC80-A1E9824EE5E8}"/>
                      </a:ext>
                    </a:extLst>
                  </p:cNvPr>
                  <p:cNvSpPr/>
                  <p:nvPr/>
                </p:nvSpPr>
                <p:spPr>
                  <a:xfrm>
                    <a:off x="724986" y="3830189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4838;p48">
                    <a:extLst>
                      <a:ext uri="{FF2B5EF4-FFF2-40B4-BE49-F238E27FC236}">
                        <a16:creationId xmlns:a16="http://schemas.microsoft.com/office/drawing/2014/main" id="{9A732C26-10E5-4F3C-B02B-CA6FD2488735}"/>
                      </a:ext>
                    </a:extLst>
                  </p:cNvPr>
                  <p:cNvSpPr/>
                  <p:nvPr/>
                </p:nvSpPr>
                <p:spPr>
                  <a:xfrm>
                    <a:off x="746695" y="3842838"/>
                    <a:ext cx="16782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8" h="1" fill="none" extrusionOk="0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grp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DIFFICULTIES</a:t>
            </a:r>
            <a:endParaRPr dirty="0"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463185" y="1731977"/>
            <a:ext cx="1146535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CORS FILTERS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3449605" y="4031773"/>
            <a:ext cx="1218299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MOTIVATION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4556483" y="1420465"/>
            <a:ext cx="1081631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1v1 AUTHORIZED </a:t>
            </a:r>
            <a:r>
              <a:rPr lang="es" sz="1000" dirty="0">
                <a:solidFill>
                  <a:srgbClr val="FFFFFF"/>
                </a:solidFill>
              </a:rPr>
              <a:t>CHAT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784450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DOCKER</a:t>
            </a:r>
            <a:endParaRPr sz="1000" dirty="0">
              <a:solidFill>
                <a:srgbClr val="FFFFFF"/>
              </a:solidFill>
            </a:endParaRPr>
          </a:p>
        </p:txBody>
      </p:sp>
      <p:grpSp>
        <p:nvGrpSpPr>
          <p:cNvPr id="1048" name="Google Shape;1048;p37"/>
          <p:cNvGrpSpPr/>
          <p:nvPr/>
        </p:nvGrpSpPr>
        <p:grpSpPr>
          <a:xfrm rot="10800000" flipH="1">
            <a:off x="3947607" y="2926224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" name="Google Shape;5927;p52">
            <a:extLst>
              <a:ext uri="{FF2B5EF4-FFF2-40B4-BE49-F238E27FC236}">
                <a16:creationId xmlns:a16="http://schemas.microsoft.com/office/drawing/2014/main" id="{19DC47E0-321D-4B45-995F-CCE28C50E9D0}"/>
              </a:ext>
            </a:extLst>
          </p:cNvPr>
          <p:cNvGrpSpPr/>
          <p:nvPr/>
        </p:nvGrpSpPr>
        <p:grpSpPr>
          <a:xfrm>
            <a:off x="4930135" y="2922226"/>
            <a:ext cx="334592" cy="209610"/>
            <a:chOff x="1492675" y="1520750"/>
            <a:chExt cx="481825" cy="310575"/>
          </a:xfrm>
          <a:solidFill>
            <a:schemeClr val="accent1"/>
          </a:solidFill>
        </p:grpSpPr>
        <p:sp>
          <p:nvSpPr>
            <p:cNvPr id="62" name="Google Shape;5928;p52">
              <a:extLst>
                <a:ext uri="{FF2B5EF4-FFF2-40B4-BE49-F238E27FC236}">
                  <a16:creationId xmlns:a16="http://schemas.microsoft.com/office/drawing/2014/main" id="{7BF43EF2-3C81-4196-95EC-7153FD1FB2C2}"/>
                </a:ext>
              </a:extLst>
            </p:cNvPr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5929;p52">
              <a:extLst>
                <a:ext uri="{FF2B5EF4-FFF2-40B4-BE49-F238E27FC236}">
                  <a16:creationId xmlns:a16="http://schemas.microsoft.com/office/drawing/2014/main" id="{EF24DDDF-B32A-4186-B540-501990BA2B96}"/>
                </a:ext>
              </a:extLst>
            </p:cNvPr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BEST ACHIEVEMENTS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67" name="Google Shape;1067;p38"/>
          <p:cNvSpPr/>
          <p:nvPr/>
        </p:nvSpPr>
        <p:spPr>
          <a:xfrm>
            <a:off x="1032399" y="1914600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29088" y="1798300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32055" y="2061775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>
            <a:cxnSpLocks/>
          </p:cNvCxnSpPr>
          <p:nvPr/>
        </p:nvCxnSpPr>
        <p:spPr>
          <a:xfrm>
            <a:off x="2343150" y="2971800"/>
            <a:ext cx="1321377" cy="28567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>
            <a:cxnSpLocks/>
          </p:cNvCxnSpPr>
          <p:nvPr/>
        </p:nvCxnSpPr>
        <p:spPr>
          <a:xfrm flipV="1">
            <a:off x="5430982" y="2634450"/>
            <a:ext cx="1379393" cy="62302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6653;p54">
            <a:extLst>
              <a:ext uri="{FF2B5EF4-FFF2-40B4-BE49-F238E27FC236}">
                <a16:creationId xmlns:a16="http://schemas.microsoft.com/office/drawing/2014/main" id="{B5711433-4514-48FD-B941-6D8725713BAE}"/>
              </a:ext>
            </a:extLst>
          </p:cNvPr>
          <p:cNvGrpSpPr/>
          <p:nvPr/>
        </p:nvGrpSpPr>
        <p:grpSpPr>
          <a:xfrm>
            <a:off x="4032903" y="2329193"/>
            <a:ext cx="968588" cy="928281"/>
            <a:chOff x="-64781025" y="3361050"/>
            <a:chExt cx="317425" cy="315200"/>
          </a:xfrm>
          <a:solidFill>
            <a:srgbClr val="052643"/>
          </a:solidFill>
        </p:grpSpPr>
        <p:sp>
          <p:nvSpPr>
            <p:cNvPr id="57" name="Google Shape;6654;p54">
              <a:extLst>
                <a:ext uri="{FF2B5EF4-FFF2-40B4-BE49-F238E27FC236}">
                  <a16:creationId xmlns:a16="http://schemas.microsoft.com/office/drawing/2014/main" id="{3952F5AB-8AFF-4CA4-A1F7-798D58B11193}"/>
                </a:ext>
              </a:extLst>
            </p:cNvPr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655;p54">
              <a:extLst>
                <a:ext uri="{FF2B5EF4-FFF2-40B4-BE49-F238E27FC236}">
                  <a16:creationId xmlns:a16="http://schemas.microsoft.com/office/drawing/2014/main" id="{251DF61D-A431-4275-B617-34C44E8B4D86}"/>
                </a:ext>
              </a:extLst>
            </p:cNvPr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656;p54">
              <a:extLst>
                <a:ext uri="{FF2B5EF4-FFF2-40B4-BE49-F238E27FC236}">
                  <a16:creationId xmlns:a16="http://schemas.microsoft.com/office/drawing/2014/main" id="{D7E81C85-BE04-41B6-AB1E-EF34C6E45553}"/>
                </a:ext>
              </a:extLst>
            </p:cNvPr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57;p54">
              <a:extLst>
                <a:ext uri="{FF2B5EF4-FFF2-40B4-BE49-F238E27FC236}">
                  <a16:creationId xmlns:a16="http://schemas.microsoft.com/office/drawing/2014/main" id="{BD2255DB-3E21-4A18-8B27-0707A43E9FEA}"/>
                </a:ext>
              </a:extLst>
            </p:cNvPr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44178FE-5623-48E0-8B5A-A7A38D8B0CED}"/>
              </a:ext>
            </a:extLst>
          </p:cNvPr>
          <p:cNvSpPr txBox="1"/>
          <p:nvPr/>
        </p:nvSpPr>
        <p:spPr>
          <a:xfrm>
            <a:off x="3733838" y="3827591"/>
            <a:ext cx="1600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GOT MY MOTIVATION BACK</a:t>
            </a:r>
          </a:p>
        </p:txBody>
      </p:sp>
      <p:grpSp>
        <p:nvGrpSpPr>
          <p:cNvPr id="66" name="Google Shape;7136;p55">
            <a:extLst>
              <a:ext uri="{FF2B5EF4-FFF2-40B4-BE49-F238E27FC236}">
                <a16:creationId xmlns:a16="http://schemas.microsoft.com/office/drawing/2014/main" id="{C60352F8-06AD-45F0-8B59-EC0F2C8CFAB8}"/>
              </a:ext>
            </a:extLst>
          </p:cNvPr>
          <p:cNvGrpSpPr/>
          <p:nvPr/>
        </p:nvGrpSpPr>
        <p:grpSpPr>
          <a:xfrm>
            <a:off x="1509820" y="2233045"/>
            <a:ext cx="829793" cy="841835"/>
            <a:chOff x="-34003850" y="3227275"/>
            <a:chExt cx="291450" cy="291450"/>
          </a:xfrm>
          <a:solidFill>
            <a:srgbClr val="052643"/>
          </a:solidFill>
        </p:grpSpPr>
        <p:sp>
          <p:nvSpPr>
            <p:cNvPr id="67" name="Google Shape;7137;p55">
              <a:extLst>
                <a:ext uri="{FF2B5EF4-FFF2-40B4-BE49-F238E27FC236}">
                  <a16:creationId xmlns:a16="http://schemas.microsoft.com/office/drawing/2014/main" id="{E8180A39-9E05-490E-B7BE-6F27B3E72313}"/>
                </a:ext>
              </a:extLst>
            </p:cNvPr>
            <p:cNvSpPr/>
            <p:nvPr/>
          </p:nvSpPr>
          <p:spPr>
            <a:xfrm>
              <a:off x="-33852625" y="3313925"/>
              <a:ext cx="128425" cy="49625"/>
            </a:xfrm>
            <a:custGeom>
              <a:avLst/>
              <a:gdLst/>
              <a:ahLst/>
              <a:cxnLst/>
              <a:rect l="l" t="t" r="r" b="b"/>
              <a:pathLst>
                <a:path w="5137" h="1985" extrusionOk="0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138;p55">
              <a:extLst>
                <a:ext uri="{FF2B5EF4-FFF2-40B4-BE49-F238E27FC236}">
                  <a16:creationId xmlns:a16="http://schemas.microsoft.com/office/drawing/2014/main" id="{7EE7B5F3-16B5-44AD-BEF5-F3429A5C3B86}"/>
                </a:ext>
              </a:extLst>
            </p:cNvPr>
            <p:cNvSpPr/>
            <p:nvPr/>
          </p:nvSpPr>
          <p:spPr>
            <a:xfrm>
              <a:off x="-33866000" y="3328875"/>
              <a:ext cx="153600" cy="103200"/>
            </a:xfrm>
            <a:custGeom>
              <a:avLst/>
              <a:gdLst/>
              <a:ahLst/>
              <a:cxnLst/>
              <a:rect l="l" t="t" r="r" b="b"/>
              <a:pathLst>
                <a:path w="6144" h="4128" extrusionOk="0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139;p55">
              <a:extLst>
                <a:ext uri="{FF2B5EF4-FFF2-40B4-BE49-F238E27FC236}">
                  <a16:creationId xmlns:a16="http://schemas.microsoft.com/office/drawing/2014/main" id="{1D840DB1-92B3-4737-9BF2-74A8D74EC2B6}"/>
                </a:ext>
              </a:extLst>
            </p:cNvPr>
            <p:cNvSpPr/>
            <p:nvPr/>
          </p:nvSpPr>
          <p:spPr>
            <a:xfrm>
              <a:off x="-34003850" y="327925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140;p55">
              <a:extLst>
                <a:ext uri="{FF2B5EF4-FFF2-40B4-BE49-F238E27FC236}">
                  <a16:creationId xmlns:a16="http://schemas.microsoft.com/office/drawing/2014/main" id="{6000AF6E-C571-4C69-88E0-6BAAC5824339}"/>
                </a:ext>
              </a:extLst>
            </p:cNvPr>
            <p:cNvSpPr/>
            <p:nvPr/>
          </p:nvSpPr>
          <p:spPr>
            <a:xfrm>
              <a:off x="-34003850" y="3227275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41;p55">
              <a:extLst>
                <a:ext uri="{FF2B5EF4-FFF2-40B4-BE49-F238E27FC236}">
                  <a16:creationId xmlns:a16="http://schemas.microsoft.com/office/drawing/2014/main" id="{6BAED15B-9FF7-4B02-9F6A-5EE3ACB633D7}"/>
                </a:ext>
              </a:extLst>
            </p:cNvPr>
            <p:cNvSpPr/>
            <p:nvPr/>
          </p:nvSpPr>
          <p:spPr>
            <a:xfrm>
              <a:off x="-34003850" y="3484050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C0EDD66-F743-4659-B6FC-A0251A916A2B}"/>
              </a:ext>
            </a:extLst>
          </p:cNvPr>
          <p:cNvSpPr txBox="1"/>
          <p:nvPr/>
        </p:nvSpPr>
        <p:spPr>
          <a:xfrm>
            <a:off x="973401" y="3493372"/>
            <a:ext cx="16001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1V1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AUTHORIZED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CHAT</a:t>
            </a:r>
          </a:p>
        </p:txBody>
      </p:sp>
      <p:grpSp>
        <p:nvGrpSpPr>
          <p:cNvPr id="89" name="Google Shape;8788;p58">
            <a:extLst>
              <a:ext uri="{FF2B5EF4-FFF2-40B4-BE49-F238E27FC236}">
                <a16:creationId xmlns:a16="http://schemas.microsoft.com/office/drawing/2014/main" id="{78D82E45-5901-4570-8585-2F73D269797A}"/>
              </a:ext>
            </a:extLst>
          </p:cNvPr>
          <p:cNvGrpSpPr/>
          <p:nvPr/>
        </p:nvGrpSpPr>
        <p:grpSpPr>
          <a:xfrm>
            <a:off x="6817939" y="2356325"/>
            <a:ext cx="872470" cy="830199"/>
            <a:chOff x="-1182750" y="3962900"/>
            <a:chExt cx="294575" cy="291450"/>
          </a:xfrm>
          <a:solidFill>
            <a:srgbClr val="052643"/>
          </a:solidFill>
        </p:grpSpPr>
        <p:sp>
          <p:nvSpPr>
            <p:cNvPr id="90" name="Google Shape;8789;p58">
              <a:extLst>
                <a:ext uri="{FF2B5EF4-FFF2-40B4-BE49-F238E27FC236}">
                  <a16:creationId xmlns:a16="http://schemas.microsoft.com/office/drawing/2014/main" id="{3A967F6C-A2C8-45DE-A105-90A1803EC7FB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790;p58">
              <a:extLst>
                <a:ext uri="{FF2B5EF4-FFF2-40B4-BE49-F238E27FC236}">
                  <a16:creationId xmlns:a16="http://schemas.microsoft.com/office/drawing/2014/main" id="{21CC9CF7-426C-4887-ADE7-FAA50782C700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791;p58">
              <a:extLst>
                <a:ext uri="{FF2B5EF4-FFF2-40B4-BE49-F238E27FC236}">
                  <a16:creationId xmlns:a16="http://schemas.microsoft.com/office/drawing/2014/main" id="{86FBDD70-E7AD-41C9-BD19-F84A37977CB6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792;p58">
              <a:extLst>
                <a:ext uri="{FF2B5EF4-FFF2-40B4-BE49-F238E27FC236}">
                  <a16:creationId xmlns:a16="http://schemas.microsoft.com/office/drawing/2014/main" id="{CE306498-721F-4AE1-A432-DCB855A7E5B1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793;p58">
              <a:extLst>
                <a:ext uri="{FF2B5EF4-FFF2-40B4-BE49-F238E27FC236}">
                  <a16:creationId xmlns:a16="http://schemas.microsoft.com/office/drawing/2014/main" id="{99AA809B-0FA1-48D4-8E2B-845CF3F03947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794;p58">
              <a:extLst>
                <a:ext uri="{FF2B5EF4-FFF2-40B4-BE49-F238E27FC236}">
                  <a16:creationId xmlns:a16="http://schemas.microsoft.com/office/drawing/2014/main" id="{68DB2382-4CD8-46BE-8F25-B3650B2C036C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795;p58">
              <a:extLst>
                <a:ext uri="{FF2B5EF4-FFF2-40B4-BE49-F238E27FC236}">
                  <a16:creationId xmlns:a16="http://schemas.microsoft.com/office/drawing/2014/main" id="{AF83B035-A796-4047-9FE9-AE534DB1BD67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9F1E713-ED4A-42E5-A2D4-777111CF45F9}"/>
              </a:ext>
            </a:extLst>
          </p:cNvPr>
          <p:cNvSpPr txBox="1"/>
          <p:nvPr/>
        </p:nvSpPr>
        <p:spPr>
          <a:xfrm>
            <a:off x="6441605" y="3565559"/>
            <a:ext cx="1600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STATISTICS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DASHBOARD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741647" y="960321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DEMONSTRATION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6386;p53">
            <a:extLst>
              <a:ext uri="{FF2B5EF4-FFF2-40B4-BE49-F238E27FC236}">
                <a16:creationId xmlns:a16="http://schemas.microsoft.com/office/drawing/2014/main" id="{7DA7865C-C130-4AC4-9EAD-46E8348208FD}"/>
              </a:ext>
            </a:extLst>
          </p:cNvPr>
          <p:cNvGrpSpPr/>
          <p:nvPr/>
        </p:nvGrpSpPr>
        <p:grpSpPr>
          <a:xfrm>
            <a:off x="4899461" y="1605938"/>
            <a:ext cx="3156973" cy="2502073"/>
            <a:chOff x="-41526450" y="3653375"/>
            <a:chExt cx="315875" cy="247350"/>
          </a:xfrm>
          <a:solidFill>
            <a:srgbClr val="052643"/>
          </a:solidFill>
        </p:grpSpPr>
        <p:sp>
          <p:nvSpPr>
            <p:cNvPr id="254" name="Google Shape;6387;p53">
              <a:extLst>
                <a:ext uri="{FF2B5EF4-FFF2-40B4-BE49-F238E27FC236}">
                  <a16:creationId xmlns:a16="http://schemas.microsoft.com/office/drawing/2014/main" id="{6DA0E4E5-E1B6-4A97-B443-E937F27CFBAA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388;p53">
              <a:extLst>
                <a:ext uri="{FF2B5EF4-FFF2-40B4-BE49-F238E27FC236}">
                  <a16:creationId xmlns:a16="http://schemas.microsoft.com/office/drawing/2014/main" id="{82E38665-453E-46A4-8152-FA3C6C6E5966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 Black</vt:lpstr>
      <vt:lpstr>Bree Serif</vt:lpstr>
      <vt:lpstr>Arial</vt:lpstr>
      <vt:lpstr>Roboto Mono Thin</vt:lpstr>
      <vt:lpstr>Roboto Thin</vt:lpstr>
      <vt:lpstr>Roboto Light</vt:lpstr>
      <vt:lpstr>WEB PROPOSAL</vt:lpstr>
      <vt:lpstr>Booking Platform</vt:lpstr>
      <vt:lpstr>TABLE OF CONTENTS</vt:lpstr>
      <vt:lpstr>PowerPoint Presentation</vt:lpstr>
      <vt:lpstr>MAIN GOALS</vt:lpstr>
      <vt:lpstr>TECH STACK</vt:lpstr>
      <vt:lpstr>DIFFICULTIES</vt:lpstr>
      <vt:lpstr>BEST ACHIEVEMENTS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Platform</dc:title>
  <cp:lastModifiedBy>Plamen Peev</cp:lastModifiedBy>
  <cp:revision>1</cp:revision>
  <dcterms:modified xsi:type="dcterms:W3CDTF">2022-01-19T10:55:49Z</dcterms:modified>
</cp:coreProperties>
</file>