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036" r:id="rId3"/>
    <p:sldId id="2042" r:id="rId4"/>
    <p:sldId id="2043" r:id="rId5"/>
    <p:sldId id="2044" r:id="rId6"/>
    <p:sldId id="2045" r:id="rId7"/>
    <p:sldId id="2046" r:id="rId8"/>
    <p:sldId id="2047" r:id="rId9"/>
    <p:sldId id="2048" r:id="rId10"/>
    <p:sldId id="2049" r:id="rId11"/>
    <p:sldId id="20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543" userDrawn="1">
          <p15:clr>
            <a:srgbClr val="A4A3A4"/>
          </p15:clr>
        </p15:guide>
        <p15:guide id="10" orient="horz" pos="1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7"/>
    <p:restoredTop sz="94679"/>
  </p:normalViewPr>
  <p:slideViewPr>
    <p:cSldViewPr snapToGrid="0" snapToObjects="1" showGuides="1">
      <p:cViewPr varScale="1">
        <p:scale>
          <a:sx n="78" d="100"/>
          <a:sy n="78" d="100"/>
        </p:scale>
        <p:origin x="754" y="43"/>
      </p:cViewPr>
      <p:guideLst>
        <p:guide orient="horz" pos="2160"/>
        <p:guide pos="7242"/>
        <p:guide pos="438"/>
        <p:guide pos="3840"/>
        <p:guide orient="horz" pos="346"/>
        <p:guide orient="horz" pos="3974"/>
        <p:guide pos="5541"/>
        <p:guide pos="2139"/>
        <p:guide pos="4543"/>
        <p:guide orient="horz" pos="1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0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35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50547C56-AA9F-734C-85E3-57504C1131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297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2463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2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3421694" y="1027576"/>
            <a:ext cx="8074981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6500"/>
              </a:lnSpc>
            </a:pPr>
            <a:r>
              <a:rPr lang="en-US" sz="6000" b="1" dirty="0">
                <a:solidFill>
                  <a:schemeClr val="tx2"/>
                </a:solidFill>
                <a:latin typeface="Quicksand" panose="02070303000000060000" pitchFamily="18" charset="77"/>
                <a:ea typeface="Source Sans Pro" panose="020B0503030403020204" pitchFamily="34" charset="0"/>
                <a:cs typeface="Nunito Black" charset="0"/>
              </a:rPr>
              <a:t>Assignment App MINIMART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7562157" y="3772806"/>
            <a:ext cx="42311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สมาชิกกลุ่ม</a:t>
            </a:r>
          </a:p>
          <a:p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61-060216-2209-8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ภูบดี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กลิ่นโอชา</a:t>
            </a:r>
          </a:p>
          <a:p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61-060216-1004-9	ปฐภพ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ชื่นสอาด</a:t>
            </a:r>
          </a:p>
          <a:p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61-060216-2207-1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ธีรภัทร	พาจันดี</a:t>
            </a:r>
          </a:p>
          <a:p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61-060216-1207-6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เสาวรจน์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สมเหมาะ</a:t>
            </a:r>
          </a:p>
          <a:p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61-060216-2201-2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กรพินธุ์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	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Lato" panose="020F0502020204030203" pitchFamily="34" charset="0"/>
                <a:cs typeface="TH SarabunPSK" panose="020B0500040200020003" pitchFamily="34" charset="-34"/>
              </a:rPr>
              <a:t>อินทร์เฟื่อง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ea typeface="Lato" panose="020F0502020204030203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C36190-4CB5-1C4E-952B-C36FA3CB0C3E}"/>
              </a:ext>
            </a:extLst>
          </p:cNvPr>
          <p:cNvGrpSpPr/>
          <p:nvPr/>
        </p:nvGrpSpPr>
        <p:grpSpPr>
          <a:xfrm>
            <a:off x="-900336" y="2400573"/>
            <a:ext cx="5926223" cy="4949799"/>
            <a:chOff x="2885903" y="940420"/>
            <a:chExt cx="5926223" cy="4949799"/>
          </a:xfrm>
        </p:grpSpPr>
        <p:grpSp>
          <p:nvGrpSpPr>
            <p:cNvPr id="173" name="Group 7">
              <a:extLst>
                <a:ext uri="{FF2B5EF4-FFF2-40B4-BE49-F238E27FC236}">
                  <a16:creationId xmlns:a16="http://schemas.microsoft.com/office/drawing/2014/main" id="{ED11F17D-73A9-1646-84B5-4AED8F80B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525" y="3257623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4" name="Freeform 4">
                <a:extLst>
                  <a:ext uri="{FF2B5EF4-FFF2-40B4-BE49-F238E27FC236}">
                    <a16:creationId xmlns:a16="http://schemas.microsoft.com/office/drawing/2014/main" id="{265669C7-30CB-D544-AC17-F4B48E14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5" name="Freeform 5">
                <a:extLst>
                  <a:ext uri="{FF2B5EF4-FFF2-40B4-BE49-F238E27FC236}">
                    <a16:creationId xmlns:a16="http://schemas.microsoft.com/office/drawing/2014/main" id="{E9281AEB-BA74-C845-9673-8D9651C3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6" name="Freeform 6">
                <a:extLst>
                  <a:ext uri="{FF2B5EF4-FFF2-40B4-BE49-F238E27FC236}">
                    <a16:creationId xmlns:a16="http://schemas.microsoft.com/office/drawing/2014/main" id="{C66A0CE9-8FC4-F640-AE25-4C3F607CC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7" name="Freeform 7">
                <a:extLst>
                  <a:ext uri="{FF2B5EF4-FFF2-40B4-BE49-F238E27FC236}">
                    <a16:creationId xmlns:a16="http://schemas.microsoft.com/office/drawing/2014/main" id="{A472AC03-1276-8F43-B377-0C65D7C5C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8" name="Freeform 8">
                <a:extLst>
                  <a:ext uri="{FF2B5EF4-FFF2-40B4-BE49-F238E27FC236}">
                    <a16:creationId xmlns:a16="http://schemas.microsoft.com/office/drawing/2014/main" id="{F1A334D8-DDE7-6F49-A2CD-28B9892E7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9" name="Freeform 9">
                <a:extLst>
                  <a:ext uri="{FF2B5EF4-FFF2-40B4-BE49-F238E27FC236}">
                    <a16:creationId xmlns:a16="http://schemas.microsoft.com/office/drawing/2014/main" id="{3DBA8890-C1C5-9844-B125-72303BC75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0" name="Freeform 10">
                <a:extLst>
                  <a:ext uri="{FF2B5EF4-FFF2-40B4-BE49-F238E27FC236}">
                    <a16:creationId xmlns:a16="http://schemas.microsoft.com/office/drawing/2014/main" id="{73897E67-91E6-3148-B05A-6AD504615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1" name="Freeform 11">
                <a:extLst>
                  <a:ext uri="{FF2B5EF4-FFF2-40B4-BE49-F238E27FC236}">
                    <a16:creationId xmlns:a16="http://schemas.microsoft.com/office/drawing/2014/main" id="{D6340F08-CD06-1B46-AB47-48586F903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2" name="Freeform 12">
                <a:extLst>
                  <a:ext uri="{FF2B5EF4-FFF2-40B4-BE49-F238E27FC236}">
                    <a16:creationId xmlns:a16="http://schemas.microsoft.com/office/drawing/2014/main" id="{2DE71D22-0924-7044-AB65-371C6AEFF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3" name="Freeform 13">
                <a:extLst>
                  <a:ext uri="{FF2B5EF4-FFF2-40B4-BE49-F238E27FC236}">
                    <a16:creationId xmlns:a16="http://schemas.microsoft.com/office/drawing/2014/main" id="{4B2EBA7A-1377-414A-A740-1A928E101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4" name="Freeform 14">
                <a:extLst>
                  <a:ext uri="{FF2B5EF4-FFF2-40B4-BE49-F238E27FC236}">
                    <a16:creationId xmlns:a16="http://schemas.microsoft.com/office/drawing/2014/main" id="{2AD8E55B-2C03-3444-A28D-4ADA61119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5" name="Group 4">
              <a:extLst>
                <a:ext uri="{FF2B5EF4-FFF2-40B4-BE49-F238E27FC236}">
                  <a16:creationId xmlns:a16="http://schemas.microsoft.com/office/drawing/2014/main" id="{BC030DFF-D250-3048-9CF3-1888E3180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502" y="4612806"/>
              <a:ext cx="2250956" cy="1241410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86" name="Freeform 20">
                <a:extLst>
                  <a:ext uri="{FF2B5EF4-FFF2-40B4-BE49-F238E27FC236}">
                    <a16:creationId xmlns:a16="http://schemas.microsoft.com/office/drawing/2014/main" id="{5D84C684-6D4F-DF4C-9403-AEA71AA5E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7" name="Freeform 25">
                <a:extLst>
                  <a:ext uri="{FF2B5EF4-FFF2-40B4-BE49-F238E27FC236}">
                    <a16:creationId xmlns:a16="http://schemas.microsoft.com/office/drawing/2014/main" id="{626A9C31-6CDC-1146-9CBD-A15A5DA2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8" name="Freeform 26">
                <a:extLst>
                  <a:ext uri="{FF2B5EF4-FFF2-40B4-BE49-F238E27FC236}">
                    <a16:creationId xmlns:a16="http://schemas.microsoft.com/office/drawing/2014/main" id="{992AD698-5D7B-BD49-B3D5-CA9BCCD7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9" name="Freeform 27">
                <a:extLst>
                  <a:ext uri="{FF2B5EF4-FFF2-40B4-BE49-F238E27FC236}">
                    <a16:creationId xmlns:a16="http://schemas.microsoft.com/office/drawing/2014/main" id="{F84C2FC9-5E46-1C45-8A23-5D9F37580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0" name="Freeform 15">
                <a:extLst>
                  <a:ext uri="{FF2B5EF4-FFF2-40B4-BE49-F238E27FC236}">
                    <a16:creationId xmlns:a16="http://schemas.microsoft.com/office/drawing/2014/main" id="{BF5739DB-B0A2-F64B-8C4A-FFA69F80E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1" name="Freeform 16">
                <a:extLst>
                  <a:ext uri="{FF2B5EF4-FFF2-40B4-BE49-F238E27FC236}">
                    <a16:creationId xmlns:a16="http://schemas.microsoft.com/office/drawing/2014/main" id="{AD35A543-2E39-ED4D-B44D-69AD8083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2" name="Freeform 17">
                <a:extLst>
                  <a:ext uri="{FF2B5EF4-FFF2-40B4-BE49-F238E27FC236}">
                    <a16:creationId xmlns:a16="http://schemas.microsoft.com/office/drawing/2014/main" id="{1F42E252-AEC3-8343-82D2-431C493C5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3" name="Freeform 18">
                <a:extLst>
                  <a:ext uri="{FF2B5EF4-FFF2-40B4-BE49-F238E27FC236}">
                    <a16:creationId xmlns:a16="http://schemas.microsoft.com/office/drawing/2014/main" id="{FCDDC400-A21D-604A-9B01-D807DA43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4" name="Freeform 19">
                <a:extLst>
                  <a:ext uri="{FF2B5EF4-FFF2-40B4-BE49-F238E27FC236}">
                    <a16:creationId xmlns:a16="http://schemas.microsoft.com/office/drawing/2014/main" id="{696B2DEB-8C25-FF44-8CDA-DA276B79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5" name="Freeform 21">
                <a:extLst>
                  <a:ext uri="{FF2B5EF4-FFF2-40B4-BE49-F238E27FC236}">
                    <a16:creationId xmlns:a16="http://schemas.microsoft.com/office/drawing/2014/main" id="{4D467EA7-8B18-2B49-8658-A36AE526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6" name="Freeform 22">
                <a:extLst>
                  <a:ext uri="{FF2B5EF4-FFF2-40B4-BE49-F238E27FC236}">
                    <a16:creationId xmlns:a16="http://schemas.microsoft.com/office/drawing/2014/main" id="{C1F45681-42D9-8442-873E-8A4C41F44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7" name="Freeform 24">
                <a:extLst>
                  <a:ext uri="{FF2B5EF4-FFF2-40B4-BE49-F238E27FC236}">
                    <a16:creationId xmlns:a16="http://schemas.microsoft.com/office/drawing/2014/main" id="{D673D65C-1ACD-F740-B435-6F74DFD8C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8" name="Freeform 28">
                <a:extLst>
                  <a:ext uri="{FF2B5EF4-FFF2-40B4-BE49-F238E27FC236}">
                    <a16:creationId xmlns:a16="http://schemas.microsoft.com/office/drawing/2014/main" id="{9D4DA2B4-27A9-1E42-84D0-CCC4C0E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99" name="Freeform 29">
              <a:extLst>
                <a:ext uri="{FF2B5EF4-FFF2-40B4-BE49-F238E27FC236}">
                  <a16:creationId xmlns:a16="http://schemas.microsoft.com/office/drawing/2014/main" id="{5E390C44-25FC-AA41-95E0-0DC33A7E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363" y="2157347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200" name="Freeform 30">
              <a:extLst>
                <a:ext uri="{FF2B5EF4-FFF2-40B4-BE49-F238E27FC236}">
                  <a16:creationId xmlns:a16="http://schemas.microsoft.com/office/drawing/2014/main" id="{B9AD52C1-4893-9446-88CE-B0502452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3" y="4164918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201" name="Group 6">
              <a:extLst>
                <a:ext uri="{FF2B5EF4-FFF2-40B4-BE49-F238E27FC236}">
                  <a16:creationId xmlns:a16="http://schemas.microsoft.com/office/drawing/2014/main" id="{1963B4BF-263B-7640-B451-91277BD4E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237" y="3738633"/>
              <a:ext cx="1666254" cy="2151586"/>
              <a:chOff x="3309938" y="4121150"/>
              <a:chExt cx="1836737" cy="237172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2" name="Freeform 1">
                <a:extLst>
                  <a:ext uri="{FF2B5EF4-FFF2-40B4-BE49-F238E27FC236}">
                    <a16:creationId xmlns:a16="http://schemas.microsoft.com/office/drawing/2014/main" id="{7B68DFA0-FD53-AD44-90D0-FF480858D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3" name="Freeform 31">
                <a:extLst>
                  <a:ext uri="{FF2B5EF4-FFF2-40B4-BE49-F238E27FC236}">
                    <a16:creationId xmlns:a16="http://schemas.microsoft.com/office/drawing/2014/main" id="{F67F15DC-39FD-154F-B9FA-8019C4A6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4" name="Freeform 32">
                <a:extLst>
                  <a:ext uri="{FF2B5EF4-FFF2-40B4-BE49-F238E27FC236}">
                    <a16:creationId xmlns:a16="http://schemas.microsoft.com/office/drawing/2014/main" id="{7A15F897-F819-E943-B05A-78FFEF4E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5" name="Freeform 33">
                <a:extLst>
                  <a:ext uri="{FF2B5EF4-FFF2-40B4-BE49-F238E27FC236}">
                    <a16:creationId xmlns:a16="http://schemas.microsoft.com/office/drawing/2014/main" id="{965557BF-20B6-AB4E-B7FF-3017C38EA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206" name="Group 9">
              <a:extLst>
                <a:ext uri="{FF2B5EF4-FFF2-40B4-BE49-F238E27FC236}">
                  <a16:creationId xmlns:a16="http://schemas.microsoft.com/office/drawing/2014/main" id="{E680AD00-90AD-BE4A-B0C8-BAFE5BA85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9405" y="1494878"/>
              <a:ext cx="1690740" cy="966342"/>
              <a:chOff x="5507036" y="1647825"/>
              <a:chExt cx="1863727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7" name="Freeform 34">
                <a:extLst>
                  <a:ext uri="{FF2B5EF4-FFF2-40B4-BE49-F238E27FC236}">
                    <a16:creationId xmlns:a16="http://schemas.microsoft.com/office/drawing/2014/main" id="{8F2070AA-AE98-EC4A-92F4-C69FEC49F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8" name="Freeform 35">
                <a:extLst>
                  <a:ext uri="{FF2B5EF4-FFF2-40B4-BE49-F238E27FC236}">
                    <a16:creationId xmlns:a16="http://schemas.microsoft.com/office/drawing/2014/main" id="{3A31C45E-3934-974F-B5DD-31EEC2941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6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209" name="Group 5">
              <a:extLst>
                <a:ext uri="{FF2B5EF4-FFF2-40B4-BE49-F238E27FC236}">
                  <a16:creationId xmlns:a16="http://schemas.microsoft.com/office/drawing/2014/main" id="{1F9F7A68-57A7-CB44-BE79-CF093E6B4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2066" y="3014238"/>
              <a:ext cx="1474715" cy="1356622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0" name="Freeform 2">
                <a:extLst>
                  <a:ext uri="{FF2B5EF4-FFF2-40B4-BE49-F238E27FC236}">
                    <a16:creationId xmlns:a16="http://schemas.microsoft.com/office/drawing/2014/main" id="{85EC1D0D-1944-7B4E-B08F-E4554E26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1" name="Freeform 36">
                <a:extLst>
                  <a:ext uri="{FF2B5EF4-FFF2-40B4-BE49-F238E27FC236}">
                    <a16:creationId xmlns:a16="http://schemas.microsoft.com/office/drawing/2014/main" id="{297E2A9F-3FC8-9744-B39E-54A55F40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2" name="Freeform 37">
                <a:extLst>
                  <a:ext uri="{FF2B5EF4-FFF2-40B4-BE49-F238E27FC236}">
                    <a16:creationId xmlns:a16="http://schemas.microsoft.com/office/drawing/2014/main" id="{3C30BB9F-4608-1049-B3B4-6E258461E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213" name="Group 11">
              <a:extLst>
                <a:ext uri="{FF2B5EF4-FFF2-40B4-BE49-F238E27FC236}">
                  <a16:creationId xmlns:a16="http://schemas.microsoft.com/office/drawing/2014/main" id="{86C2A7D0-548F-1348-A409-5A339E105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399" y="1869317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14" name="Freeform 43">
                <a:extLst>
                  <a:ext uri="{FF2B5EF4-FFF2-40B4-BE49-F238E27FC236}">
                    <a16:creationId xmlns:a16="http://schemas.microsoft.com/office/drawing/2014/main" id="{287C520C-DB7F-F040-BA5E-1FDAA20BB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5" name="Freeform 38">
                <a:extLst>
                  <a:ext uri="{FF2B5EF4-FFF2-40B4-BE49-F238E27FC236}">
                    <a16:creationId xmlns:a16="http://schemas.microsoft.com/office/drawing/2014/main" id="{AFF0559B-39FC-1647-9E13-D86664577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6" name="Freeform 39">
                <a:extLst>
                  <a:ext uri="{FF2B5EF4-FFF2-40B4-BE49-F238E27FC236}">
                    <a16:creationId xmlns:a16="http://schemas.microsoft.com/office/drawing/2014/main" id="{F345177F-0112-5340-B5B0-5F4F64E43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7" name="Freeform 40">
                <a:extLst>
                  <a:ext uri="{FF2B5EF4-FFF2-40B4-BE49-F238E27FC236}">
                    <a16:creationId xmlns:a16="http://schemas.microsoft.com/office/drawing/2014/main" id="{CC0A51A4-E390-9844-8A69-125F38976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8" name="Freeform 41">
                <a:extLst>
                  <a:ext uri="{FF2B5EF4-FFF2-40B4-BE49-F238E27FC236}">
                    <a16:creationId xmlns:a16="http://schemas.microsoft.com/office/drawing/2014/main" id="{B2F8F489-BC75-D547-9353-8AB2770DA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9" name="Freeform 42">
                <a:extLst>
                  <a:ext uri="{FF2B5EF4-FFF2-40B4-BE49-F238E27FC236}">
                    <a16:creationId xmlns:a16="http://schemas.microsoft.com/office/drawing/2014/main" id="{12A79EAF-5805-C246-8ADA-D8920D8C4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0" name="Freeform 44">
                <a:extLst>
                  <a:ext uri="{FF2B5EF4-FFF2-40B4-BE49-F238E27FC236}">
                    <a16:creationId xmlns:a16="http://schemas.microsoft.com/office/drawing/2014/main" id="{97603DB0-700A-9B4A-BF01-80703AFD6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221" name="Group 13">
              <a:extLst>
                <a:ext uri="{FF2B5EF4-FFF2-40B4-BE49-F238E27FC236}">
                  <a16:creationId xmlns:a16="http://schemas.microsoft.com/office/drawing/2014/main" id="{295F5F9F-808E-5F43-BF14-86013A386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8875" y="2504424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222" name="Freeform 45">
                <a:extLst>
                  <a:ext uri="{FF2B5EF4-FFF2-40B4-BE49-F238E27FC236}">
                    <a16:creationId xmlns:a16="http://schemas.microsoft.com/office/drawing/2014/main" id="{B93A4C41-98E0-7A41-BABE-772F9A12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3" name="Freeform 46">
                <a:extLst>
                  <a:ext uri="{FF2B5EF4-FFF2-40B4-BE49-F238E27FC236}">
                    <a16:creationId xmlns:a16="http://schemas.microsoft.com/office/drawing/2014/main" id="{D2510F79-562A-FD4D-B91E-D27BDD133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4" name="Freeform 47">
                <a:extLst>
                  <a:ext uri="{FF2B5EF4-FFF2-40B4-BE49-F238E27FC236}">
                    <a16:creationId xmlns:a16="http://schemas.microsoft.com/office/drawing/2014/main" id="{7C53C290-7723-BF49-9ACC-1A8DF6CB3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5" name="Freeform 48">
                <a:extLst>
                  <a:ext uri="{FF2B5EF4-FFF2-40B4-BE49-F238E27FC236}">
                    <a16:creationId xmlns:a16="http://schemas.microsoft.com/office/drawing/2014/main" id="{E122AF54-2C1F-994B-B410-4BEE6DC71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6" name="Freeform 49">
                <a:extLst>
                  <a:ext uri="{FF2B5EF4-FFF2-40B4-BE49-F238E27FC236}">
                    <a16:creationId xmlns:a16="http://schemas.microsoft.com/office/drawing/2014/main" id="{E24D4531-BC55-3D49-A48C-DA5715802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7" name="Freeform 50">
                <a:extLst>
                  <a:ext uri="{FF2B5EF4-FFF2-40B4-BE49-F238E27FC236}">
                    <a16:creationId xmlns:a16="http://schemas.microsoft.com/office/drawing/2014/main" id="{676B5A9A-B57D-A14E-A482-1E00DAAED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228" name="Freeform 52">
              <a:extLst>
                <a:ext uri="{FF2B5EF4-FFF2-40B4-BE49-F238E27FC236}">
                  <a16:creationId xmlns:a16="http://schemas.microsoft.com/office/drawing/2014/main" id="{3334D3D1-1FE4-4B42-9620-12908C8C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225" y="3542772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229" name="Group 12">
              <a:extLst>
                <a:ext uri="{FF2B5EF4-FFF2-40B4-BE49-F238E27FC236}">
                  <a16:creationId xmlns:a16="http://schemas.microsoft.com/office/drawing/2014/main" id="{9D920276-CD48-BD4D-99B5-B76105496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4453" y="940420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30" name="Freeform 3">
                <a:extLst>
                  <a:ext uri="{FF2B5EF4-FFF2-40B4-BE49-F238E27FC236}">
                    <a16:creationId xmlns:a16="http://schemas.microsoft.com/office/drawing/2014/main" id="{00415E32-5E85-C949-9579-F53CB1AA9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1" name="Freeform 51">
                <a:extLst>
                  <a:ext uri="{FF2B5EF4-FFF2-40B4-BE49-F238E27FC236}">
                    <a16:creationId xmlns:a16="http://schemas.microsoft.com/office/drawing/2014/main" id="{F628CD86-477C-A94C-8BB2-75188C1A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2" name="Freeform 53">
                <a:extLst>
                  <a:ext uri="{FF2B5EF4-FFF2-40B4-BE49-F238E27FC236}">
                    <a16:creationId xmlns:a16="http://schemas.microsoft.com/office/drawing/2014/main" id="{618D03BC-1B2D-0C4F-B0DB-AAF13BD00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3" name="Freeform 54">
                <a:extLst>
                  <a:ext uri="{FF2B5EF4-FFF2-40B4-BE49-F238E27FC236}">
                    <a16:creationId xmlns:a16="http://schemas.microsoft.com/office/drawing/2014/main" id="{1A105304-D299-974A-BB22-0F54E7DF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4" name="Freeform 55">
                <a:extLst>
                  <a:ext uri="{FF2B5EF4-FFF2-40B4-BE49-F238E27FC236}">
                    <a16:creationId xmlns:a16="http://schemas.microsoft.com/office/drawing/2014/main" id="{5C73B3B2-A188-5749-969F-39F1851EC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5" name="Freeform 56">
                <a:extLst>
                  <a:ext uri="{FF2B5EF4-FFF2-40B4-BE49-F238E27FC236}">
                    <a16:creationId xmlns:a16="http://schemas.microsoft.com/office/drawing/2014/main" id="{E1910110-7797-1340-922D-3B0C142B6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6" name="Freeform 57">
                <a:extLst>
                  <a:ext uri="{FF2B5EF4-FFF2-40B4-BE49-F238E27FC236}">
                    <a16:creationId xmlns:a16="http://schemas.microsoft.com/office/drawing/2014/main" id="{D910CA5C-014A-124F-81BA-4439B5D84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7" name="Freeform 58">
                <a:extLst>
                  <a:ext uri="{FF2B5EF4-FFF2-40B4-BE49-F238E27FC236}">
                    <a16:creationId xmlns:a16="http://schemas.microsoft.com/office/drawing/2014/main" id="{E7E27806-47BF-E249-9277-7E729E9CC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3058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3912" y="1094728"/>
            <a:ext cx="52742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7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เมื่อกดออกจากระบบ</a:t>
            </a:r>
            <a:endParaRPr lang="en-US" sz="7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Nunito Bold" charset="0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8212" y="2283654"/>
            <a:ext cx="559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เมื่อได้ทำการกดออกจากระบบ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จะแจ้งเตือนผู้ใช้ว่าออกจากระบบเรียบร้อยแล้ว และกลับสู่หน้า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อีกครั้ง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4CB9D93-8B06-41D6-8BCB-DB1BFFF53848}"/>
              </a:ext>
            </a:extLst>
          </p:cNvPr>
          <p:cNvGrpSpPr>
            <a:grpSpLocks noChangeAspect="1"/>
          </p:cNvGrpSpPr>
          <p:nvPr/>
        </p:nvGrpSpPr>
        <p:grpSpPr>
          <a:xfrm>
            <a:off x="-1329489" y="1155105"/>
            <a:ext cx="4628351" cy="5962367"/>
            <a:chOff x="-1371198" y="-51988"/>
            <a:chExt cx="5363952" cy="6909988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31153970-ACA5-404B-8D9B-FBC4767E3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944" y="4214227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64" name="Freeform 4">
                <a:extLst>
                  <a:ext uri="{FF2B5EF4-FFF2-40B4-BE49-F238E27FC236}">
                    <a16:creationId xmlns:a16="http://schemas.microsoft.com/office/drawing/2014/main" id="{1E5EB801-85C8-4F03-9D34-2AA548799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5" name="Freeform 5">
                <a:extLst>
                  <a:ext uri="{FF2B5EF4-FFF2-40B4-BE49-F238E27FC236}">
                    <a16:creationId xmlns:a16="http://schemas.microsoft.com/office/drawing/2014/main" id="{3E95259E-1AF6-44B1-8790-5C013F41C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6" name="Freeform 6">
                <a:extLst>
                  <a:ext uri="{FF2B5EF4-FFF2-40B4-BE49-F238E27FC236}">
                    <a16:creationId xmlns:a16="http://schemas.microsoft.com/office/drawing/2014/main" id="{3720EF36-89CA-4CF7-BD96-D380AFD3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7" name="Freeform 7">
                <a:extLst>
                  <a:ext uri="{FF2B5EF4-FFF2-40B4-BE49-F238E27FC236}">
                    <a16:creationId xmlns:a16="http://schemas.microsoft.com/office/drawing/2014/main" id="{26B66A44-2D0D-470F-8A75-47009F660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8" name="Freeform 8">
                <a:extLst>
                  <a:ext uri="{FF2B5EF4-FFF2-40B4-BE49-F238E27FC236}">
                    <a16:creationId xmlns:a16="http://schemas.microsoft.com/office/drawing/2014/main" id="{A47B3EA9-FCA3-4C17-BB01-8EA4EBE7B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9" name="Freeform 9">
                <a:extLst>
                  <a:ext uri="{FF2B5EF4-FFF2-40B4-BE49-F238E27FC236}">
                    <a16:creationId xmlns:a16="http://schemas.microsoft.com/office/drawing/2014/main" id="{C4FB2098-C31F-4FAA-B42A-FFC7AFAA1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0" name="Freeform 10">
                <a:extLst>
                  <a:ext uri="{FF2B5EF4-FFF2-40B4-BE49-F238E27FC236}">
                    <a16:creationId xmlns:a16="http://schemas.microsoft.com/office/drawing/2014/main" id="{A942DE94-6919-4926-B1BF-BD9362075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1" name="Freeform 11">
                <a:extLst>
                  <a:ext uri="{FF2B5EF4-FFF2-40B4-BE49-F238E27FC236}">
                    <a16:creationId xmlns:a16="http://schemas.microsoft.com/office/drawing/2014/main" id="{1B702C0D-D739-4921-97BA-FA620C557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2" name="Freeform 12">
                <a:extLst>
                  <a:ext uri="{FF2B5EF4-FFF2-40B4-BE49-F238E27FC236}">
                    <a16:creationId xmlns:a16="http://schemas.microsoft.com/office/drawing/2014/main" id="{E415DC16-9288-4F8A-B80B-0966AF2DB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3" name="Freeform 13">
                <a:extLst>
                  <a:ext uri="{FF2B5EF4-FFF2-40B4-BE49-F238E27FC236}">
                    <a16:creationId xmlns:a16="http://schemas.microsoft.com/office/drawing/2014/main" id="{93FF285F-9413-428A-B4CA-31FD75D37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4" name="Freeform 14">
                <a:extLst>
                  <a:ext uri="{FF2B5EF4-FFF2-40B4-BE49-F238E27FC236}">
                    <a16:creationId xmlns:a16="http://schemas.microsoft.com/office/drawing/2014/main" id="{34601E88-3943-4EBB-9BB6-AB36B230C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1" name="Group 4">
              <a:extLst>
                <a:ext uri="{FF2B5EF4-FFF2-40B4-BE49-F238E27FC236}">
                  <a16:creationId xmlns:a16="http://schemas.microsoft.com/office/drawing/2014/main" id="{D7F84C1A-B0F3-46EE-A532-47365DF16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798" y="5616590"/>
              <a:ext cx="2250956" cy="1241410"/>
              <a:chOff x="5265738" y="5084763"/>
              <a:chExt cx="2481262" cy="136842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1" name="Freeform 20">
                <a:extLst>
                  <a:ext uri="{FF2B5EF4-FFF2-40B4-BE49-F238E27FC236}">
                    <a16:creationId xmlns:a16="http://schemas.microsoft.com/office/drawing/2014/main" id="{A05F8937-8784-4E1A-B1AF-107AC7260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2" name="Freeform 25">
                <a:extLst>
                  <a:ext uri="{FF2B5EF4-FFF2-40B4-BE49-F238E27FC236}">
                    <a16:creationId xmlns:a16="http://schemas.microsoft.com/office/drawing/2014/main" id="{8DEF55F2-EA92-4262-BEB5-9F7E344B5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3" name="Freeform 26">
                <a:extLst>
                  <a:ext uri="{FF2B5EF4-FFF2-40B4-BE49-F238E27FC236}">
                    <a16:creationId xmlns:a16="http://schemas.microsoft.com/office/drawing/2014/main" id="{EE1CB729-BF61-4707-AB7C-A107618B2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4" name="Freeform 27">
                <a:extLst>
                  <a:ext uri="{FF2B5EF4-FFF2-40B4-BE49-F238E27FC236}">
                    <a16:creationId xmlns:a16="http://schemas.microsoft.com/office/drawing/2014/main" id="{375A933C-1723-4788-8801-C754A5B79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5" name="Freeform 15">
                <a:extLst>
                  <a:ext uri="{FF2B5EF4-FFF2-40B4-BE49-F238E27FC236}">
                    <a16:creationId xmlns:a16="http://schemas.microsoft.com/office/drawing/2014/main" id="{646E6AED-CAC9-4302-B6AE-8ECCC77D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6" name="Freeform 16">
                <a:extLst>
                  <a:ext uri="{FF2B5EF4-FFF2-40B4-BE49-F238E27FC236}">
                    <a16:creationId xmlns:a16="http://schemas.microsoft.com/office/drawing/2014/main" id="{3DE43F02-848F-43E0-96A4-1E37B947C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7" name="Freeform 17">
                <a:extLst>
                  <a:ext uri="{FF2B5EF4-FFF2-40B4-BE49-F238E27FC236}">
                    <a16:creationId xmlns:a16="http://schemas.microsoft.com/office/drawing/2014/main" id="{52D9FE16-38F5-484E-97B2-0091015B1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8" name="Freeform 18">
                <a:extLst>
                  <a:ext uri="{FF2B5EF4-FFF2-40B4-BE49-F238E27FC236}">
                    <a16:creationId xmlns:a16="http://schemas.microsoft.com/office/drawing/2014/main" id="{40DE4F36-976E-49C4-AC4E-C10E0323D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9" name="Freeform 19">
                <a:extLst>
                  <a:ext uri="{FF2B5EF4-FFF2-40B4-BE49-F238E27FC236}">
                    <a16:creationId xmlns:a16="http://schemas.microsoft.com/office/drawing/2014/main" id="{5744CFFE-CE08-41C3-B49A-544C8AA2D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0" name="Freeform 21">
                <a:extLst>
                  <a:ext uri="{FF2B5EF4-FFF2-40B4-BE49-F238E27FC236}">
                    <a16:creationId xmlns:a16="http://schemas.microsoft.com/office/drawing/2014/main" id="{43CABC9B-4A9D-46C1-AAA5-AC28F1D5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1" name="Freeform 22">
                <a:extLst>
                  <a:ext uri="{FF2B5EF4-FFF2-40B4-BE49-F238E27FC236}">
                    <a16:creationId xmlns:a16="http://schemas.microsoft.com/office/drawing/2014/main" id="{A5975D1D-41E7-41A2-86CB-DEBC7665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884ED3D3-0667-4B4B-9527-1AA30335B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FDB6C76F-4D4F-460F-8C66-40E8D68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D25755BC-30CF-48E0-ACE7-0DB7A26E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296" y="4520720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259B8967-A8AA-481B-80AB-BE39FCBB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48540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14" name="Group 6">
              <a:extLst>
                <a:ext uri="{FF2B5EF4-FFF2-40B4-BE49-F238E27FC236}">
                  <a16:creationId xmlns:a16="http://schemas.microsoft.com/office/drawing/2014/main" id="{F9942E82-5E74-42FC-ADCB-E1E1CDCE5B6D}"/>
                </a:ext>
              </a:extLst>
            </p:cNvPr>
            <p:cNvGrpSpPr>
              <a:grpSpLocks/>
            </p:cNvGrpSpPr>
            <p:nvPr/>
          </p:nvGrpSpPr>
          <p:grpSpPr bwMode="auto">
            <a:xfrm rot="19964076">
              <a:off x="-1371198" y="1551348"/>
              <a:ext cx="1666254" cy="2151586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7" name="Freeform 1">
                <a:extLst>
                  <a:ext uri="{FF2B5EF4-FFF2-40B4-BE49-F238E27FC236}">
                    <a16:creationId xmlns:a16="http://schemas.microsoft.com/office/drawing/2014/main" id="{2CB9ECC4-928B-4EC6-A5BB-0AEB965D2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A6BAA9CE-2A0C-4594-81C7-BCA2623C5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9" name="Freeform 32">
                <a:extLst>
                  <a:ext uri="{FF2B5EF4-FFF2-40B4-BE49-F238E27FC236}">
                    <a16:creationId xmlns:a16="http://schemas.microsoft.com/office/drawing/2014/main" id="{BE1003D9-FD77-45C7-9AA9-63C745CD4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0" name="Freeform 33">
                <a:extLst>
                  <a:ext uri="{FF2B5EF4-FFF2-40B4-BE49-F238E27FC236}">
                    <a16:creationId xmlns:a16="http://schemas.microsoft.com/office/drawing/2014/main" id="{8A94264B-E81A-4A91-A028-ACC32F7BF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5" name="Group 9">
              <a:extLst>
                <a:ext uri="{FF2B5EF4-FFF2-40B4-BE49-F238E27FC236}">
                  <a16:creationId xmlns:a16="http://schemas.microsoft.com/office/drawing/2014/main" id="{4EA51BE7-B0DA-4B2D-9F8A-57E8A9BE7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7994" y="1804368"/>
              <a:ext cx="1690738" cy="966342"/>
              <a:chOff x="5507038" y="1647825"/>
              <a:chExt cx="1863725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id="{2797DB13-F2B2-47AF-8901-EBAE1B22B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id="{A61ACCEF-6C37-4415-9C2B-4F75B45CF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6" name="Group 5">
              <a:extLst>
                <a:ext uri="{FF2B5EF4-FFF2-40B4-BE49-F238E27FC236}">
                  <a16:creationId xmlns:a16="http://schemas.microsoft.com/office/drawing/2014/main" id="{192125A8-F449-4537-9943-D120953DB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143" y="2873562"/>
              <a:ext cx="1474715" cy="1356622"/>
              <a:chOff x="4892675" y="3322638"/>
              <a:chExt cx="1625600" cy="1495425"/>
            </a:xfrm>
            <a:solidFill>
              <a:schemeClr val="tx2">
                <a:lumMod val="75000"/>
              </a:schemeClr>
            </a:solidFill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9870A1BB-941B-4D89-8793-46E9F568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B2B38F2B-2FB4-4F27-837C-B9D50694B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4" name="Freeform 37">
                <a:extLst>
                  <a:ext uri="{FF2B5EF4-FFF2-40B4-BE49-F238E27FC236}">
                    <a16:creationId xmlns:a16="http://schemas.microsoft.com/office/drawing/2014/main" id="{9EDEE8CD-8E0A-4A7E-8FEA-8B0358AA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7" name="Group 11">
              <a:extLst>
                <a:ext uri="{FF2B5EF4-FFF2-40B4-BE49-F238E27FC236}">
                  <a16:creationId xmlns:a16="http://schemas.microsoft.com/office/drawing/2014/main" id="{3185D0EB-AA69-4CBD-B02E-EC39E736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54917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35" name="Freeform 43">
                <a:extLst>
                  <a:ext uri="{FF2B5EF4-FFF2-40B4-BE49-F238E27FC236}">
                    <a16:creationId xmlns:a16="http://schemas.microsoft.com/office/drawing/2014/main" id="{B4B70FEC-980A-44FF-A4E7-205C3C0E1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6" name="Freeform 38">
                <a:extLst>
                  <a:ext uri="{FF2B5EF4-FFF2-40B4-BE49-F238E27FC236}">
                    <a16:creationId xmlns:a16="http://schemas.microsoft.com/office/drawing/2014/main" id="{6D176CB6-FADD-4EF5-8FCA-1E578806A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7" name="Freeform 39">
                <a:extLst>
                  <a:ext uri="{FF2B5EF4-FFF2-40B4-BE49-F238E27FC236}">
                    <a16:creationId xmlns:a16="http://schemas.microsoft.com/office/drawing/2014/main" id="{3F79A8C4-B261-4BBA-9A37-D26A88F50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8" name="Freeform 40">
                <a:extLst>
                  <a:ext uri="{FF2B5EF4-FFF2-40B4-BE49-F238E27FC236}">
                    <a16:creationId xmlns:a16="http://schemas.microsoft.com/office/drawing/2014/main" id="{84CE6CF5-9A34-4E21-A87F-4EF494780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9" name="Freeform 41">
                <a:extLst>
                  <a:ext uri="{FF2B5EF4-FFF2-40B4-BE49-F238E27FC236}">
                    <a16:creationId xmlns:a16="http://schemas.microsoft.com/office/drawing/2014/main" id="{26F2CB3C-65BA-4D2F-B875-78318E773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0" name="Freeform 42">
                <a:extLst>
                  <a:ext uri="{FF2B5EF4-FFF2-40B4-BE49-F238E27FC236}">
                    <a16:creationId xmlns:a16="http://schemas.microsoft.com/office/drawing/2014/main" id="{3A795A2A-7579-4195-8AC5-EAD6ADD30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1" name="Freeform 44">
                <a:extLst>
                  <a:ext uri="{FF2B5EF4-FFF2-40B4-BE49-F238E27FC236}">
                    <a16:creationId xmlns:a16="http://schemas.microsoft.com/office/drawing/2014/main" id="{0C6EC8BB-3123-433C-9790-E2DD9F8E3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8" name="Group 13">
              <a:extLst>
                <a:ext uri="{FF2B5EF4-FFF2-40B4-BE49-F238E27FC236}">
                  <a16:creationId xmlns:a16="http://schemas.microsoft.com/office/drawing/2014/main" id="{43B9EB07-AA30-4AEC-BED8-4E12887DA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830" y="774098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29" name="Freeform 45">
                <a:extLst>
                  <a:ext uri="{FF2B5EF4-FFF2-40B4-BE49-F238E27FC236}">
                    <a16:creationId xmlns:a16="http://schemas.microsoft.com/office/drawing/2014/main" id="{9D4AF499-897A-4AA1-B558-F2149FBF3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0" name="Freeform 46">
                <a:extLst>
                  <a:ext uri="{FF2B5EF4-FFF2-40B4-BE49-F238E27FC236}">
                    <a16:creationId xmlns:a16="http://schemas.microsoft.com/office/drawing/2014/main" id="{286101AE-B840-4936-A642-2D5E9BB29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1" name="Freeform 47">
                <a:extLst>
                  <a:ext uri="{FF2B5EF4-FFF2-40B4-BE49-F238E27FC236}">
                    <a16:creationId xmlns:a16="http://schemas.microsoft.com/office/drawing/2014/main" id="{AB4C6158-7D5F-42ED-86BB-33C5E2BE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2" name="Freeform 48">
                <a:extLst>
                  <a:ext uri="{FF2B5EF4-FFF2-40B4-BE49-F238E27FC236}">
                    <a16:creationId xmlns:a16="http://schemas.microsoft.com/office/drawing/2014/main" id="{FED68F31-5551-4E06-9CB6-AE78FA1C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3" name="Freeform 49">
                <a:extLst>
                  <a:ext uri="{FF2B5EF4-FFF2-40B4-BE49-F238E27FC236}">
                    <a16:creationId xmlns:a16="http://schemas.microsoft.com/office/drawing/2014/main" id="{0606F200-591D-4ADE-8EC8-3CD2B3998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4" name="Freeform 50">
                <a:extLst>
                  <a:ext uri="{FF2B5EF4-FFF2-40B4-BE49-F238E27FC236}">
                    <a16:creationId xmlns:a16="http://schemas.microsoft.com/office/drawing/2014/main" id="{D84F0B1A-52C4-40F2-A9A8-5DD43BB34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BDB1106-9A7E-4034-8912-1F7FB80E3D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31819">
              <a:off x="-207506" y="3563729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20" name="Group 12">
              <a:extLst>
                <a:ext uri="{FF2B5EF4-FFF2-40B4-BE49-F238E27FC236}">
                  <a16:creationId xmlns:a16="http://schemas.microsoft.com/office/drawing/2014/main" id="{1BCDE511-AD5E-4418-947F-B5EC58819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8319" y="-51988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21" name="Freeform 3">
                <a:extLst>
                  <a:ext uri="{FF2B5EF4-FFF2-40B4-BE49-F238E27FC236}">
                    <a16:creationId xmlns:a16="http://schemas.microsoft.com/office/drawing/2014/main" id="{7A4ED895-FDA4-4F86-81F3-60B08527E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43D3347F-F6A6-42EA-B932-D80278ED6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F67CB11B-24A4-4DFD-8917-394ADFAF9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2C03A29-EDFC-46ED-8E3C-57DA6AE1A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4FDCEF4-948D-497E-A24B-7B3404D4E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D6790F5-20A8-42DB-A198-D163B5FC9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18D2D1BF-BEA3-4245-AC6A-22E09177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F3BB9594-1589-47BD-BC8B-B697B33A6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E9D7F25-0637-466A-B3B3-DC48898BC366}"/>
              </a:ext>
            </a:extLst>
          </p:cNvPr>
          <p:cNvGrpSpPr/>
          <p:nvPr/>
        </p:nvGrpSpPr>
        <p:grpSpPr>
          <a:xfrm>
            <a:off x="9804980" y="-1071314"/>
            <a:ext cx="7788729" cy="2322903"/>
            <a:chOff x="4356092" y="-517048"/>
            <a:chExt cx="7788729" cy="2322903"/>
          </a:xfrm>
        </p:grpSpPr>
        <p:grpSp>
          <p:nvGrpSpPr>
            <p:cNvPr id="176" name="Group 7">
              <a:extLst>
                <a:ext uri="{FF2B5EF4-FFF2-40B4-BE49-F238E27FC236}">
                  <a16:creationId xmlns:a16="http://schemas.microsoft.com/office/drawing/2014/main" id="{75F71226-422E-4F9F-81E8-37ADC6F3E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30" name="Freeform 4">
                <a:extLst>
                  <a:ext uri="{FF2B5EF4-FFF2-40B4-BE49-F238E27FC236}">
                    <a16:creationId xmlns:a16="http://schemas.microsoft.com/office/drawing/2014/main" id="{0D972291-E0CE-4A73-B309-064CAD63F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1" name="Freeform 5">
                <a:extLst>
                  <a:ext uri="{FF2B5EF4-FFF2-40B4-BE49-F238E27FC236}">
                    <a16:creationId xmlns:a16="http://schemas.microsoft.com/office/drawing/2014/main" id="{E7EE8413-8C1B-4CB9-B6DB-75CAA97BA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2" name="Freeform 6">
                <a:extLst>
                  <a:ext uri="{FF2B5EF4-FFF2-40B4-BE49-F238E27FC236}">
                    <a16:creationId xmlns:a16="http://schemas.microsoft.com/office/drawing/2014/main" id="{911C4EEB-F67D-4EB3-98A9-83AD1066B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3" name="Freeform 7">
                <a:extLst>
                  <a:ext uri="{FF2B5EF4-FFF2-40B4-BE49-F238E27FC236}">
                    <a16:creationId xmlns:a16="http://schemas.microsoft.com/office/drawing/2014/main" id="{AA542BB4-411A-48B9-99F3-5664A8523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4" name="Freeform 8">
                <a:extLst>
                  <a:ext uri="{FF2B5EF4-FFF2-40B4-BE49-F238E27FC236}">
                    <a16:creationId xmlns:a16="http://schemas.microsoft.com/office/drawing/2014/main" id="{F1C47782-2CBF-459C-AD64-C18613C6F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5" name="Freeform 9">
                <a:extLst>
                  <a:ext uri="{FF2B5EF4-FFF2-40B4-BE49-F238E27FC236}">
                    <a16:creationId xmlns:a16="http://schemas.microsoft.com/office/drawing/2014/main" id="{AB5E3F6B-B9C8-4FAC-BF33-9CABC6D36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6" name="Freeform 10">
                <a:extLst>
                  <a:ext uri="{FF2B5EF4-FFF2-40B4-BE49-F238E27FC236}">
                    <a16:creationId xmlns:a16="http://schemas.microsoft.com/office/drawing/2014/main" id="{31E94414-E88C-41E7-AD0E-3D57F0CF8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7" name="Freeform 11">
                <a:extLst>
                  <a:ext uri="{FF2B5EF4-FFF2-40B4-BE49-F238E27FC236}">
                    <a16:creationId xmlns:a16="http://schemas.microsoft.com/office/drawing/2014/main" id="{8034E9A4-58F1-4179-B14A-DA39EA25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8" name="Freeform 12">
                <a:extLst>
                  <a:ext uri="{FF2B5EF4-FFF2-40B4-BE49-F238E27FC236}">
                    <a16:creationId xmlns:a16="http://schemas.microsoft.com/office/drawing/2014/main" id="{56F772DC-F728-4750-B5C5-C97A37FCE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9" name="Freeform 13">
                <a:extLst>
                  <a:ext uri="{FF2B5EF4-FFF2-40B4-BE49-F238E27FC236}">
                    <a16:creationId xmlns:a16="http://schemas.microsoft.com/office/drawing/2014/main" id="{25BC32B0-B01E-4B7C-87F3-FFC24CF4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40" name="Freeform 14">
                <a:extLst>
                  <a:ext uri="{FF2B5EF4-FFF2-40B4-BE49-F238E27FC236}">
                    <a16:creationId xmlns:a16="http://schemas.microsoft.com/office/drawing/2014/main" id="{31CFBB90-7869-4D14-8543-10B001177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77" name="Group 4">
              <a:extLst>
                <a:ext uri="{FF2B5EF4-FFF2-40B4-BE49-F238E27FC236}">
                  <a16:creationId xmlns:a16="http://schemas.microsoft.com/office/drawing/2014/main" id="{F7C1CB59-3260-4CEB-8D95-ED7F6015A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17" name="Freeform 20">
                <a:extLst>
                  <a:ext uri="{FF2B5EF4-FFF2-40B4-BE49-F238E27FC236}">
                    <a16:creationId xmlns:a16="http://schemas.microsoft.com/office/drawing/2014/main" id="{67EDC32E-C8BC-48B5-B5FB-712752F5E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A06401E1-7F01-4C37-9BE4-8EFC07880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9" name="Freeform 26">
                <a:extLst>
                  <a:ext uri="{FF2B5EF4-FFF2-40B4-BE49-F238E27FC236}">
                    <a16:creationId xmlns:a16="http://schemas.microsoft.com/office/drawing/2014/main" id="{B5570BFF-9331-4F77-BB8F-AB6FCFDE6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0" name="Freeform 27">
                <a:extLst>
                  <a:ext uri="{FF2B5EF4-FFF2-40B4-BE49-F238E27FC236}">
                    <a16:creationId xmlns:a16="http://schemas.microsoft.com/office/drawing/2014/main" id="{BA5FE370-6149-4BE3-8F03-C4864CBE4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1" name="Freeform 15">
                <a:extLst>
                  <a:ext uri="{FF2B5EF4-FFF2-40B4-BE49-F238E27FC236}">
                    <a16:creationId xmlns:a16="http://schemas.microsoft.com/office/drawing/2014/main" id="{03C7F74B-6DB3-4850-BBB0-6E704C2D1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2" name="Freeform 16">
                <a:extLst>
                  <a:ext uri="{FF2B5EF4-FFF2-40B4-BE49-F238E27FC236}">
                    <a16:creationId xmlns:a16="http://schemas.microsoft.com/office/drawing/2014/main" id="{96679189-3A8D-4C5D-8139-DA5021872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3" name="Freeform 17">
                <a:extLst>
                  <a:ext uri="{FF2B5EF4-FFF2-40B4-BE49-F238E27FC236}">
                    <a16:creationId xmlns:a16="http://schemas.microsoft.com/office/drawing/2014/main" id="{48B6196C-929D-4A6B-9D4D-230D148D1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4" name="Freeform 18">
                <a:extLst>
                  <a:ext uri="{FF2B5EF4-FFF2-40B4-BE49-F238E27FC236}">
                    <a16:creationId xmlns:a16="http://schemas.microsoft.com/office/drawing/2014/main" id="{674C0288-7884-41A7-9E71-3D9D785E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356AF443-67B3-49F6-AD5C-B9FA64C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F1BCC074-6C63-4898-BD0C-11F30ABC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7" name="Freeform 22">
                <a:extLst>
                  <a:ext uri="{FF2B5EF4-FFF2-40B4-BE49-F238E27FC236}">
                    <a16:creationId xmlns:a16="http://schemas.microsoft.com/office/drawing/2014/main" id="{1C6844A7-155B-4B76-B6EF-8287B2350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8" name="Freeform 24">
                <a:extLst>
                  <a:ext uri="{FF2B5EF4-FFF2-40B4-BE49-F238E27FC236}">
                    <a16:creationId xmlns:a16="http://schemas.microsoft.com/office/drawing/2014/main" id="{1237712D-9209-41BF-B384-84981C61A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71C59001-682E-4174-92F1-C35A0D9DB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8E2055D9-FB46-4F0B-9AFB-B93F42629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C3669F76-D756-4D26-84C4-C5839448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80" name="Group 6">
              <a:extLst>
                <a:ext uri="{FF2B5EF4-FFF2-40B4-BE49-F238E27FC236}">
                  <a16:creationId xmlns:a16="http://schemas.microsoft.com/office/drawing/2014/main" id="{98968717-8ADB-4192-80B4-135D82A2E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3" name="Freeform 1">
                <a:extLst>
                  <a:ext uri="{FF2B5EF4-FFF2-40B4-BE49-F238E27FC236}">
                    <a16:creationId xmlns:a16="http://schemas.microsoft.com/office/drawing/2014/main" id="{DA26974D-0714-474A-9A50-8339C9D6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4" name="Freeform 31">
                <a:extLst>
                  <a:ext uri="{FF2B5EF4-FFF2-40B4-BE49-F238E27FC236}">
                    <a16:creationId xmlns:a16="http://schemas.microsoft.com/office/drawing/2014/main" id="{913ABBE9-CD65-4E84-9E0B-7143454A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6CD13F60-46D9-4CC2-9C8D-83D195FE0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92755214-D662-4F8B-B2FC-B351373B3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1" name="Group 9">
              <a:extLst>
                <a:ext uri="{FF2B5EF4-FFF2-40B4-BE49-F238E27FC236}">
                  <a16:creationId xmlns:a16="http://schemas.microsoft.com/office/drawing/2014/main" id="{BA5D7F86-65BE-4821-A61B-725244403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1" name="Freeform 34">
                <a:extLst>
                  <a:ext uri="{FF2B5EF4-FFF2-40B4-BE49-F238E27FC236}">
                    <a16:creationId xmlns:a16="http://schemas.microsoft.com/office/drawing/2014/main" id="{4D57DCE2-2E3B-42A6-9B20-D311FCE6D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2" name="Freeform 35">
                <a:extLst>
                  <a:ext uri="{FF2B5EF4-FFF2-40B4-BE49-F238E27FC236}">
                    <a16:creationId xmlns:a16="http://schemas.microsoft.com/office/drawing/2014/main" id="{86F054F4-7F1E-444B-84ED-115F716B8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2" name="Group 5">
              <a:extLst>
                <a:ext uri="{FF2B5EF4-FFF2-40B4-BE49-F238E27FC236}">
                  <a16:creationId xmlns:a16="http://schemas.microsoft.com/office/drawing/2014/main" id="{CA8371D5-CCD4-417C-A770-2DEB0D18D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08" name="Freeform 2">
                <a:extLst>
                  <a:ext uri="{FF2B5EF4-FFF2-40B4-BE49-F238E27FC236}">
                    <a16:creationId xmlns:a16="http://schemas.microsoft.com/office/drawing/2014/main" id="{157412C5-99F1-4FDA-A94A-0CBC4E90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9" name="Freeform 36">
                <a:extLst>
                  <a:ext uri="{FF2B5EF4-FFF2-40B4-BE49-F238E27FC236}">
                    <a16:creationId xmlns:a16="http://schemas.microsoft.com/office/drawing/2014/main" id="{3B929FEE-4BEC-475C-87B8-DC7C3E276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0" name="Freeform 37">
                <a:extLst>
                  <a:ext uri="{FF2B5EF4-FFF2-40B4-BE49-F238E27FC236}">
                    <a16:creationId xmlns:a16="http://schemas.microsoft.com/office/drawing/2014/main" id="{5F5022CF-0222-455E-841C-B5CDF0D1F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3" name="Group 11">
              <a:extLst>
                <a:ext uri="{FF2B5EF4-FFF2-40B4-BE49-F238E27FC236}">
                  <a16:creationId xmlns:a16="http://schemas.microsoft.com/office/drawing/2014/main" id="{904D8256-DD4B-4079-BD80-A369507A4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01" name="Freeform 43">
                <a:extLst>
                  <a:ext uri="{FF2B5EF4-FFF2-40B4-BE49-F238E27FC236}">
                    <a16:creationId xmlns:a16="http://schemas.microsoft.com/office/drawing/2014/main" id="{724C282E-1550-45D8-8DB1-B1859702E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34B15285-811D-4738-A9DA-0AAB3599C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75FE25E1-3D62-442F-93B5-C00D45E21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FCDFFBBB-2C2E-419E-B30D-C6F276489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5" name="Freeform 41">
                <a:extLst>
                  <a:ext uri="{FF2B5EF4-FFF2-40B4-BE49-F238E27FC236}">
                    <a16:creationId xmlns:a16="http://schemas.microsoft.com/office/drawing/2014/main" id="{2EB152F2-BC8F-4FF4-A987-5F94661B3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6" name="Freeform 42">
                <a:extLst>
                  <a:ext uri="{FF2B5EF4-FFF2-40B4-BE49-F238E27FC236}">
                    <a16:creationId xmlns:a16="http://schemas.microsoft.com/office/drawing/2014/main" id="{4AF260E1-1F43-4A03-8C07-7D747E7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7" name="Freeform 44">
                <a:extLst>
                  <a:ext uri="{FF2B5EF4-FFF2-40B4-BE49-F238E27FC236}">
                    <a16:creationId xmlns:a16="http://schemas.microsoft.com/office/drawing/2014/main" id="{831BA582-D5A4-483F-8274-5473D9CB3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4" name="Group 13">
              <a:extLst>
                <a:ext uri="{FF2B5EF4-FFF2-40B4-BE49-F238E27FC236}">
                  <a16:creationId xmlns:a16="http://schemas.microsoft.com/office/drawing/2014/main" id="{2C472402-4CA4-44B9-B61C-0ED4A09B7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95" name="Freeform 45">
                <a:extLst>
                  <a:ext uri="{FF2B5EF4-FFF2-40B4-BE49-F238E27FC236}">
                    <a16:creationId xmlns:a16="http://schemas.microsoft.com/office/drawing/2014/main" id="{9EDA8A88-C2EA-4799-9616-356250860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6" name="Freeform 46">
                <a:extLst>
                  <a:ext uri="{FF2B5EF4-FFF2-40B4-BE49-F238E27FC236}">
                    <a16:creationId xmlns:a16="http://schemas.microsoft.com/office/drawing/2014/main" id="{B384E0A4-C77F-4664-A9CD-EB23035E4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7" name="Freeform 47">
                <a:extLst>
                  <a:ext uri="{FF2B5EF4-FFF2-40B4-BE49-F238E27FC236}">
                    <a16:creationId xmlns:a16="http://schemas.microsoft.com/office/drawing/2014/main" id="{4E671B2B-6611-4FAC-93C3-4DF04A0DA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8" name="Freeform 48">
                <a:extLst>
                  <a:ext uri="{FF2B5EF4-FFF2-40B4-BE49-F238E27FC236}">
                    <a16:creationId xmlns:a16="http://schemas.microsoft.com/office/drawing/2014/main" id="{84439828-3DC3-4AF6-BC9C-CCD6109B0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9" name="Freeform 49">
                <a:extLst>
                  <a:ext uri="{FF2B5EF4-FFF2-40B4-BE49-F238E27FC236}">
                    <a16:creationId xmlns:a16="http://schemas.microsoft.com/office/drawing/2014/main" id="{5F6C9579-802B-49B5-A784-5D2A3F351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0" name="Freeform 50">
                <a:extLst>
                  <a:ext uri="{FF2B5EF4-FFF2-40B4-BE49-F238E27FC236}">
                    <a16:creationId xmlns:a16="http://schemas.microsoft.com/office/drawing/2014/main" id="{49C5A1D5-C379-4310-9213-FB39D44E1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BBA58729-3FB9-46ED-A8EF-87FD3C12DD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86" name="Group 12">
              <a:extLst>
                <a:ext uri="{FF2B5EF4-FFF2-40B4-BE49-F238E27FC236}">
                  <a16:creationId xmlns:a16="http://schemas.microsoft.com/office/drawing/2014/main" id="{7D18678A-8F47-4DEF-A13A-63E08BFD2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87" name="Freeform 3">
                <a:extLst>
                  <a:ext uri="{FF2B5EF4-FFF2-40B4-BE49-F238E27FC236}">
                    <a16:creationId xmlns:a16="http://schemas.microsoft.com/office/drawing/2014/main" id="{61BAFE5F-E550-4922-9876-62BF9E82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8" name="Freeform 51">
                <a:extLst>
                  <a:ext uri="{FF2B5EF4-FFF2-40B4-BE49-F238E27FC236}">
                    <a16:creationId xmlns:a16="http://schemas.microsoft.com/office/drawing/2014/main" id="{1E32240D-6722-467F-AB57-99E903968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9" name="Freeform 53">
                <a:extLst>
                  <a:ext uri="{FF2B5EF4-FFF2-40B4-BE49-F238E27FC236}">
                    <a16:creationId xmlns:a16="http://schemas.microsoft.com/office/drawing/2014/main" id="{C9BAAA97-5924-43D3-8085-F3168755E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0" name="Freeform 54">
                <a:extLst>
                  <a:ext uri="{FF2B5EF4-FFF2-40B4-BE49-F238E27FC236}">
                    <a16:creationId xmlns:a16="http://schemas.microsoft.com/office/drawing/2014/main" id="{294CE542-5E75-4D45-B812-63D8EB143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1" name="Freeform 55">
                <a:extLst>
                  <a:ext uri="{FF2B5EF4-FFF2-40B4-BE49-F238E27FC236}">
                    <a16:creationId xmlns:a16="http://schemas.microsoft.com/office/drawing/2014/main" id="{0624F7CA-BE47-4795-B217-5E37E429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2" name="Freeform 56">
                <a:extLst>
                  <a:ext uri="{FF2B5EF4-FFF2-40B4-BE49-F238E27FC236}">
                    <a16:creationId xmlns:a16="http://schemas.microsoft.com/office/drawing/2014/main" id="{557E2985-5AB9-4CEE-A1C0-879667EA4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3" name="Freeform 57">
                <a:extLst>
                  <a:ext uri="{FF2B5EF4-FFF2-40B4-BE49-F238E27FC236}">
                    <a16:creationId xmlns:a16="http://schemas.microsoft.com/office/drawing/2014/main" id="{0F7299B6-F1C4-459D-97E4-E04D189D5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4" name="Freeform 58">
                <a:extLst>
                  <a:ext uri="{FF2B5EF4-FFF2-40B4-BE49-F238E27FC236}">
                    <a16:creationId xmlns:a16="http://schemas.microsoft.com/office/drawing/2014/main" id="{76474E2B-7F51-4DAD-AE26-53D98D7D6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AEE01E-ED50-4C71-871C-25531758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10" y="249157"/>
            <a:ext cx="2953494" cy="640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7632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60131" y="2641209"/>
            <a:ext cx="5227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จบการนำเสนอ</a:t>
            </a:r>
            <a:endParaRPr 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Nunito Bold" charset="0"/>
              <a:cs typeface="TH SarabunPSK" panose="020B0500040200020003" pitchFamily="34" charset="-34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3AE9B2-D269-1740-836C-DFA4C38374C7}"/>
              </a:ext>
            </a:extLst>
          </p:cNvPr>
          <p:cNvGrpSpPr/>
          <p:nvPr/>
        </p:nvGrpSpPr>
        <p:grpSpPr>
          <a:xfrm>
            <a:off x="6621780" y="-1743629"/>
            <a:ext cx="6877217" cy="8859417"/>
            <a:chOff x="-1371198" y="-51988"/>
            <a:chExt cx="5363952" cy="6909988"/>
          </a:xfrm>
        </p:grpSpPr>
        <p:grpSp>
          <p:nvGrpSpPr>
            <p:cNvPr id="133" name="Group 7">
              <a:extLst>
                <a:ext uri="{FF2B5EF4-FFF2-40B4-BE49-F238E27FC236}">
                  <a16:creationId xmlns:a16="http://schemas.microsoft.com/office/drawing/2014/main" id="{1D90745B-15EE-DC4C-940E-13ED46EDF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944" y="4214227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87" name="Freeform 4">
                <a:extLst>
                  <a:ext uri="{FF2B5EF4-FFF2-40B4-BE49-F238E27FC236}">
                    <a16:creationId xmlns:a16="http://schemas.microsoft.com/office/drawing/2014/main" id="{0D9F7E6B-A955-3A43-AB83-8D70ED6B4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8" name="Freeform 5">
                <a:extLst>
                  <a:ext uri="{FF2B5EF4-FFF2-40B4-BE49-F238E27FC236}">
                    <a16:creationId xmlns:a16="http://schemas.microsoft.com/office/drawing/2014/main" id="{705EC6E0-7EEF-2543-A24A-65B5A9D85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9" name="Freeform 6">
                <a:extLst>
                  <a:ext uri="{FF2B5EF4-FFF2-40B4-BE49-F238E27FC236}">
                    <a16:creationId xmlns:a16="http://schemas.microsoft.com/office/drawing/2014/main" id="{DFF5DB40-9FCD-4647-9A8A-A877713FC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02F5DFDB-A503-E54B-AAE0-EFB481FC2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1" name="Freeform 8">
                <a:extLst>
                  <a:ext uri="{FF2B5EF4-FFF2-40B4-BE49-F238E27FC236}">
                    <a16:creationId xmlns:a16="http://schemas.microsoft.com/office/drawing/2014/main" id="{FCF88512-927A-9341-B343-DE868B6D8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2" name="Freeform 9">
                <a:extLst>
                  <a:ext uri="{FF2B5EF4-FFF2-40B4-BE49-F238E27FC236}">
                    <a16:creationId xmlns:a16="http://schemas.microsoft.com/office/drawing/2014/main" id="{B5992300-9592-A549-9E76-4C4FED620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3" name="Freeform 10">
                <a:extLst>
                  <a:ext uri="{FF2B5EF4-FFF2-40B4-BE49-F238E27FC236}">
                    <a16:creationId xmlns:a16="http://schemas.microsoft.com/office/drawing/2014/main" id="{571ED0AA-8B1F-7F4D-83DD-BBA1C9D74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4" name="Freeform 11">
                <a:extLst>
                  <a:ext uri="{FF2B5EF4-FFF2-40B4-BE49-F238E27FC236}">
                    <a16:creationId xmlns:a16="http://schemas.microsoft.com/office/drawing/2014/main" id="{5B65A93A-0053-7C4B-8D19-65FE99F60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72B64128-5BC3-DE48-9556-235CF5B1B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6" name="Freeform 13">
                <a:extLst>
                  <a:ext uri="{FF2B5EF4-FFF2-40B4-BE49-F238E27FC236}">
                    <a16:creationId xmlns:a16="http://schemas.microsoft.com/office/drawing/2014/main" id="{4F72570E-2639-A94C-9B2C-E8F40D8AB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7" name="Freeform 14">
                <a:extLst>
                  <a:ext uri="{FF2B5EF4-FFF2-40B4-BE49-F238E27FC236}">
                    <a16:creationId xmlns:a16="http://schemas.microsoft.com/office/drawing/2014/main" id="{076971A0-41A2-8C41-B2A9-4E6688A58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34" name="Group 4">
              <a:extLst>
                <a:ext uri="{FF2B5EF4-FFF2-40B4-BE49-F238E27FC236}">
                  <a16:creationId xmlns:a16="http://schemas.microsoft.com/office/drawing/2014/main" id="{ACFE0215-C4B5-044F-B5B1-B712A198A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798" y="5616590"/>
              <a:ext cx="2250956" cy="1241410"/>
              <a:chOff x="5265738" y="5084763"/>
              <a:chExt cx="2481262" cy="136842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4" name="Freeform 20">
                <a:extLst>
                  <a:ext uri="{FF2B5EF4-FFF2-40B4-BE49-F238E27FC236}">
                    <a16:creationId xmlns:a16="http://schemas.microsoft.com/office/drawing/2014/main" id="{12CB2CD0-47F2-6F40-A2A0-547E18219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5" name="Freeform 25">
                <a:extLst>
                  <a:ext uri="{FF2B5EF4-FFF2-40B4-BE49-F238E27FC236}">
                    <a16:creationId xmlns:a16="http://schemas.microsoft.com/office/drawing/2014/main" id="{C3CC11D2-253C-C64D-8869-1F9B26C74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6" name="Freeform 26">
                <a:extLst>
                  <a:ext uri="{FF2B5EF4-FFF2-40B4-BE49-F238E27FC236}">
                    <a16:creationId xmlns:a16="http://schemas.microsoft.com/office/drawing/2014/main" id="{328C4521-31CF-D24B-9CCD-02E1F84D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7" name="Freeform 27">
                <a:extLst>
                  <a:ext uri="{FF2B5EF4-FFF2-40B4-BE49-F238E27FC236}">
                    <a16:creationId xmlns:a16="http://schemas.microsoft.com/office/drawing/2014/main" id="{CE817CAB-F295-A54C-9D69-6A5352168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8" name="Freeform 15">
                <a:extLst>
                  <a:ext uri="{FF2B5EF4-FFF2-40B4-BE49-F238E27FC236}">
                    <a16:creationId xmlns:a16="http://schemas.microsoft.com/office/drawing/2014/main" id="{CE7C93C8-4859-9E4D-9DED-9432423E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9" name="Freeform 16">
                <a:extLst>
                  <a:ext uri="{FF2B5EF4-FFF2-40B4-BE49-F238E27FC236}">
                    <a16:creationId xmlns:a16="http://schemas.microsoft.com/office/drawing/2014/main" id="{51BC20E1-8FE2-D541-AC4F-331BA0C61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0" name="Freeform 17">
                <a:extLst>
                  <a:ext uri="{FF2B5EF4-FFF2-40B4-BE49-F238E27FC236}">
                    <a16:creationId xmlns:a16="http://schemas.microsoft.com/office/drawing/2014/main" id="{F5FCF497-3822-8D47-8BB1-025EBC9E2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1" name="Freeform 18">
                <a:extLst>
                  <a:ext uri="{FF2B5EF4-FFF2-40B4-BE49-F238E27FC236}">
                    <a16:creationId xmlns:a16="http://schemas.microsoft.com/office/drawing/2014/main" id="{3A8677AF-4F77-834F-AC38-E9DEE2580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2" name="Freeform 19">
                <a:extLst>
                  <a:ext uri="{FF2B5EF4-FFF2-40B4-BE49-F238E27FC236}">
                    <a16:creationId xmlns:a16="http://schemas.microsoft.com/office/drawing/2014/main" id="{AFC6BBEA-7D6F-D640-96FA-C55D95126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3" name="Freeform 21">
                <a:extLst>
                  <a:ext uri="{FF2B5EF4-FFF2-40B4-BE49-F238E27FC236}">
                    <a16:creationId xmlns:a16="http://schemas.microsoft.com/office/drawing/2014/main" id="{D593D49B-6A4B-A54B-978F-2E607F8AF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4" name="Freeform 22">
                <a:extLst>
                  <a:ext uri="{FF2B5EF4-FFF2-40B4-BE49-F238E27FC236}">
                    <a16:creationId xmlns:a16="http://schemas.microsoft.com/office/drawing/2014/main" id="{243830C6-97E7-F845-A761-73B4E2BE5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5" name="Freeform 24">
                <a:extLst>
                  <a:ext uri="{FF2B5EF4-FFF2-40B4-BE49-F238E27FC236}">
                    <a16:creationId xmlns:a16="http://schemas.microsoft.com/office/drawing/2014/main" id="{25EEA17A-BEBD-C94C-B93D-9C920E0B5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6" name="Freeform 28">
                <a:extLst>
                  <a:ext uri="{FF2B5EF4-FFF2-40B4-BE49-F238E27FC236}">
                    <a16:creationId xmlns:a16="http://schemas.microsoft.com/office/drawing/2014/main" id="{E2526DDB-F8DF-924D-8DE2-58C7D965E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35A54F8F-88FB-7547-B43E-06260812D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296" y="4520720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D44FD080-A913-8E42-A0C9-63298C9D7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48540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37" name="Group 6">
              <a:extLst>
                <a:ext uri="{FF2B5EF4-FFF2-40B4-BE49-F238E27FC236}">
                  <a16:creationId xmlns:a16="http://schemas.microsoft.com/office/drawing/2014/main" id="{8EFC9FEE-35DA-E64B-B4B7-E52B56C0DE58}"/>
                </a:ext>
              </a:extLst>
            </p:cNvPr>
            <p:cNvGrpSpPr>
              <a:grpSpLocks/>
            </p:cNvGrpSpPr>
            <p:nvPr/>
          </p:nvGrpSpPr>
          <p:grpSpPr bwMode="auto">
            <a:xfrm rot="19964076">
              <a:off x="-1371198" y="1551348"/>
              <a:ext cx="1666254" cy="2151586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0" name="Freeform 1">
                <a:extLst>
                  <a:ext uri="{FF2B5EF4-FFF2-40B4-BE49-F238E27FC236}">
                    <a16:creationId xmlns:a16="http://schemas.microsoft.com/office/drawing/2014/main" id="{B7406E07-DD5C-A44C-8B8A-56B4DCCBF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1" name="Freeform 31">
                <a:extLst>
                  <a:ext uri="{FF2B5EF4-FFF2-40B4-BE49-F238E27FC236}">
                    <a16:creationId xmlns:a16="http://schemas.microsoft.com/office/drawing/2014/main" id="{03EE2B46-2462-BE49-AB3F-75C4B7CF1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2" name="Freeform 32">
                <a:extLst>
                  <a:ext uri="{FF2B5EF4-FFF2-40B4-BE49-F238E27FC236}">
                    <a16:creationId xmlns:a16="http://schemas.microsoft.com/office/drawing/2014/main" id="{471C19E1-E8D5-3D4B-BFF1-301900C7A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3" name="Freeform 33">
                <a:extLst>
                  <a:ext uri="{FF2B5EF4-FFF2-40B4-BE49-F238E27FC236}">
                    <a16:creationId xmlns:a16="http://schemas.microsoft.com/office/drawing/2014/main" id="{64B2E7B7-B764-F847-84F7-C5EAAC82C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38" name="Group 9">
              <a:extLst>
                <a:ext uri="{FF2B5EF4-FFF2-40B4-BE49-F238E27FC236}">
                  <a16:creationId xmlns:a16="http://schemas.microsoft.com/office/drawing/2014/main" id="{8C6D92B0-FD5E-564D-A2BA-AFAB90CB0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7994" y="1804368"/>
              <a:ext cx="1690738" cy="966342"/>
              <a:chOff x="5507038" y="1647825"/>
              <a:chExt cx="1863725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AE5BFC2B-9355-B341-B782-2F985B85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E52065C6-D91C-BF46-9893-AE63281FD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39" name="Group 5">
              <a:extLst>
                <a:ext uri="{FF2B5EF4-FFF2-40B4-BE49-F238E27FC236}">
                  <a16:creationId xmlns:a16="http://schemas.microsoft.com/office/drawing/2014/main" id="{1965D99A-53D1-BF47-A0ED-DE667D4A1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143" y="2873562"/>
              <a:ext cx="1474715" cy="1356622"/>
              <a:chOff x="4892675" y="3322638"/>
              <a:chExt cx="1625600" cy="1495425"/>
            </a:xfrm>
            <a:solidFill>
              <a:schemeClr val="tx2">
                <a:lumMod val="75000"/>
              </a:schemeClr>
            </a:solidFill>
          </p:grpSpPr>
          <p:sp>
            <p:nvSpPr>
              <p:cNvPr id="165" name="Freeform 2">
                <a:extLst>
                  <a:ext uri="{FF2B5EF4-FFF2-40B4-BE49-F238E27FC236}">
                    <a16:creationId xmlns:a16="http://schemas.microsoft.com/office/drawing/2014/main" id="{CB81D91A-95E4-2046-A1CE-8333D088A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C3861E2F-4113-9C4C-9D12-E47A9A41D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id="{D0D86646-A4B0-2644-9835-B7D089E59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40" name="Group 11">
              <a:extLst>
                <a:ext uri="{FF2B5EF4-FFF2-40B4-BE49-F238E27FC236}">
                  <a16:creationId xmlns:a16="http://schemas.microsoft.com/office/drawing/2014/main" id="{EDA16F9D-DD3C-3A4B-A4F9-8E5F475B9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54917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58" name="Freeform 43">
                <a:extLst>
                  <a:ext uri="{FF2B5EF4-FFF2-40B4-BE49-F238E27FC236}">
                    <a16:creationId xmlns:a16="http://schemas.microsoft.com/office/drawing/2014/main" id="{7F89D4E9-4337-044F-9520-8D4898EF9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166E989C-A1BB-6041-B0CC-531253361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0" name="Freeform 39">
                <a:extLst>
                  <a:ext uri="{FF2B5EF4-FFF2-40B4-BE49-F238E27FC236}">
                    <a16:creationId xmlns:a16="http://schemas.microsoft.com/office/drawing/2014/main" id="{B2B4F5B1-4D81-FE48-9980-0D2471D9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1" name="Freeform 40">
                <a:extLst>
                  <a:ext uri="{FF2B5EF4-FFF2-40B4-BE49-F238E27FC236}">
                    <a16:creationId xmlns:a16="http://schemas.microsoft.com/office/drawing/2014/main" id="{CF6510E1-A437-CD45-B5C5-2FB6077A6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2" name="Freeform 41">
                <a:extLst>
                  <a:ext uri="{FF2B5EF4-FFF2-40B4-BE49-F238E27FC236}">
                    <a16:creationId xmlns:a16="http://schemas.microsoft.com/office/drawing/2014/main" id="{7299AC9B-5295-7E4D-8327-2D152B97D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3" name="Freeform 42">
                <a:extLst>
                  <a:ext uri="{FF2B5EF4-FFF2-40B4-BE49-F238E27FC236}">
                    <a16:creationId xmlns:a16="http://schemas.microsoft.com/office/drawing/2014/main" id="{83F0CC26-197C-8B49-966D-EEB7C96E9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4" name="Freeform 44">
                <a:extLst>
                  <a:ext uri="{FF2B5EF4-FFF2-40B4-BE49-F238E27FC236}">
                    <a16:creationId xmlns:a16="http://schemas.microsoft.com/office/drawing/2014/main" id="{8357A86B-CF69-174D-8615-7E2643DA3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41" name="Group 13">
              <a:extLst>
                <a:ext uri="{FF2B5EF4-FFF2-40B4-BE49-F238E27FC236}">
                  <a16:creationId xmlns:a16="http://schemas.microsoft.com/office/drawing/2014/main" id="{ED09FB5F-46B7-E242-A410-C77DE27D8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830" y="774098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52" name="Freeform 45">
                <a:extLst>
                  <a:ext uri="{FF2B5EF4-FFF2-40B4-BE49-F238E27FC236}">
                    <a16:creationId xmlns:a16="http://schemas.microsoft.com/office/drawing/2014/main" id="{ED99FC9B-DDDA-F941-A1DF-6954BB846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3" name="Freeform 46">
                <a:extLst>
                  <a:ext uri="{FF2B5EF4-FFF2-40B4-BE49-F238E27FC236}">
                    <a16:creationId xmlns:a16="http://schemas.microsoft.com/office/drawing/2014/main" id="{DA51E484-16CA-0D45-B436-1F2EFAA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4" name="Freeform 47">
                <a:extLst>
                  <a:ext uri="{FF2B5EF4-FFF2-40B4-BE49-F238E27FC236}">
                    <a16:creationId xmlns:a16="http://schemas.microsoft.com/office/drawing/2014/main" id="{1F5C4DDA-E8AA-324A-A5D2-6296FEAD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5" name="Freeform 48">
                <a:extLst>
                  <a:ext uri="{FF2B5EF4-FFF2-40B4-BE49-F238E27FC236}">
                    <a16:creationId xmlns:a16="http://schemas.microsoft.com/office/drawing/2014/main" id="{BFF06BA5-428E-DD45-9F47-2CFD9BE23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6" name="Freeform 49">
                <a:extLst>
                  <a:ext uri="{FF2B5EF4-FFF2-40B4-BE49-F238E27FC236}">
                    <a16:creationId xmlns:a16="http://schemas.microsoft.com/office/drawing/2014/main" id="{0D772AE2-5A65-0740-A5FF-0B974E9F1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7" name="Freeform 50">
                <a:extLst>
                  <a:ext uri="{FF2B5EF4-FFF2-40B4-BE49-F238E27FC236}">
                    <a16:creationId xmlns:a16="http://schemas.microsoft.com/office/drawing/2014/main" id="{8C3AFB52-9124-464F-84AF-36F19773F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DC184EE9-785B-B24B-BABC-217A18E20F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31819">
              <a:off x="-207506" y="3563729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43" name="Group 12">
              <a:extLst>
                <a:ext uri="{FF2B5EF4-FFF2-40B4-BE49-F238E27FC236}">
                  <a16:creationId xmlns:a16="http://schemas.microsoft.com/office/drawing/2014/main" id="{531CB5C2-5125-A148-B9BF-710D1B3A3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8319" y="-51988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4" name="Freeform 3">
                <a:extLst>
                  <a:ext uri="{FF2B5EF4-FFF2-40B4-BE49-F238E27FC236}">
                    <a16:creationId xmlns:a16="http://schemas.microsoft.com/office/drawing/2014/main" id="{DCB8D932-949A-2249-8CAA-473AB4B4D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5" name="Freeform 51">
                <a:extLst>
                  <a:ext uri="{FF2B5EF4-FFF2-40B4-BE49-F238E27FC236}">
                    <a16:creationId xmlns:a16="http://schemas.microsoft.com/office/drawing/2014/main" id="{9EC8A386-F916-1544-AC34-592B69102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6" name="Freeform 53">
                <a:extLst>
                  <a:ext uri="{FF2B5EF4-FFF2-40B4-BE49-F238E27FC236}">
                    <a16:creationId xmlns:a16="http://schemas.microsoft.com/office/drawing/2014/main" id="{E8373B56-DF26-B443-BB45-CE146F27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7" name="Freeform 54">
                <a:extLst>
                  <a:ext uri="{FF2B5EF4-FFF2-40B4-BE49-F238E27FC236}">
                    <a16:creationId xmlns:a16="http://schemas.microsoft.com/office/drawing/2014/main" id="{89116E2F-0248-9842-AED0-8470ADF91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8" name="Freeform 55">
                <a:extLst>
                  <a:ext uri="{FF2B5EF4-FFF2-40B4-BE49-F238E27FC236}">
                    <a16:creationId xmlns:a16="http://schemas.microsoft.com/office/drawing/2014/main" id="{72B76E62-4C3C-2341-A575-31D870FC0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9" name="Freeform 56">
                <a:extLst>
                  <a:ext uri="{FF2B5EF4-FFF2-40B4-BE49-F238E27FC236}">
                    <a16:creationId xmlns:a16="http://schemas.microsoft.com/office/drawing/2014/main" id="{8F547342-C9C3-F949-AE1F-73AD053D9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0" name="Freeform 57">
                <a:extLst>
                  <a:ext uri="{FF2B5EF4-FFF2-40B4-BE49-F238E27FC236}">
                    <a16:creationId xmlns:a16="http://schemas.microsoft.com/office/drawing/2014/main" id="{89ED4B4A-704B-9843-8199-56A2D4F19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1" name="Freeform 58">
                <a:extLst>
                  <a:ext uri="{FF2B5EF4-FFF2-40B4-BE49-F238E27FC236}">
                    <a16:creationId xmlns:a16="http://schemas.microsoft.com/office/drawing/2014/main" id="{E188E6E7-AF7E-DC42-8A38-94C41FA6D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78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07224" y="2234101"/>
            <a:ext cx="3387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 </a:t>
            </a:r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Login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840" y="3682235"/>
            <a:ext cx="76895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เมื่อเปิด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Application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 จะเป็นการเข้ามาที่หน้า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Login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ให้ผู้ใช้ทำการ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โดยกรอกชื่อผู้ใช้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(Username)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และรหัสผ่าน หากผู้ใช้งานยังไม่ได้สมัครเป็นสมาชิกของ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Application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และต้องการสมัครใช้งาน ให้ทำการกดที่ปุ่ม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Register 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A09B-69D9-BC4D-AEC0-1F7C83BDA8D2}"/>
              </a:ext>
            </a:extLst>
          </p:cNvPr>
          <p:cNvGrpSpPr/>
          <p:nvPr/>
        </p:nvGrpSpPr>
        <p:grpSpPr>
          <a:xfrm>
            <a:off x="4356092" y="-517048"/>
            <a:ext cx="7788729" cy="2322903"/>
            <a:chOff x="4356092" y="-517048"/>
            <a:chExt cx="7788729" cy="2322903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24823403-1289-4A46-B29B-0AB7E3947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C86DE950-B3AC-1C43-AAFC-AF215561B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21B1BE46-15EC-5E40-AED6-05FE0FA6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75C4262D-F8B7-0744-862D-61AEF0D09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25EF4B71-DEF7-2748-8963-04048D03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7B5EA98D-CF6F-DF4E-9C69-50E64961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8B834173-58DD-6045-8FBD-AC402DC9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EB637CC4-1CA2-8040-BF04-2E9A9EA29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ED3DB92A-2416-6344-8BD1-CB8038AC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E6562BAB-5FD9-3D49-B6F4-048ECC4D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B233837-1F18-2845-9CF2-F56E341F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B74091E6-173A-FB48-9C31-B9CC6CAC7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F60DE7FB-424A-AE42-B436-96ED09D61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7E1AA3C7-B6A3-8641-83F4-9410EB43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549628A7-BA99-7044-8687-5821A530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C76855B7-E9B5-D142-808A-9BC9C9D3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1136498F-3B03-844F-BCD1-6A26364BF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AAB7FA19-1AED-C741-97A2-EE74F68B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2" name="Freeform 16">
                <a:extLst>
                  <a:ext uri="{FF2B5EF4-FFF2-40B4-BE49-F238E27FC236}">
                    <a16:creationId xmlns:a16="http://schemas.microsoft.com/office/drawing/2014/main" id="{7EA883D3-2E30-C54A-BF18-B7A1A5D0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3D49D890-E869-3D4B-8E8F-040658969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DD0CBD99-1124-874E-81F6-68333E9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5" name="Freeform 19">
                <a:extLst>
                  <a:ext uri="{FF2B5EF4-FFF2-40B4-BE49-F238E27FC236}">
                    <a16:creationId xmlns:a16="http://schemas.microsoft.com/office/drawing/2014/main" id="{9EB854C4-59CD-8144-87B9-1CEDEA6C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702C263A-A8B7-1D46-99E4-266D3EE0B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F67B9EE6-8BBE-8141-ACDC-73EEA7939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FF167C09-5B74-3B40-A3D0-C381F219C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338611A8-2993-D245-A953-0D7822C23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3F77C017-73FD-8F4D-9528-774A7DC1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9AFF95B8-0D05-4842-B215-F115D56C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72" name="Group 6">
              <a:extLst>
                <a:ext uri="{FF2B5EF4-FFF2-40B4-BE49-F238E27FC236}">
                  <a16:creationId xmlns:a16="http://schemas.microsoft.com/office/drawing/2014/main" id="{AB46502D-E96C-9D43-B421-81BB7C564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3" name="Freeform 1">
                <a:extLst>
                  <a:ext uri="{FF2B5EF4-FFF2-40B4-BE49-F238E27FC236}">
                    <a16:creationId xmlns:a16="http://schemas.microsoft.com/office/drawing/2014/main" id="{C621A37C-9961-124E-BF3D-0C37AE8E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337988CA-D674-D245-870F-6ABB5501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F9E78892-7097-B844-BFB3-C1DDF0E6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FA4F260-93DF-A04C-9BCF-B52F936D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77" name="Group 9">
              <a:extLst>
                <a:ext uri="{FF2B5EF4-FFF2-40B4-BE49-F238E27FC236}">
                  <a16:creationId xmlns:a16="http://schemas.microsoft.com/office/drawing/2014/main" id="{EBD47587-D72C-A64E-B6CB-12F4C763E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D8462348-8AD8-5944-B783-15DC96FA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0A59E147-5331-9A43-8764-836034D5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81B5A06F-1FE4-3D44-8C5A-E2CF6A5D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1" name="Freeform 2">
                <a:extLst>
                  <a:ext uri="{FF2B5EF4-FFF2-40B4-BE49-F238E27FC236}">
                    <a16:creationId xmlns:a16="http://schemas.microsoft.com/office/drawing/2014/main" id="{ABEE9A7F-6507-524D-9FF5-8143732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9AF139AB-5CE9-144B-99DE-B3D373156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0E4C08CA-77EB-1047-9902-7CC714E9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31DBE668-EDB1-4B41-AA5F-124E486E8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5A97A58C-F7EF-7E4D-971D-138AE62D4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16FACDCF-0E2E-9B43-8E10-20F05949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2BCE6CE5-3A78-0B4B-9D5C-0A856A3F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C4D398FD-B533-774E-8BDE-FE95A5EA1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9" name="Freeform 41">
                <a:extLst>
                  <a:ext uri="{FF2B5EF4-FFF2-40B4-BE49-F238E27FC236}">
                    <a16:creationId xmlns:a16="http://schemas.microsoft.com/office/drawing/2014/main" id="{FD30834E-320B-5E44-88CD-A2B89F10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0" name="Freeform 42">
                <a:extLst>
                  <a:ext uri="{FF2B5EF4-FFF2-40B4-BE49-F238E27FC236}">
                    <a16:creationId xmlns:a16="http://schemas.microsoft.com/office/drawing/2014/main" id="{6E08F53A-5D00-9543-84F0-ED56549A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4F2C7989-32F5-8F45-9365-9A47B01B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92" name="Group 13">
              <a:extLst>
                <a:ext uri="{FF2B5EF4-FFF2-40B4-BE49-F238E27FC236}">
                  <a16:creationId xmlns:a16="http://schemas.microsoft.com/office/drawing/2014/main" id="{D79AA537-A42E-844D-8B48-5B0883DAF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93" name="Freeform 45">
                <a:extLst>
                  <a:ext uri="{FF2B5EF4-FFF2-40B4-BE49-F238E27FC236}">
                    <a16:creationId xmlns:a16="http://schemas.microsoft.com/office/drawing/2014/main" id="{85D73542-2125-AB42-81AC-2ACFB83E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4" name="Freeform 46">
                <a:extLst>
                  <a:ext uri="{FF2B5EF4-FFF2-40B4-BE49-F238E27FC236}">
                    <a16:creationId xmlns:a16="http://schemas.microsoft.com/office/drawing/2014/main" id="{DCE81A40-90D3-C146-96CA-93830062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5" name="Freeform 47">
                <a:extLst>
                  <a:ext uri="{FF2B5EF4-FFF2-40B4-BE49-F238E27FC236}">
                    <a16:creationId xmlns:a16="http://schemas.microsoft.com/office/drawing/2014/main" id="{6557ECA4-D2C2-AF42-9CC5-302A115E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77B5C94D-C8D8-B04D-9EB7-E2D9D8874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D11EB1A7-9330-D94B-B2F9-EEF25CCF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5324642B-AB27-6147-BBBE-BA8E952D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9020C170-24F3-8249-ACFA-02F091A383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00" name="Group 12">
              <a:extLst>
                <a:ext uri="{FF2B5EF4-FFF2-40B4-BE49-F238E27FC236}">
                  <a16:creationId xmlns:a16="http://schemas.microsoft.com/office/drawing/2014/main" id="{0B243E29-3BD7-6F42-90E1-35DCCCA40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1" name="Freeform 3">
                <a:extLst>
                  <a:ext uri="{FF2B5EF4-FFF2-40B4-BE49-F238E27FC236}">
                    <a16:creationId xmlns:a16="http://schemas.microsoft.com/office/drawing/2014/main" id="{21B76F11-98E3-7A4C-B14D-D5C56901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2" name="Freeform 51">
                <a:extLst>
                  <a:ext uri="{FF2B5EF4-FFF2-40B4-BE49-F238E27FC236}">
                    <a16:creationId xmlns:a16="http://schemas.microsoft.com/office/drawing/2014/main" id="{97691870-15EB-1D43-ACDA-BB2360D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3" name="Freeform 53">
                <a:extLst>
                  <a:ext uri="{FF2B5EF4-FFF2-40B4-BE49-F238E27FC236}">
                    <a16:creationId xmlns:a16="http://schemas.microsoft.com/office/drawing/2014/main" id="{2C50BD38-5D1D-794A-BDA6-3249DD77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4" name="Freeform 54">
                <a:extLst>
                  <a:ext uri="{FF2B5EF4-FFF2-40B4-BE49-F238E27FC236}">
                    <a16:creationId xmlns:a16="http://schemas.microsoft.com/office/drawing/2014/main" id="{33393340-7767-704F-B27C-8E9EEDB4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5" name="Freeform 55">
                <a:extLst>
                  <a:ext uri="{FF2B5EF4-FFF2-40B4-BE49-F238E27FC236}">
                    <a16:creationId xmlns:a16="http://schemas.microsoft.com/office/drawing/2014/main" id="{12E6224C-8CD9-104E-BE29-76BA49DE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6" name="Freeform 56">
                <a:extLst>
                  <a:ext uri="{FF2B5EF4-FFF2-40B4-BE49-F238E27FC236}">
                    <a16:creationId xmlns:a16="http://schemas.microsoft.com/office/drawing/2014/main" id="{6ECF028C-0B7F-1249-A67F-FB456FEFF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7" name="Freeform 57">
                <a:extLst>
                  <a:ext uri="{FF2B5EF4-FFF2-40B4-BE49-F238E27FC236}">
                    <a16:creationId xmlns:a16="http://schemas.microsoft.com/office/drawing/2014/main" id="{BCD32FB0-FAFE-7449-95DA-9178B3DE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id="{31F4E335-49CE-9944-8807-06E0E1BE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D82F1DA-8590-4C33-9AE5-1268FC18951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3195" b="13195"/>
          <a:stretch>
            <a:fillRect/>
          </a:stretch>
        </p:blipFill>
        <p:spPr>
          <a:xfrm>
            <a:off x="366341" y="566984"/>
            <a:ext cx="3707981" cy="591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84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365" y="2146532"/>
            <a:ext cx="4187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 </a:t>
            </a:r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Register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085" y="3306741"/>
            <a:ext cx="78503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เพื่อสมัครเข้าใช้งานให้กรอกข้อมูล</a:t>
            </a:r>
            <a:b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ชื่อร้าน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Email Username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Password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ตามลำดับ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เมื่อกรอกเสร็จแล้ว ให้เลือก สมัครสมาชิก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Application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จะกลับไปที่หน้า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เพื่อเริ่มต้นใช้งาน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A09B-69D9-BC4D-AEC0-1F7C83BDA8D2}"/>
              </a:ext>
            </a:extLst>
          </p:cNvPr>
          <p:cNvGrpSpPr/>
          <p:nvPr/>
        </p:nvGrpSpPr>
        <p:grpSpPr>
          <a:xfrm>
            <a:off x="-493757" y="-460848"/>
            <a:ext cx="7788729" cy="2322903"/>
            <a:chOff x="4356092" y="-517048"/>
            <a:chExt cx="7788729" cy="2322903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24823403-1289-4A46-B29B-0AB7E3947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C86DE950-B3AC-1C43-AAFC-AF215561B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21B1BE46-15EC-5E40-AED6-05FE0FA6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75C4262D-F8B7-0744-862D-61AEF0D09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25EF4B71-DEF7-2748-8963-04048D03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7B5EA98D-CF6F-DF4E-9C69-50E64961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8B834173-58DD-6045-8FBD-AC402DC9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EB637CC4-1CA2-8040-BF04-2E9A9EA29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ED3DB92A-2416-6344-8BD1-CB8038AC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E6562BAB-5FD9-3D49-B6F4-048ECC4D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B233837-1F18-2845-9CF2-F56E341F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B74091E6-173A-FB48-9C31-B9CC6CAC7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F60DE7FB-424A-AE42-B436-96ED09D61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7E1AA3C7-B6A3-8641-83F4-9410EB43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549628A7-BA99-7044-8687-5821A530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C76855B7-E9B5-D142-808A-9BC9C9D3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1136498F-3B03-844F-BCD1-6A26364BF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AAB7FA19-1AED-C741-97A2-EE74F68B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2" name="Freeform 16">
                <a:extLst>
                  <a:ext uri="{FF2B5EF4-FFF2-40B4-BE49-F238E27FC236}">
                    <a16:creationId xmlns:a16="http://schemas.microsoft.com/office/drawing/2014/main" id="{7EA883D3-2E30-C54A-BF18-B7A1A5D0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3D49D890-E869-3D4B-8E8F-040658969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DD0CBD99-1124-874E-81F6-68333E9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5" name="Freeform 19">
                <a:extLst>
                  <a:ext uri="{FF2B5EF4-FFF2-40B4-BE49-F238E27FC236}">
                    <a16:creationId xmlns:a16="http://schemas.microsoft.com/office/drawing/2014/main" id="{9EB854C4-59CD-8144-87B9-1CEDEA6C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702C263A-A8B7-1D46-99E4-266D3EE0B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F67B9EE6-8BBE-8141-ACDC-73EEA7939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FF167C09-5B74-3B40-A3D0-C381F219C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338611A8-2993-D245-A953-0D7822C23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3F77C017-73FD-8F4D-9528-774A7DC1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9AFF95B8-0D05-4842-B215-F115D56C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72" name="Group 6">
              <a:extLst>
                <a:ext uri="{FF2B5EF4-FFF2-40B4-BE49-F238E27FC236}">
                  <a16:creationId xmlns:a16="http://schemas.microsoft.com/office/drawing/2014/main" id="{AB46502D-E96C-9D43-B421-81BB7C564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3" name="Freeform 1">
                <a:extLst>
                  <a:ext uri="{FF2B5EF4-FFF2-40B4-BE49-F238E27FC236}">
                    <a16:creationId xmlns:a16="http://schemas.microsoft.com/office/drawing/2014/main" id="{C621A37C-9961-124E-BF3D-0C37AE8E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337988CA-D674-D245-870F-6ABB5501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F9E78892-7097-B844-BFB3-C1DDF0E6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FA4F260-93DF-A04C-9BCF-B52F936D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77" name="Group 9">
              <a:extLst>
                <a:ext uri="{FF2B5EF4-FFF2-40B4-BE49-F238E27FC236}">
                  <a16:creationId xmlns:a16="http://schemas.microsoft.com/office/drawing/2014/main" id="{EBD47587-D72C-A64E-B6CB-12F4C763E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D8462348-8AD8-5944-B783-15DC96FA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0A59E147-5331-9A43-8764-836034D5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81B5A06F-1FE4-3D44-8C5A-E2CF6A5D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1" name="Freeform 2">
                <a:extLst>
                  <a:ext uri="{FF2B5EF4-FFF2-40B4-BE49-F238E27FC236}">
                    <a16:creationId xmlns:a16="http://schemas.microsoft.com/office/drawing/2014/main" id="{ABEE9A7F-6507-524D-9FF5-8143732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9AF139AB-5CE9-144B-99DE-B3D373156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0E4C08CA-77EB-1047-9902-7CC714E9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31DBE668-EDB1-4B41-AA5F-124E486E8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5A97A58C-F7EF-7E4D-971D-138AE62D4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16FACDCF-0E2E-9B43-8E10-20F05949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2BCE6CE5-3A78-0B4B-9D5C-0A856A3F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C4D398FD-B533-774E-8BDE-FE95A5EA1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9" name="Freeform 41">
                <a:extLst>
                  <a:ext uri="{FF2B5EF4-FFF2-40B4-BE49-F238E27FC236}">
                    <a16:creationId xmlns:a16="http://schemas.microsoft.com/office/drawing/2014/main" id="{FD30834E-320B-5E44-88CD-A2B89F10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0" name="Freeform 42">
                <a:extLst>
                  <a:ext uri="{FF2B5EF4-FFF2-40B4-BE49-F238E27FC236}">
                    <a16:creationId xmlns:a16="http://schemas.microsoft.com/office/drawing/2014/main" id="{6E08F53A-5D00-9543-84F0-ED56549A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4F2C7989-32F5-8F45-9365-9A47B01B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92" name="Group 13">
              <a:extLst>
                <a:ext uri="{FF2B5EF4-FFF2-40B4-BE49-F238E27FC236}">
                  <a16:creationId xmlns:a16="http://schemas.microsoft.com/office/drawing/2014/main" id="{D79AA537-A42E-844D-8B48-5B0883DAF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93" name="Freeform 45">
                <a:extLst>
                  <a:ext uri="{FF2B5EF4-FFF2-40B4-BE49-F238E27FC236}">
                    <a16:creationId xmlns:a16="http://schemas.microsoft.com/office/drawing/2014/main" id="{85D73542-2125-AB42-81AC-2ACFB83E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4" name="Freeform 46">
                <a:extLst>
                  <a:ext uri="{FF2B5EF4-FFF2-40B4-BE49-F238E27FC236}">
                    <a16:creationId xmlns:a16="http://schemas.microsoft.com/office/drawing/2014/main" id="{DCE81A40-90D3-C146-96CA-93830062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5" name="Freeform 47">
                <a:extLst>
                  <a:ext uri="{FF2B5EF4-FFF2-40B4-BE49-F238E27FC236}">
                    <a16:creationId xmlns:a16="http://schemas.microsoft.com/office/drawing/2014/main" id="{6557ECA4-D2C2-AF42-9CC5-302A115E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77B5C94D-C8D8-B04D-9EB7-E2D9D8874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D11EB1A7-9330-D94B-B2F9-EEF25CCF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5324642B-AB27-6147-BBBE-BA8E952D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9020C170-24F3-8249-ACFA-02F091A383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00" name="Group 12">
              <a:extLst>
                <a:ext uri="{FF2B5EF4-FFF2-40B4-BE49-F238E27FC236}">
                  <a16:creationId xmlns:a16="http://schemas.microsoft.com/office/drawing/2014/main" id="{0B243E29-3BD7-6F42-90E1-35DCCCA40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1" name="Freeform 3">
                <a:extLst>
                  <a:ext uri="{FF2B5EF4-FFF2-40B4-BE49-F238E27FC236}">
                    <a16:creationId xmlns:a16="http://schemas.microsoft.com/office/drawing/2014/main" id="{21B76F11-98E3-7A4C-B14D-D5C56901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2" name="Freeform 51">
                <a:extLst>
                  <a:ext uri="{FF2B5EF4-FFF2-40B4-BE49-F238E27FC236}">
                    <a16:creationId xmlns:a16="http://schemas.microsoft.com/office/drawing/2014/main" id="{97691870-15EB-1D43-ACDA-BB2360D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3" name="Freeform 53">
                <a:extLst>
                  <a:ext uri="{FF2B5EF4-FFF2-40B4-BE49-F238E27FC236}">
                    <a16:creationId xmlns:a16="http://schemas.microsoft.com/office/drawing/2014/main" id="{2C50BD38-5D1D-794A-BDA6-3249DD77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4" name="Freeform 54">
                <a:extLst>
                  <a:ext uri="{FF2B5EF4-FFF2-40B4-BE49-F238E27FC236}">
                    <a16:creationId xmlns:a16="http://schemas.microsoft.com/office/drawing/2014/main" id="{33393340-7767-704F-B27C-8E9EEDB4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5" name="Freeform 55">
                <a:extLst>
                  <a:ext uri="{FF2B5EF4-FFF2-40B4-BE49-F238E27FC236}">
                    <a16:creationId xmlns:a16="http://schemas.microsoft.com/office/drawing/2014/main" id="{12E6224C-8CD9-104E-BE29-76BA49DE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6" name="Freeform 56">
                <a:extLst>
                  <a:ext uri="{FF2B5EF4-FFF2-40B4-BE49-F238E27FC236}">
                    <a16:creationId xmlns:a16="http://schemas.microsoft.com/office/drawing/2014/main" id="{6ECF028C-0B7F-1249-A67F-FB456FEFF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7" name="Freeform 57">
                <a:extLst>
                  <a:ext uri="{FF2B5EF4-FFF2-40B4-BE49-F238E27FC236}">
                    <a16:creationId xmlns:a16="http://schemas.microsoft.com/office/drawing/2014/main" id="{BCD32FB0-FAFE-7449-95DA-9178B3DE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id="{31F4E335-49CE-9944-8807-06E0E1BE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2478C37-1D59-436B-8C72-E3F65E4C48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3181" b="13181"/>
          <a:stretch>
            <a:fillRect/>
          </a:stretch>
        </p:blipFill>
        <p:spPr>
          <a:xfrm>
            <a:off x="8284221" y="492933"/>
            <a:ext cx="3707465" cy="5916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9888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63952" y="945710"/>
            <a:ext cx="5306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 </a:t>
            </a:r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Main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0085" y="1872277"/>
            <a:ext cx="6520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เข้าสู่ระบบสำเร็จจะมีข้อความแจ้งเตือน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และจะเป็นการเข้าสู่หน้า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Main Menu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มีเมนูให้เลือกดังนี้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4CB9D93-8B06-41D6-8BCB-DB1BFFF53848}"/>
              </a:ext>
            </a:extLst>
          </p:cNvPr>
          <p:cNvGrpSpPr>
            <a:grpSpLocks noChangeAspect="1"/>
          </p:cNvGrpSpPr>
          <p:nvPr/>
        </p:nvGrpSpPr>
        <p:grpSpPr>
          <a:xfrm>
            <a:off x="-1329489" y="1155105"/>
            <a:ext cx="4628351" cy="5962367"/>
            <a:chOff x="-1371198" y="-51988"/>
            <a:chExt cx="5363952" cy="6909988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31153970-ACA5-404B-8D9B-FBC4767E3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944" y="4214227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64" name="Freeform 4">
                <a:extLst>
                  <a:ext uri="{FF2B5EF4-FFF2-40B4-BE49-F238E27FC236}">
                    <a16:creationId xmlns:a16="http://schemas.microsoft.com/office/drawing/2014/main" id="{1E5EB801-85C8-4F03-9D34-2AA548799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5" name="Freeform 5">
                <a:extLst>
                  <a:ext uri="{FF2B5EF4-FFF2-40B4-BE49-F238E27FC236}">
                    <a16:creationId xmlns:a16="http://schemas.microsoft.com/office/drawing/2014/main" id="{3E95259E-1AF6-44B1-8790-5C013F41C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6" name="Freeform 6">
                <a:extLst>
                  <a:ext uri="{FF2B5EF4-FFF2-40B4-BE49-F238E27FC236}">
                    <a16:creationId xmlns:a16="http://schemas.microsoft.com/office/drawing/2014/main" id="{3720EF36-89CA-4CF7-BD96-D380AFD3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7" name="Freeform 7">
                <a:extLst>
                  <a:ext uri="{FF2B5EF4-FFF2-40B4-BE49-F238E27FC236}">
                    <a16:creationId xmlns:a16="http://schemas.microsoft.com/office/drawing/2014/main" id="{26B66A44-2D0D-470F-8A75-47009F660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8" name="Freeform 8">
                <a:extLst>
                  <a:ext uri="{FF2B5EF4-FFF2-40B4-BE49-F238E27FC236}">
                    <a16:creationId xmlns:a16="http://schemas.microsoft.com/office/drawing/2014/main" id="{A47B3EA9-FCA3-4C17-BB01-8EA4EBE7B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9" name="Freeform 9">
                <a:extLst>
                  <a:ext uri="{FF2B5EF4-FFF2-40B4-BE49-F238E27FC236}">
                    <a16:creationId xmlns:a16="http://schemas.microsoft.com/office/drawing/2014/main" id="{C4FB2098-C31F-4FAA-B42A-FFC7AFAA1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0" name="Freeform 10">
                <a:extLst>
                  <a:ext uri="{FF2B5EF4-FFF2-40B4-BE49-F238E27FC236}">
                    <a16:creationId xmlns:a16="http://schemas.microsoft.com/office/drawing/2014/main" id="{A942DE94-6919-4926-B1BF-BD9362075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1" name="Freeform 11">
                <a:extLst>
                  <a:ext uri="{FF2B5EF4-FFF2-40B4-BE49-F238E27FC236}">
                    <a16:creationId xmlns:a16="http://schemas.microsoft.com/office/drawing/2014/main" id="{1B702C0D-D739-4921-97BA-FA620C557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2" name="Freeform 12">
                <a:extLst>
                  <a:ext uri="{FF2B5EF4-FFF2-40B4-BE49-F238E27FC236}">
                    <a16:creationId xmlns:a16="http://schemas.microsoft.com/office/drawing/2014/main" id="{E415DC16-9288-4F8A-B80B-0966AF2DB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3" name="Freeform 13">
                <a:extLst>
                  <a:ext uri="{FF2B5EF4-FFF2-40B4-BE49-F238E27FC236}">
                    <a16:creationId xmlns:a16="http://schemas.microsoft.com/office/drawing/2014/main" id="{93FF285F-9413-428A-B4CA-31FD75D37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4" name="Freeform 14">
                <a:extLst>
                  <a:ext uri="{FF2B5EF4-FFF2-40B4-BE49-F238E27FC236}">
                    <a16:creationId xmlns:a16="http://schemas.microsoft.com/office/drawing/2014/main" id="{34601E88-3943-4EBB-9BB6-AB36B230C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1" name="Group 4">
              <a:extLst>
                <a:ext uri="{FF2B5EF4-FFF2-40B4-BE49-F238E27FC236}">
                  <a16:creationId xmlns:a16="http://schemas.microsoft.com/office/drawing/2014/main" id="{D7F84C1A-B0F3-46EE-A532-47365DF16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798" y="5616590"/>
              <a:ext cx="2250956" cy="1241410"/>
              <a:chOff x="5265738" y="5084763"/>
              <a:chExt cx="2481262" cy="136842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1" name="Freeform 20">
                <a:extLst>
                  <a:ext uri="{FF2B5EF4-FFF2-40B4-BE49-F238E27FC236}">
                    <a16:creationId xmlns:a16="http://schemas.microsoft.com/office/drawing/2014/main" id="{A05F8937-8784-4E1A-B1AF-107AC7260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2" name="Freeform 25">
                <a:extLst>
                  <a:ext uri="{FF2B5EF4-FFF2-40B4-BE49-F238E27FC236}">
                    <a16:creationId xmlns:a16="http://schemas.microsoft.com/office/drawing/2014/main" id="{8DEF55F2-EA92-4262-BEB5-9F7E344B5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3" name="Freeform 26">
                <a:extLst>
                  <a:ext uri="{FF2B5EF4-FFF2-40B4-BE49-F238E27FC236}">
                    <a16:creationId xmlns:a16="http://schemas.microsoft.com/office/drawing/2014/main" id="{EE1CB729-BF61-4707-AB7C-A107618B2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4" name="Freeform 27">
                <a:extLst>
                  <a:ext uri="{FF2B5EF4-FFF2-40B4-BE49-F238E27FC236}">
                    <a16:creationId xmlns:a16="http://schemas.microsoft.com/office/drawing/2014/main" id="{375A933C-1723-4788-8801-C754A5B79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5" name="Freeform 15">
                <a:extLst>
                  <a:ext uri="{FF2B5EF4-FFF2-40B4-BE49-F238E27FC236}">
                    <a16:creationId xmlns:a16="http://schemas.microsoft.com/office/drawing/2014/main" id="{646E6AED-CAC9-4302-B6AE-8ECCC77D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6" name="Freeform 16">
                <a:extLst>
                  <a:ext uri="{FF2B5EF4-FFF2-40B4-BE49-F238E27FC236}">
                    <a16:creationId xmlns:a16="http://schemas.microsoft.com/office/drawing/2014/main" id="{3DE43F02-848F-43E0-96A4-1E37B947C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7" name="Freeform 17">
                <a:extLst>
                  <a:ext uri="{FF2B5EF4-FFF2-40B4-BE49-F238E27FC236}">
                    <a16:creationId xmlns:a16="http://schemas.microsoft.com/office/drawing/2014/main" id="{52D9FE16-38F5-484E-97B2-0091015B1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8" name="Freeform 18">
                <a:extLst>
                  <a:ext uri="{FF2B5EF4-FFF2-40B4-BE49-F238E27FC236}">
                    <a16:creationId xmlns:a16="http://schemas.microsoft.com/office/drawing/2014/main" id="{40DE4F36-976E-49C4-AC4E-C10E0323D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9" name="Freeform 19">
                <a:extLst>
                  <a:ext uri="{FF2B5EF4-FFF2-40B4-BE49-F238E27FC236}">
                    <a16:creationId xmlns:a16="http://schemas.microsoft.com/office/drawing/2014/main" id="{5744CFFE-CE08-41C3-B49A-544C8AA2D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0" name="Freeform 21">
                <a:extLst>
                  <a:ext uri="{FF2B5EF4-FFF2-40B4-BE49-F238E27FC236}">
                    <a16:creationId xmlns:a16="http://schemas.microsoft.com/office/drawing/2014/main" id="{43CABC9B-4A9D-46C1-AAA5-AC28F1D5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1" name="Freeform 22">
                <a:extLst>
                  <a:ext uri="{FF2B5EF4-FFF2-40B4-BE49-F238E27FC236}">
                    <a16:creationId xmlns:a16="http://schemas.microsoft.com/office/drawing/2014/main" id="{A5975D1D-41E7-41A2-86CB-DEBC7665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884ED3D3-0667-4B4B-9527-1AA30335B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FDB6C76F-4D4F-460F-8C66-40E8D68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D25755BC-30CF-48E0-ACE7-0DB7A26E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296" y="4520720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259B8967-A8AA-481B-80AB-BE39FCBB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48540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14" name="Group 6">
              <a:extLst>
                <a:ext uri="{FF2B5EF4-FFF2-40B4-BE49-F238E27FC236}">
                  <a16:creationId xmlns:a16="http://schemas.microsoft.com/office/drawing/2014/main" id="{F9942E82-5E74-42FC-ADCB-E1E1CDCE5B6D}"/>
                </a:ext>
              </a:extLst>
            </p:cNvPr>
            <p:cNvGrpSpPr>
              <a:grpSpLocks/>
            </p:cNvGrpSpPr>
            <p:nvPr/>
          </p:nvGrpSpPr>
          <p:grpSpPr bwMode="auto">
            <a:xfrm rot="19964076">
              <a:off x="-1371198" y="1551348"/>
              <a:ext cx="1666254" cy="2151586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7" name="Freeform 1">
                <a:extLst>
                  <a:ext uri="{FF2B5EF4-FFF2-40B4-BE49-F238E27FC236}">
                    <a16:creationId xmlns:a16="http://schemas.microsoft.com/office/drawing/2014/main" id="{2CB9ECC4-928B-4EC6-A5BB-0AEB965D2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A6BAA9CE-2A0C-4594-81C7-BCA2623C5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9" name="Freeform 32">
                <a:extLst>
                  <a:ext uri="{FF2B5EF4-FFF2-40B4-BE49-F238E27FC236}">
                    <a16:creationId xmlns:a16="http://schemas.microsoft.com/office/drawing/2014/main" id="{BE1003D9-FD77-45C7-9AA9-63C745CD4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0" name="Freeform 33">
                <a:extLst>
                  <a:ext uri="{FF2B5EF4-FFF2-40B4-BE49-F238E27FC236}">
                    <a16:creationId xmlns:a16="http://schemas.microsoft.com/office/drawing/2014/main" id="{8A94264B-E81A-4A91-A028-ACC32F7BF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5" name="Group 9">
              <a:extLst>
                <a:ext uri="{FF2B5EF4-FFF2-40B4-BE49-F238E27FC236}">
                  <a16:creationId xmlns:a16="http://schemas.microsoft.com/office/drawing/2014/main" id="{4EA51BE7-B0DA-4B2D-9F8A-57E8A9BE7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7994" y="1804368"/>
              <a:ext cx="1690738" cy="966342"/>
              <a:chOff x="5507038" y="1647825"/>
              <a:chExt cx="1863725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id="{2797DB13-F2B2-47AF-8901-EBAE1B22B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id="{A61ACCEF-6C37-4415-9C2B-4F75B45CF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6" name="Group 5">
              <a:extLst>
                <a:ext uri="{FF2B5EF4-FFF2-40B4-BE49-F238E27FC236}">
                  <a16:creationId xmlns:a16="http://schemas.microsoft.com/office/drawing/2014/main" id="{192125A8-F449-4537-9943-D120953DB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143" y="2873562"/>
              <a:ext cx="1474715" cy="1356622"/>
              <a:chOff x="4892675" y="3322638"/>
              <a:chExt cx="1625600" cy="1495425"/>
            </a:xfrm>
            <a:solidFill>
              <a:schemeClr val="tx2">
                <a:lumMod val="75000"/>
              </a:schemeClr>
            </a:solidFill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9870A1BB-941B-4D89-8793-46E9F568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B2B38F2B-2FB4-4F27-837C-B9D50694B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4" name="Freeform 37">
                <a:extLst>
                  <a:ext uri="{FF2B5EF4-FFF2-40B4-BE49-F238E27FC236}">
                    <a16:creationId xmlns:a16="http://schemas.microsoft.com/office/drawing/2014/main" id="{9EDEE8CD-8E0A-4A7E-8FEA-8B0358AA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7" name="Group 11">
              <a:extLst>
                <a:ext uri="{FF2B5EF4-FFF2-40B4-BE49-F238E27FC236}">
                  <a16:creationId xmlns:a16="http://schemas.microsoft.com/office/drawing/2014/main" id="{3185D0EB-AA69-4CBD-B02E-EC39E736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54917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35" name="Freeform 43">
                <a:extLst>
                  <a:ext uri="{FF2B5EF4-FFF2-40B4-BE49-F238E27FC236}">
                    <a16:creationId xmlns:a16="http://schemas.microsoft.com/office/drawing/2014/main" id="{B4B70FEC-980A-44FF-A4E7-205C3C0E1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6" name="Freeform 38">
                <a:extLst>
                  <a:ext uri="{FF2B5EF4-FFF2-40B4-BE49-F238E27FC236}">
                    <a16:creationId xmlns:a16="http://schemas.microsoft.com/office/drawing/2014/main" id="{6D176CB6-FADD-4EF5-8FCA-1E578806A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7" name="Freeform 39">
                <a:extLst>
                  <a:ext uri="{FF2B5EF4-FFF2-40B4-BE49-F238E27FC236}">
                    <a16:creationId xmlns:a16="http://schemas.microsoft.com/office/drawing/2014/main" id="{3F79A8C4-B261-4BBA-9A37-D26A88F50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8" name="Freeform 40">
                <a:extLst>
                  <a:ext uri="{FF2B5EF4-FFF2-40B4-BE49-F238E27FC236}">
                    <a16:creationId xmlns:a16="http://schemas.microsoft.com/office/drawing/2014/main" id="{84CE6CF5-9A34-4E21-A87F-4EF494780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9" name="Freeform 41">
                <a:extLst>
                  <a:ext uri="{FF2B5EF4-FFF2-40B4-BE49-F238E27FC236}">
                    <a16:creationId xmlns:a16="http://schemas.microsoft.com/office/drawing/2014/main" id="{26F2CB3C-65BA-4D2F-B875-78318E773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0" name="Freeform 42">
                <a:extLst>
                  <a:ext uri="{FF2B5EF4-FFF2-40B4-BE49-F238E27FC236}">
                    <a16:creationId xmlns:a16="http://schemas.microsoft.com/office/drawing/2014/main" id="{3A795A2A-7579-4195-8AC5-EAD6ADD30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1" name="Freeform 44">
                <a:extLst>
                  <a:ext uri="{FF2B5EF4-FFF2-40B4-BE49-F238E27FC236}">
                    <a16:creationId xmlns:a16="http://schemas.microsoft.com/office/drawing/2014/main" id="{0C6EC8BB-3123-433C-9790-E2DD9F8E3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8" name="Group 13">
              <a:extLst>
                <a:ext uri="{FF2B5EF4-FFF2-40B4-BE49-F238E27FC236}">
                  <a16:creationId xmlns:a16="http://schemas.microsoft.com/office/drawing/2014/main" id="{43B9EB07-AA30-4AEC-BED8-4E12887DA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830" y="774098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29" name="Freeform 45">
                <a:extLst>
                  <a:ext uri="{FF2B5EF4-FFF2-40B4-BE49-F238E27FC236}">
                    <a16:creationId xmlns:a16="http://schemas.microsoft.com/office/drawing/2014/main" id="{9D4AF499-897A-4AA1-B558-F2149FBF3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0" name="Freeform 46">
                <a:extLst>
                  <a:ext uri="{FF2B5EF4-FFF2-40B4-BE49-F238E27FC236}">
                    <a16:creationId xmlns:a16="http://schemas.microsoft.com/office/drawing/2014/main" id="{286101AE-B840-4936-A642-2D5E9BB29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1" name="Freeform 47">
                <a:extLst>
                  <a:ext uri="{FF2B5EF4-FFF2-40B4-BE49-F238E27FC236}">
                    <a16:creationId xmlns:a16="http://schemas.microsoft.com/office/drawing/2014/main" id="{AB4C6158-7D5F-42ED-86BB-33C5E2BE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2" name="Freeform 48">
                <a:extLst>
                  <a:ext uri="{FF2B5EF4-FFF2-40B4-BE49-F238E27FC236}">
                    <a16:creationId xmlns:a16="http://schemas.microsoft.com/office/drawing/2014/main" id="{FED68F31-5551-4E06-9CB6-AE78FA1C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3" name="Freeform 49">
                <a:extLst>
                  <a:ext uri="{FF2B5EF4-FFF2-40B4-BE49-F238E27FC236}">
                    <a16:creationId xmlns:a16="http://schemas.microsoft.com/office/drawing/2014/main" id="{0606F200-591D-4ADE-8EC8-3CD2B3998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4" name="Freeform 50">
                <a:extLst>
                  <a:ext uri="{FF2B5EF4-FFF2-40B4-BE49-F238E27FC236}">
                    <a16:creationId xmlns:a16="http://schemas.microsoft.com/office/drawing/2014/main" id="{D84F0B1A-52C4-40F2-A9A8-5DD43BB34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BDB1106-9A7E-4034-8912-1F7FB80E3D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31819">
              <a:off x="-207506" y="3563729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20" name="Group 12">
              <a:extLst>
                <a:ext uri="{FF2B5EF4-FFF2-40B4-BE49-F238E27FC236}">
                  <a16:creationId xmlns:a16="http://schemas.microsoft.com/office/drawing/2014/main" id="{1BCDE511-AD5E-4418-947F-B5EC58819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8319" y="-51988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21" name="Freeform 3">
                <a:extLst>
                  <a:ext uri="{FF2B5EF4-FFF2-40B4-BE49-F238E27FC236}">
                    <a16:creationId xmlns:a16="http://schemas.microsoft.com/office/drawing/2014/main" id="{7A4ED895-FDA4-4F86-81F3-60B08527E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43D3347F-F6A6-42EA-B932-D80278ED6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F67CB11B-24A4-4DFD-8917-394ADFAF9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2C03A29-EDFC-46ED-8E3C-57DA6AE1A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4FDCEF4-948D-497E-A24B-7B3404D4E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D6790F5-20A8-42DB-A198-D163B5FC9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18D2D1BF-BEA3-4245-AC6A-22E09177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F3BB9594-1589-47BD-BC8B-B697B33A6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2BDB0E8-7BA0-40D1-9FE0-6BFA304CE30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3181" b="13181"/>
          <a:stretch>
            <a:fillRect/>
          </a:stretch>
        </p:blipFill>
        <p:spPr>
          <a:xfrm>
            <a:off x="752992" y="440801"/>
            <a:ext cx="3707465" cy="5916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E9D7F25-0637-466A-B3B3-DC48898BC366}"/>
              </a:ext>
            </a:extLst>
          </p:cNvPr>
          <p:cNvGrpSpPr/>
          <p:nvPr/>
        </p:nvGrpSpPr>
        <p:grpSpPr>
          <a:xfrm>
            <a:off x="9804980" y="-1071314"/>
            <a:ext cx="7788729" cy="2322903"/>
            <a:chOff x="4356092" y="-517048"/>
            <a:chExt cx="7788729" cy="2322903"/>
          </a:xfrm>
        </p:grpSpPr>
        <p:grpSp>
          <p:nvGrpSpPr>
            <p:cNvPr id="176" name="Group 7">
              <a:extLst>
                <a:ext uri="{FF2B5EF4-FFF2-40B4-BE49-F238E27FC236}">
                  <a16:creationId xmlns:a16="http://schemas.microsoft.com/office/drawing/2014/main" id="{75F71226-422E-4F9F-81E8-37ADC6F3E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30" name="Freeform 4">
                <a:extLst>
                  <a:ext uri="{FF2B5EF4-FFF2-40B4-BE49-F238E27FC236}">
                    <a16:creationId xmlns:a16="http://schemas.microsoft.com/office/drawing/2014/main" id="{0D972291-E0CE-4A73-B309-064CAD63F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1" name="Freeform 5">
                <a:extLst>
                  <a:ext uri="{FF2B5EF4-FFF2-40B4-BE49-F238E27FC236}">
                    <a16:creationId xmlns:a16="http://schemas.microsoft.com/office/drawing/2014/main" id="{E7EE8413-8C1B-4CB9-B6DB-75CAA97BA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2" name="Freeform 6">
                <a:extLst>
                  <a:ext uri="{FF2B5EF4-FFF2-40B4-BE49-F238E27FC236}">
                    <a16:creationId xmlns:a16="http://schemas.microsoft.com/office/drawing/2014/main" id="{911C4EEB-F67D-4EB3-98A9-83AD1066B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3" name="Freeform 7">
                <a:extLst>
                  <a:ext uri="{FF2B5EF4-FFF2-40B4-BE49-F238E27FC236}">
                    <a16:creationId xmlns:a16="http://schemas.microsoft.com/office/drawing/2014/main" id="{AA542BB4-411A-48B9-99F3-5664A8523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4" name="Freeform 8">
                <a:extLst>
                  <a:ext uri="{FF2B5EF4-FFF2-40B4-BE49-F238E27FC236}">
                    <a16:creationId xmlns:a16="http://schemas.microsoft.com/office/drawing/2014/main" id="{F1C47782-2CBF-459C-AD64-C18613C6F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5" name="Freeform 9">
                <a:extLst>
                  <a:ext uri="{FF2B5EF4-FFF2-40B4-BE49-F238E27FC236}">
                    <a16:creationId xmlns:a16="http://schemas.microsoft.com/office/drawing/2014/main" id="{AB5E3F6B-B9C8-4FAC-BF33-9CABC6D36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6" name="Freeform 10">
                <a:extLst>
                  <a:ext uri="{FF2B5EF4-FFF2-40B4-BE49-F238E27FC236}">
                    <a16:creationId xmlns:a16="http://schemas.microsoft.com/office/drawing/2014/main" id="{31E94414-E88C-41E7-AD0E-3D57F0CF8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7" name="Freeform 11">
                <a:extLst>
                  <a:ext uri="{FF2B5EF4-FFF2-40B4-BE49-F238E27FC236}">
                    <a16:creationId xmlns:a16="http://schemas.microsoft.com/office/drawing/2014/main" id="{8034E9A4-58F1-4179-B14A-DA39EA25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8" name="Freeform 12">
                <a:extLst>
                  <a:ext uri="{FF2B5EF4-FFF2-40B4-BE49-F238E27FC236}">
                    <a16:creationId xmlns:a16="http://schemas.microsoft.com/office/drawing/2014/main" id="{56F772DC-F728-4750-B5C5-C97A37FCE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9" name="Freeform 13">
                <a:extLst>
                  <a:ext uri="{FF2B5EF4-FFF2-40B4-BE49-F238E27FC236}">
                    <a16:creationId xmlns:a16="http://schemas.microsoft.com/office/drawing/2014/main" id="{25BC32B0-B01E-4B7C-87F3-FFC24CF4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40" name="Freeform 14">
                <a:extLst>
                  <a:ext uri="{FF2B5EF4-FFF2-40B4-BE49-F238E27FC236}">
                    <a16:creationId xmlns:a16="http://schemas.microsoft.com/office/drawing/2014/main" id="{31CFBB90-7869-4D14-8543-10B001177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77" name="Group 4">
              <a:extLst>
                <a:ext uri="{FF2B5EF4-FFF2-40B4-BE49-F238E27FC236}">
                  <a16:creationId xmlns:a16="http://schemas.microsoft.com/office/drawing/2014/main" id="{F7C1CB59-3260-4CEB-8D95-ED7F6015A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17" name="Freeform 20">
                <a:extLst>
                  <a:ext uri="{FF2B5EF4-FFF2-40B4-BE49-F238E27FC236}">
                    <a16:creationId xmlns:a16="http://schemas.microsoft.com/office/drawing/2014/main" id="{67EDC32E-C8BC-48B5-B5FB-712752F5E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A06401E1-7F01-4C37-9BE4-8EFC07880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9" name="Freeform 26">
                <a:extLst>
                  <a:ext uri="{FF2B5EF4-FFF2-40B4-BE49-F238E27FC236}">
                    <a16:creationId xmlns:a16="http://schemas.microsoft.com/office/drawing/2014/main" id="{B5570BFF-9331-4F77-BB8F-AB6FCFDE6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0" name="Freeform 27">
                <a:extLst>
                  <a:ext uri="{FF2B5EF4-FFF2-40B4-BE49-F238E27FC236}">
                    <a16:creationId xmlns:a16="http://schemas.microsoft.com/office/drawing/2014/main" id="{BA5FE370-6149-4BE3-8F03-C4864CBE4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1" name="Freeform 15">
                <a:extLst>
                  <a:ext uri="{FF2B5EF4-FFF2-40B4-BE49-F238E27FC236}">
                    <a16:creationId xmlns:a16="http://schemas.microsoft.com/office/drawing/2014/main" id="{03C7F74B-6DB3-4850-BBB0-6E704C2D1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2" name="Freeform 16">
                <a:extLst>
                  <a:ext uri="{FF2B5EF4-FFF2-40B4-BE49-F238E27FC236}">
                    <a16:creationId xmlns:a16="http://schemas.microsoft.com/office/drawing/2014/main" id="{96679189-3A8D-4C5D-8139-DA5021872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3" name="Freeform 17">
                <a:extLst>
                  <a:ext uri="{FF2B5EF4-FFF2-40B4-BE49-F238E27FC236}">
                    <a16:creationId xmlns:a16="http://schemas.microsoft.com/office/drawing/2014/main" id="{48B6196C-929D-4A6B-9D4D-230D148D1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4" name="Freeform 18">
                <a:extLst>
                  <a:ext uri="{FF2B5EF4-FFF2-40B4-BE49-F238E27FC236}">
                    <a16:creationId xmlns:a16="http://schemas.microsoft.com/office/drawing/2014/main" id="{674C0288-7884-41A7-9E71-3D9D785E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356AF443-67B3-49F6-AD5C-B9FA64C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F1BCC074-6C63-4898-BD0C-11F30ABC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7" name="Freeform 22">
                <a:extLst>
                  <a:ext uri="{FF2B5EF4-FFF2-40B4-BE49-F238E27FC236}">
                    <a16:creationId xmlns:a16="http://schemas.microsoft.com/office/drawing/2014/main" id="{1C6844A7-155B-4B76-B6EF-8287B2350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8" name="Freeform 24">
                <a:extLst>
                  <a:ext uri="{FF2B5EF4-FFF2-40B4-BE49-F238E27FC236}">
                    <a16:creationId xmlns:a16="http://schemas.microsoft.com/office/drawing/2014/main" id="{1237712D-9209-41BF-B384-84981C61A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71C59001-682E-4174-92F1-C35A0D9DB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8E2055D9-FB46-4F0B-9AFB-B93F42629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C3669F76-D756-4D26-84C4-C5839448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80" name="Group 6">
              <a:extLst>
                <a:ext uri="{FF2B5EF4-FFF2-40B4-BE49-F238E27FC236}">
                  <a16:creationId xmlns:a16="http://schemas.microsoft.com/office/drawing/2014/main" id="{98968717-8ADB-4192-80B4-135D82A2E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3" name="Freeform 1">
                <a:extLst>
                  <a:ext uri="{FF2B5EF4-FFF2-40B4-BE49-F238E27FC236}">
                    <a16:creationId xmlns:a16="http://schemas.microsoft.com/office/drawing/2014/main" id="{DA26974D-0714-474A-9A50-8339C9D6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4" name="Freeform 31">
                <a:extLst>
                  <a:ext uri="{FF2B5EF4-FFF2-40B4-BE49-F238E27FC236}">
                    <a16:creationId xmlns:a16="http://schemas.microsoft.com/office/drawing/2014/main" id="{913ABBE9-CD65-4E84-9E0B-7143454A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6CD13F60-46D9-4CC2-9C8D-83D195FE0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92755214-D662-4F8B-B2FC-B351373B3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1" name="Group 9">
              <a:extLst>
                <a:ext uri="{FF2B5EF4-FFF2-40B4-BE49-F238E27FC236}">
                  <a16:creationId xmlns:a16="http://schemas.microsoft.com/office/drawing/2014/main" id="{BA5D7F86-65BE-4821-A61B-725244403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1" name="Freeform 34">
                <a:extLst>
                  <a:ext uri="{FF2B5EF4-FFF2-40B4-BE49-F238E27FC236}">
                    <a16:creationId xmlns:a16="http://schemas.microsoft.com/office/drawing/2014/main" id="{4D57DCE2-2E3B-42A6-9B20-D311FCE6D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2" name="Freeform 35">
                <a:extLst>
                  <a:ext uri="{FF2B5EF4-FFF2-40B4-BE49-F238E27FC236}">
                    <a16:creationId xmlns:a16="http://schemas.microsoft.com/office/drawing/2014/main" id="{86F054F4-7F1E-444B-84ED-115F716B8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2" name="Group 5">
              <a:extLst>
                <a:ext uri="{FF2B5EF4-FFF2-40B4-BE49-F238E27FC236}">
                  <a16:creationId xmlns:a16="http://schemas.microsoft.com/office/drawing/2014/main" id="{CA8371D5-CCD4-417C-A770-2DEB0D18D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08" name="Freeform 2">
                <a:extLst>
                  <a:ext uri="{FF2B5EF4-FFF2-40B4-BE49-F238E27FC236}">
                    <a16:creationId xmlns:a16="http://schemas.microsoft.com/office/drawing/2014/main" id="{157412C5-99F1-4FDA-A94A-0CBC4E90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9" name="Freeform 36">
                <a:extLst>
                  <a:ext uri="{FF2B5EF4-FFF2-40B4-BE49-F238E27FC236}">
                    <a16:creationId xmlns:a16="http://schemas.microsoft.com/office/drawing/2014/main" id="{3B929FEE-4BEC-475C-87B8-DC7C3E276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0" name="Freeform 37">
                <a:extLst>
                  <a:ext uri="{FF2B5EF4-FFF2-40B4-BE49-F238E27FC236}">
                    <a16:creationId xmlns:a16="http://schemas.microsoft.com/office/drawing/2014/main" id="{5F5022CF-0222-455E-841C-B5CDF0D1F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3" name="Group 11">
              <a:extLst>
                <a:ext uri="{FF2B5EF4-FFF2-40B4-BE49-F238E27FC236}">
                  <a16:creationId xmlns:a16="http://schemas.microsoft.com/office/drawing/2014/main" id="{904D8256-DD4B-4079-BD80-A369507A4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01" name="Freeform 43">
                <a:extLst>
                  <a:ext uri="{FF2B5EF4-FFF2-40B4-BE49-F238E27FC236}">
                    <a16:creationId xmlns:a16="http://schemas.microsoft.com/office/drawing/2014/main" id="{724C282E-1550-45D8-8DB1-B1859702E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34B15285-811D-4738-A9DA-0AAB3599C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75FE25E1-3D62-442F-93B5-C00D45E21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FCDFFBBB-2C2E-419E-B30D-C6F276489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5" name="Freeform 41">
                <a:extLst>
                  <a:ext uri="{FF2B5EF4-FFF2-40B4-BE49-F238E27FC236}">
                    <a16:creationId xmlns:a16="http://schemas.microsoft.com/office/drawing/2014/main" id="{2EB152F2-BC8F-4FF4-A987-5F94661B3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6" name="Freeform 42">
                <a:extLst>
                  <a:ext uri="{FF2B5EF4-FFF2-40B4-BE49-F238E27FC236}">
                    <a16:creationId xmlns:a16="http://schemas.microsoft.com/office/drawing/2014/main" id="{4AF260E1-1F43-4A03-8C07-7D747E7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7" name="Freeform 44">
                <a:extLst>
                  <a:ext uri="{FF2B5EF4-FFF2-40B4-BE49-F238E27FC236}">
                    <a16:creationId xmlns:a16="http://schemas.microsoft.com/office/drawing/2014/main" id="{831BA582-D5A4-483F-8274-5473D9CB3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4" name="Group 13">
              <a:extLst>
                <a:ext uri="{FF2B5EF4-FFF2-40B4-BE49-F238E27FC236}">
                  <a16:creationId xmlns:a16="http://schemas.microsoft.com/office/drawing/2014/main" id="{2C472402-4CA4-44B9-B61C-0ED4A09B7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95" name="Freeform 45">
                <a:extLst>
                  <a:ext uri="{FF2B5EF4-FFF2-40B4-BE49-F238E27FC236}">
                    <a16:creationId xmlns:a16="http://schemas.microsoft.com/office/drawing/2014/main" id="{9EDA8A88-C2EA-4799-9616-356250860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6" name="Freeform 46">
                <a:extLst>
                  <a:ext uri="{FF2B5EF4-FFF2-40B4-BE49-F238E27FC236}">
                    <a16:creationId xmlns:a16="http://schemas.microsoft.com/office/drawing/2014/main" id="{B384E0A4-C77F-4664-A9CD-EB23035E4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7" name="Freeform 47">
                <a:extLst>
                  <a:ext uri="{FF2B5EF4-FFF2-40B4-BE49-F238E27FC236}">
                    <a16:creationId xmlns:a16="http://schemas.microsoft.com/office/drawing/2014/main" id="{4E671B2B-6611-4FAC-93C3-4DF04A0DA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8" name="Freeform 48">
                <a:extLst>
                  <a:ext uri="{FF2B5EF4-FFF2-40B4-BE49-F238E27FC236}">
                    <a16:creationId xmlns:a16="http://schemas.microsoft.com/office/drawing/2014/main" id="{84439828-3DC3-4AF6-BC9C-CCD6109B0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9" name="Freeform 49">
                <a:extLst>
                  <a:ext uri="{FF2B5EF4-FFF2-40B4-BE49-F238E27FC236}">
                    <a16:creationId xmlns:a16="http://schemas.microsoft.com/office/drawing/2014/main" id="{5F6C9579-802B-49B5-A784-5D2A3F351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0" name="Freeform 50">
                <a:extLst>
                  <a:ext uri="{FF2B5EF4-FFF2-40B4-BE49-F238E27FC236}">
                    <a16:creationId xmlns:a16="http://schemas.microsoft.com/office/drawing/2014/main" id="{49C5A1D5-C379-4310-9213-FB39D44E1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BBA58729-3FB9-46ED-A8EF-87FD3C12DD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86" name="Group 12">
              <a:extLst>
                <a:ext uri="{FF2B5EF4-FFF2-40B4-BE49-F238E27FC236}">
                  <a16:creationId xmlns:a16="http://schemas.microsoft.com/office/drawing/2014/main" id="{7D18678A-8F47-4DEF-A13A-63E08BFD2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87" name="Freeform 3">
                <a:extLst>
                  <a:ext uri="{FF2B5EF4-FFF2-40B4-BE49-F238E27FC236}">
                    <a16:creationId xmlns:a16="http://schemas.microsoft.com/office/drawing/2014/main" id="{61BAFE5F-E550-4922-9876-62BF9E82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8" name="Freeform 51">
                <a:extLst>
                  <a:ext uri="{FF2B5EF4-FFF2-40B4-BE49-F238E27FC236}">
                    <a16:creationId xmlns:a16="http://schemas.microsoft.com/office/drawing/2014/main" id="{1E32240D-6722-467F-AB57-99E903968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9" name="Freeform 53">
                <a:extLst>
                  <a:ext uri="{FF2B5EF4-FFF2-40B4-BE49-F238E27FC236}">
                    <a16:creationId xmlns:a16="http://schemas.microsoft.com/office/drawing/2014/main" id="{C9BAAA97-5924-43D3-8085-F3168755E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0" name="Freeform 54">
                <a:extLst>
                  <a:ext uri="{FF2B5EF4-FFF2-40B4-BE49-F238E27FC236}">
                    <a16:creationId xmlns:a16="http://schemas.microsoft.com/office/drawing/2014/main" id="{294CE542-5E75-4D45-B812-63D8EB143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1" name="Freeform 55">
                <a:extLst>
                  <a:ext uri="{FF2B5EF4-FFF2-40B4-BE49-F238E27FC236}">
                    <a16:creationId xmlns:a16="http://schemas.microsoft.com/office/drawing/2014/main" id="{0624F7CA-BE47-4795-B217-5E37E429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2" name="Freeform 56">
                <a:extLst>
                  <a:ext uri="{FF2B5EF4-FFF2-40B4-BE49-F238E27FC236}">
                    <a16:creationId xmlns:a16="http://schemas.microsoft.com/office/drawing/2014/main" id="{557E2985-5AB9-4CEE-A1C0-879667EA4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3" name="Freeform 57">
                <a:extLst>
                  <a:ext uri="{FF2B5EF4-FFF2-40B4-BE49-F238E27FC236}">
                    <a16:creationId xmlns:a16="http://schemas.microsoft.com/office/drawing/2014/main" id="{0F7299B6-F1C4-459D-97E4-E04D189D5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4" name="Freeform 58">
                <a:extLst>
                  <a:ext uri="{FF2B5EF4-FFF2-40B4-BE49-F238E27FC236}">
                    <a16:creationId xmlns:a16="http://schemas.microsoft.com/office/drawing/2014/main" id="{76474E2B-7F51-4DAD-AE26-53D98D7D6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264317D-9686-4ADB-9E2B-328D44A80B7A}"/>
              </a:ext>
            </a:extLst>
          </p:cNvPr>
          <p:cNvSpPr txBox="1"/>
          <p:nvPr/>
        </p:nvSpPr>
        <p:spPr>
          <a:xfrm>
            <a:off x="5384651" y="2949495"/>
            <a:ext cx="28568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1.เพิ่มสินค้า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2.เช็คสินค้า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3.คิดเงิน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4.สรุปรายงานประจำวัน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5.แก้ไขข้อมูลร้าน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6.ออกจากระบบ</a:t>
            </a:r>
          </a:p>
        </p:txBody>
      </p:sp>
    </p:spTree>
    <p:extLst>
      <p:ext uri="{BB962C8B-B14F-4D97-AF65-F5344CB8AC3E}">
        <p14:creationId xmlns:p14="http://schemas.microsoft.com/office/powerpoint/2010/main" val="31296503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2509" y="1995085"/>
            <a:ext cx="4168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หน้าเพิ่มสินค้า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Nunito Bold" charset="0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365" y="3286335"/>
            <a:ext cx="7850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สำหรับการเพิ่มสินค้าเข้าสู่ร้านค้าของผู้ใช้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จะทำการเรียกใช้งานกล้องในโทรศัพท์เพื่อให้ผู้ใช้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scan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บาร์โค้ดของสินค้าเพื่อบันทึก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สามารถใส่รูป ชื่อสินค้า ราคาทุน ราคาขาย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และจำนวน ได้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A09B-69D9-BC4D-AEC0-1F7C83BDA8D2}"/>
              </a:ext>
            </a:extLst>
          </p:cNvPr>
          <p:cNvGrpSpPr/>
          <p:nvPr/>
        </p:nvGrpSpPr>
        <p:grpSpPr>
          <a:xfrm>
            <a:off x="-493757" y="-460848"/>
            <a:ext cx="7788729" cy="2322903"/>
            <a:chOff x="4356092" y="-517048"/>
            <a:chExt cx="7788729" cy="2322903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24823403-1289-4A46-B29B-0AB7E3947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C86DE950-B3AC-1C43-AAFC-AF215561B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21B1BE46-15EC-5E40-AED6-05FE0FA6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75C4262D-F8B7-0744-862D-61AEF0D09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25EF4B71-DEF7-2748-8963-04048D03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7B5EA98D-CF6F-DF4E-9C69-50E64961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8B834173-58DD-6045-8FBD-AC402DC9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EB637CC4-1CA2-8040-BF04-2E9A9EA29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ED3DB92A-2416-6344-8BD1-CB8038AC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E6562BAB-5FD9-3D49-B6F4-048ECC4D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B233837-1F18-2845-9CF2-F56E341F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B74091E6-173A-FB48-9C31-B9CC6CAC7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F60DE7FB-424A-AE42-B436-96ED09D61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7E1AA3C7-B6A3-8641-83F4-9410EB43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549628A7-BA99-7044-8687-5821A530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C76855B7-E9B5-D142-808A-9BC9C9D3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1136498F-3B03-844F-BCD1-6A26364BF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AAB7FA19-1AED-C741-97A2-EE74F68B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2" name="Freeform 16">
                <a:extLst>
                  <a:ext uri="{FF2B5EF4-FFF2-40B4-BE49-F238E27FC236}">
                    <a16:creationId xmlns:a16="http://schemas.microsoft.com/office/drawing/2014/main" id="{7EA883D3-2E30-C54A-BF18-B7A1A5D0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3D49D890-E869-3D4B-8E8F-040658969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DD0CBD99-1124-874E-81F6-68333E9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5" name="Freeform 19">
                <a:extLst>
                  <a:ext uri="{FF2B5EF4-FFF2-40B4-BE49-F238E27FC236}">
                    <a16:creationId xmlns:a16="http://schemas.microsoft.com/office/drawing/2014/main" id="{9EB854C4-59CD-8144-87B9-1CEDEA6C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702C263A-A8B7-1D46-99E4-266D3EE0B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F67B9EE6-8BBE-8141-ACDC-73EEA7939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FF167C09-5B74-3B40-A3D0-C381F219C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338611A8-2993-D245-A953-0D7822C23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3F77C017-73FD-8F4D-9528-774A7DC1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9AFF95B8-0D05-4842-B215-F115D56C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72" name="Group 6">
              <a:extLst>
                <a:ext uri="{FF2B5EF4-FFF2-40B4-BE49-F238E27FC236}">
                  <a16:creationId xmlns:a16="http://schemas.microsoft.com/office/drawing/2014/main" id="{AB46502D-E96C-9D43-B421-81BB7C564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3" name="Freeform 1">
                <a:extLst>
                  <a:ext uri="{FF2B5EF4-FFF2-40B4-BE49-F238E27FC236}">
                    <a16:creationId xmlns:a16="http://schemas.microsoft.com/office/drawing/2014/main" id="{C621A37C-9961-124E-BF3D-0C37AE8E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337988CA-D674-D245-870F-6ABB5501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F9E78892-7097-B844-BFB3-C1DDF0E6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FA4F260-93DF-A04C-9BCF-B52F936D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77" name="Group 9">
              <a:extLst>
                <a:ext uri="{FF2B5EF4-FFF2-40B4-BE49-F238E27FC236}">
                  <a16:creationId xmlns:a16="http://schemas.microsoft.com/office/drawing/2014/main" id="{EBD47587-D72C-A64E-B6CB-12F4C763E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D8462348-8AD8-5944-B783-15DC96FA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0A59E147-5331-9A43-8764-836034D5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81B5A06F-1FE4-3D44-8C5A-E2CF6A5D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1" name="Freeform 2">
                <a:extLst>
                  <a:ext uri="{FF2B5EF4-FFF2-40B4-BE49-F238E27FC236}">
                    <a16:creationId xmlns:a16="http://schemas.microsoft.com/office/drawing/2014/main" id="{ABEE9A7F-6507-524D-9FF5-8143732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9AF139AB-5CE9-144B-99DE-B3D373156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0E4C08CA-77EB-1047-9902-7CC714E9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31DBE668-EDB1-4B41-AA5F-124E486E8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5A97A58C-F7EF-7E4D-971D-138AE62D4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16FACDCF-0E2E-9B43-8E10-20F05949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2BCE6CE5-3A78-0B4B-9D5C-0A856A3F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C4D398FD-B533-774E-8BDE-FE95A5EA1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9" name="Freeform 41">
                <a:extLst>
                  <a:ext uri="{FF2B5EF4-FFF2-40B4-BE49-F238E27FC236}">
                    <a16:creationId xmlns:a16="http://schemas.microsoft.com/office/drawing/2014/main" id="{FD30834E-320B-5E44-88CD-A2B89F10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0" name="Freeform 42">
                <a:extLst>
                  <a:ext uri="{FF2B5EF4-FFF2-40B4-BE49-F238E27FC236}">
                    <a16:creationId xmlns:a16="http://schemas.microsoft.com/office/drawing/2014/main" id="{6E08F53A-5D00-9543-84F0-ED56549A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4F2C7989-32F5-8F45-9365-9A47B01B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92" name="Group 13">
              <a:extLst>
                <a:ext uri="{FF2B5EF4-FFF2-40B4-BE49-F238E27FC236}">
                  <a16:creationId xmlns:a16="http://schemas.microsoft.com/office/drawing/2014/main" id="{D79AA537-A42E-844D-8B48-5B0883DAF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93" name="Freeform 45">
                <a:extLst>
                  <a:ext uri="{FF2B5EF4-FFF2-40B4-BE49-F238E27FC236}">
                    <a16:creationId xmlns:a16="http://schemas.microsoft.com/office/drawing/2014/main" id="{85D73542-2125-AB42-81AC-2ACFB83E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4" name="Freeform 46">
                <a:extLst>
                  <a:ext uri="{FF2B5EF4-FFF2-40B4-BE49-F238E27FC236}">
                    <a16:creationId xmlns:a16="http://schemas.microsoft.com/office/drawing/2014/main" id="{DCE81A40-90D3-C146-96CA-93830062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5" name="Freeform 47">
                <a:extLst>
                  <a:ext uri="{FF2B5EF4-FFF2-40B4-BE49-F238E27FC236}">
                    <a16:creationId xmlns:a16="http://schemas.microsoft.com/office/drawing/2014/main" id="{6557ECA4-D2C2-AF42-9CC5-302A115E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77B5C94D-C8D8-B04D-9EB7-E2D9D8874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D11EB1A7-9330-D94B-B2F9-EEF25CCF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5324642B-AB27-6147-BBBE-BA8E952D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9020C170-24F3-8249-ACFA-02F091A383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00" name="Group 12">
              <a:extLst>
                <a:ext uri="{FF2B5EF4-FFF2-40B4-BE49-F238E27FC236}">
                  <a16:creationId xmlns:a16="http://schemas.microsoft.com/office/drawing/2014/main" id="{0B243E29-3BD7-6F42-90E1-35DCCCA40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1" name="Freeform 3">
                <a:extLst>
                  <a:ext uri="{FF2B5EF4-FFF2-40B4-BE49-F238E27FC236}">
                    <a16:creationId xmlns:a16="http://schemas.microsoft.com/office/drawing/2014/main" id="{21B76F11-98E3-7A4C-B14D-D5C56901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2" name="Freeform 51">
                <a:extLst>
                  <a:ext uri="{FF2B5EF4-FFF2-40B4-BE49-F238E27FC236}">
                    <a16:creationId xmlns:a16="http://schemas.microsoft.com/office/drawing/2014/main" id="{97691870-15EB-1D43-ACDA-BB2360D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3" name="Freeform 53">
                <a:extLst>
                  <a:ext uri="{FF2B5EF4-FFF2-40B4-BE49-F238E27FC236}">
                    <a16:creationId xmlns:a16="http://schemas.microsoft.com/office/drawing/2014/main" id="{2C50BD38-5D1D-794A-BDA6-3249DD77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4" name="Freeform 54">
                <a:extLst>
                  <a:ext uri="{FF2B5EF4-FFF2-40B4-BE49-F238E27FC236}">
                    <a16:creationId xmlns:a16="http://schemas.microsoft.com/office/drawing/2014/main" id="{33393340-7767-704F-B27C-8E9EEDB4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5" name="Freeform 55">
                <a:extLst>
                  <a:ext uri="{FF2B5EF4-FFF2-40B4-BE49-F238E27FC236}">
                    <a16:creationId xmlns:a16="http://schemas.microsoft.com/office/drawing/2014/main" id="{12E6224C-8CD9-104E-BE29-76BA49DE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6" name="Freeform 56">
                <a:extLst>
                  <a:ext uri="{FF2B5EF4-FFF2-40B4-BE49-F238E27FC236}">
                    <a16:creationId xmlns:a16="http://schemas.microsoft.com/office/drawing/2014/main" id="{6ECF028C-0B7F-1249-A67F-FB456FEFF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7" name="Freeform 57">
                <a:extLst>
                  <a:ext uri="{FF2B5EF4-FFF2-40B4-BE49-F238E27FC236}">
                    <a16:creationId xmlns:a16="http://schemas.microsoft.com/office/drawing/2014/main" id="{BCD32FB0-FAFE-7449-95DA-9178B3DE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id="{31F4E335-49CE-9944-8807-06E0E1BE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1C3C774-A94C-41C7-95C3-663D4AB93E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3181" b="13181"/>
          <a:stretch>
            <a:fillRect/>
          </a:stretch>
        </p:blipFill>
        <p:spPr>
          <a:xfrm>
            <a:off x="8088853" y="844155"/>
            <a:ext cx="3610051" cy="5760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BE483C-E4CC-4035-B900-E15EF802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64" y="142354"/>
            <a:ext cx="2198267" cy="47640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C43A20-345D-4D9B-857D-1D0283FBC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50" y="4727672"/>
            <a:ext cx="2416104" cy="1935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6137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02922" y="2220435"/>
            <a:ext cx="40863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หน้าเช็คสินค้า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Nunito Bold" charset="0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5767" y="3471980"/>
            <a:ext cx="76895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หน้าเช็คสินค้า จะทำการแสดงรายละเอียดสินค้า</a:t>
            </a:r>
          </a:p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แต่ละรายการที่มีอยู่ในฐานข้อมูลว่ามีอะไรบ้าง</a:t>
            </a:r>
          </a:p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เมื่อคลิกเข้าไปในแต่ละรายการก็จะสามารถ</a:t>
            </a:r>
          </a:p>
          <a:p>
            <a:pPr algn="r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ข้อมูลสินค้า หรือ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ลบ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ข้อมูลสินค้าได้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A09B-69D9-BC4D-AEC0-1F7C83BDA8D2}"/>
              </a:ext>
            </a:extLst>
          </p:cNvPr>
          <p:cNvGrpSpPr/>
          <p:nvPr/>
        </p:nvGrpSpPr>
        <p:grpSpPr>
          <a:xfrm>
            <a:off x="4356092" y="-517048"/>
            <a:ext cx="7788729" cy="2322903"/>
            <a:chOff x="4356092" y="-517048"/>
            <a:chExt cx="7788729" cy="2322903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24823403-1289-4A46-B29B-0AB7E3947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C86DE950-B3AC-1C43-AAFC-AF215561B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21B1BE46-15EC-5E40-AED6-05FE0FA6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75C4262D-F8B7-0744-862D-61AEF0D09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25EF4B71-DEF7-2748-8963-04048D03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7B5EA98D-CF6F-DF4E-9C69-50E64961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8B834173-58DD-6045-8FBD-AC402DC9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EB637CC4-1CA2-8040-BF04-2E9A9EA29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ED3DB92A-2416-6344-8BD1-CB8038AC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E6562BAB-5FD9-3D49-B6F4-048ECC4D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B233837-1F18-2845-9CF2-F56E341F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B74091E6-173A-FB48-9C31-B9CC6CAC7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F60DE7FB-424A-AE42-B436-96ED09D61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7E1AA3C7-B6A3-8641-83F4-9410EB43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549628A7-BA99-7044-8687-5821A530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C76855B7-E9B5-D142-808A-9BC9C9D3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1136498F-3B03-844F-BCD1-6A26364BF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AAB7FA19-1AED-C741-97A2-EE74F68B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2" name="Freeform 16">
                <a:extLst>
                  <a:ext uri="{FF2B5EF4-FFF2-40B4-BE49-F238E27FC236}">
                    <a16:creationId xmlns:a16="http://schemas.microsoft.com/office/drawing/2014/main" id="{7EA883D3-2E30-C54A-BF18-B7A1A5D0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3D49D890-E869-3D4B-8E8F-040658969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DD0CBD99-1124-874E-81F6-68333E9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5" name="Freeform 19">
                <a:extLst>
                  <a:ext uri="{FF2B5EF4-FFF2-40B4-BE49-F238E27FC236}">
                    <a16:creationId xmlns:a16="http://schemas.microsoft.com/office/drawing/2014/main" id="{9EB854C4-59CD-8144-87B9-1CEDEA6C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702C263A-A8B7-1D46-99E4-266D3EE0B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F67B9EE6-8BBE-8141-ACDC-73EEA7939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FF167C09-5B74-3B40-A3D0-C381F219C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338611A8-2993-D245-A953-0D7822C23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3F77C017-73FD-8F4D-9528-774A7DC1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9AFF95B8-0D05-4842-B215-F115D56C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72" name="Group 6">
              <a:extLst>
                <a:ext uri="{FF2B5EF4-FFF2-40B4-BE49-F238E27FC236}">
                  <a16:creationId xmlns:a16="http://schemas.microsoft.com/office/drawing/2014/main" id="{AB46502D-E96C-9D43-B421-81BB7C564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3" name="Freeform 1">
                <a:extLst>
                  <a:ext uri="{FF2B5EF4-FFF2-40B4-BE49-F238E27FC236}">
                    <a16:creationId xmlns:a16="http://schemas.microsoft.com/office/drawing/2014/main" id="{C621A37C-9961-124E-BF3D-0C37AE8E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337988CA-D674-D245-870F-6ABB5501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F9E78892-7097-B844-BFB3-C1DDF0E6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FA4F260-93DF-A04C-9BCF-B52F936D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77" name="Group 9">
              <a:extLst>
                <a:ext uri="{FF2B5EF4-FFF2-40B4-BE49-F238E27FC236}">
                  <a16:creationId xmlns:a16="http://schemas.microsoft.com/office/drawing/2014/main" id="{EBD47587-D72C-A64E-B6CB-12F4C763E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D8462348-8AD8-5944-B783-15DC96FA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0A59E147-5331-9A43-8764-836034D5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81B5A06F-1FE4-3D44-8C5A-E2CF6A5D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1" name="Freeform 2">
                <a:extLst>
                  <a:ext uri="{FF2B5EF4-FFF2-40B4-BE49-F238E27FC236}">
                    <a16:creationId xmlns:a16="http://schemas.microsoft.com/office/drawing/2014/main" id="{ABEE9A7F-6507-524D-9FF5-8143732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9AF139AB-5CE9-144B-99DE-B3D373156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0E4C08CA-77EB-1047-9902-7CC714E9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31DBE668-EDB1-4B41-AA5F-124E486E8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5A97A58C-F7EF-7E4D-971D-138AE62D4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16FACDCF-0E2E-9B43-8E10-20F05949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2BCE6CE5-3A78-0B4B-9D5C-0A856A3F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C4D398FD-B533-774E-8BDE-FE95A5EA1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9" name="Freeform 41">
                <a:extLst>
                  <a:ext uri="{FF2B5EF4-FFF2-40B4-BE49-F238E27FC236}">
                    <a16:creationId xmlns:a16="http://schemas.microsoft.com/office/drawing/2014/main" id="{FD30834E-320B-5E44-88CD-A2B89F10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0" name="Freeform 42">
                <a:extLst>
                  <a:ext uri="{FF2B5EF4-FFF2-40B4-BE49-F238E27FC236}">
                    <a16:creationId xmlns:a16="http://schemas.microsoft.com/office/drawing/2014/main" id="{6E08F53A-5D00-9543-84F0-ED56549A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4F2C7989-32F5-8F45-9365-9A47B01B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92" name="Group 13">
              <a:extLst>
                <a:ext uri="{FF2B5EF4-FFF2-40B4-BE49-F238E27FC236}">
                  <a16:creationId xmlns:a16="http://schemas.microsoft.com/office/drawing/2014/main" id="{D79AA537-A42E-844D-8B48-5B0883DAF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93" name="Freeform 45">
                <a:extLst>
                  <a:ext uri="{FF2B5EF4-FFF2-40B4-BE49-F238E27FC236}">
                    <a16:creationId xmlns:a16="http://schemas.microsoft.com/office/drawing/2014/main" id="{85D73542-2125-AB42-81AC-2ACFB83E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4" name="Freeform 46">
                <a:extLst>
                  <a:ext uri="{FF2B5EF4-FFF2-40B4-BE49-F238E27FC236}">
                    <a16:creationId xmlns:a16="http://schemas.microsoft.com/office/drawing/2014/main" id="{DCE81A40-90D3-C146-96CA-93830062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5" name="Freeform 47">
                <a:extLst>
                  <a:ext uri="{FF2B5EF4-FFF2-40B4-BE49-F238E27FC236}">
                    <a16:creationId xmlns:a16="http://schemas.microsoft.com/office/drawing/2014/main" id="{6557ECA4-D2C2-AF42-9CC5-302A115E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77B5C94D-C8D8-B04D-9EB7-E2D9D8874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D11EB1A7-9330-D94B-B2F9-EEF25CCF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5324642B-AB27-6147-BBBE-BA8E952D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9020C170-24F3-8249-ACFA-02F091A383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00" name="Group 12">
              <a:extLst>
                <a:ext uri="{FF2B5EF4-FFF2-40B4-BE49-F238E27FC236}">
                  <a16:creationId xmlns:a16="http://schemas.microsoft.com/office/drawing/2014/main" id="{0B243E29-3BD7-6F42-90E1-35DCCCA40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1" name="Freeform 3">
                <a:extLst>
                  <a:ext uri="{FF2B5EF4-FFF2-40B4-BE49-F238E27FC236}">
                    <a16:creationId xmlns:a16="http://schemas.microsoft.com/office/drawing/2014/main" id="{21B76F11-98E3-7A4C-B14D-D5C56901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2" name="Freeform 51">
                <a:extLst>
                  <a:ext uri="{FF2B5EF4-FFF2-40B4-BE49-F238E27FC236}">
                    <a16:creationId xmlns:a16="http://schemas.microsoft.com/office/drawing/2014/main" id="{97691870-15EB-1D43-ACDA-BB2360D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3" name="Freeform 53">
                <a:extLst>
                  <a:ext uri="{FF2B5EF4-FFF2-40B4-BE49-F238E27FC236}">
                    <a16:creationId xmlns:a16="http://schemas.microsoft.com/office/drawing/2014/main" id="{2C50BD38-5D1D-794A-BDA6-3249DD77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4" name="Freeform 54">
                <a:extLst>
                  <a:ext uri="{FF2B5EF4-FFF2-40B4-BE49-F238E27FC236}">
                    <a16:creationId xmlns:a16="http://schemas.microsoft.com/office/drawing/2014/main" id="{33393340-7767-704F-B27C-8E9EEDB4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5" name="Freeform 55">
                <a:extLst>
                  <a:ext uri="{FF2B5EF4-FFF2-40B4-BE49-F238E27FC236}">
                    <a16:creationId xmlns:a16="http://schemas.microsoft.com/office/drawing/2014/main" id="{12E6224C-8CD9-104E-BE29-76BA49DE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6" name="Freeform 56">
                <a:extLst>
                  <a:ext uri="{FF2B5EF4-FFF2-40B4-BE49-F238E27FC236}">
                    <a16:creationId xmlns:a16="http://schemas.microsoft.com/office/drawing/2014/main" id="{6ECF028C-0B7F-1249-A67F-FB456FEFF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7" name="Freeform 57">
                <a:extLst>
                  <a:ext uri="{FF2B5EF4-FFF2-40B4-BE49-F238E27FC236}">
                    <a16:creationId xmlns:a16="http://schemas.microsoft.com/office/drawing/2014/main" id="{BCD32FB0-FAFE-7449-95DA-9178B3DE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id="{31F4E335-49CE-9944-8807-06E0E1BE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E9EC6F7-0191-42DE-B2D0-E9620C3E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8" y="210166"/>
            <a:ext cx="2653212" cy="5750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DB4F7B-C476-443A-BA80-67B7C6662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57"/>
          <a:stretch/>
        </p:blipFill>
        <p:spPr>
          <a:xfrm>
            <a:off x="2590146" y="2040235"/>
            <a:ext cx="2653926" cy="45576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635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0860" y="1949923"/>
            <a:ext cx="3235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หน้าคิดเงิน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Nunito Bold" charset="0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530" y="3020383"/>
            <a:ext cx="78503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หน้าคิดเงิน จะทำการเรียกใช้กล้องในโทรศัพท์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scan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บาร์โค้ดสินค้าที่เราต้องการคิดเงิน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scan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สำเร็จ ก็ขึ้นว่าสินค้านี้ชื่อสินค้าอะไร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ราคาเท่าไหร่ และมีสินค้าอยู่เท่าไหร่ และจะมีช่อง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ให้ใส่ว่าต้องการสินค้าชนิดนี้กี่ชิ้น แล้วจะแสดง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จำนวนเงินที่ต้องจ่าย แต่ถ้าไม่ต้องการสินค้าชนิดนี้แล้ว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ให้คลิกที่รายการสินค้า เพื่อทำการลบสินค้าชนิดนี้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A09B-69D9-BC4D-AEC0-1F7C83BDA8D2}"/>
              </a:ext>
            </a:extLst>
          </p:cNvPr>
          <p:cNvGrpSpPr/>
          <p:nvPr/>
        </p:nvGrpSpPr>
        <p:grpSpPr>
          <a:xfrm>
            <a:off x="-493757" y="-460848"/>
            <a:ext cx="7788729" cy="2322903"/>
            <a:chOff x="4356092" y="-517048"/>
            <a:chExt cx="7788729" cy="2322903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24823403-1289-4A46-B29B-0AB7E3947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C86DE950-B3AC-1C43-AAFC-AF215561B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21B1BE46-15EC-5E40-AED6-05FE0FA6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75C4262D-F8B7-0744-862D-61AEF0D09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25EF4B71-DEF7-2748-8963-04048D03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7B5EA98D-CF6F-DF4E-9C69-50E64961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8B834173-58DD-6045-8FBD-AC402DC9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EB637CC4-1CA2-8040-BF04-2E9A9EA29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ED3DB92A-2416-6344-8BD1-CB8038AC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E6562BAB-5FD9-3D49-B6F4-048ECC4D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B233837-1F18-2845-9CF2-F56E341F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B74091E6-173A-FB48-9C31-B9CC6CAC7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F60DE7FB-424A-AE42-B436-96ED09D61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7E1AA3C7-B6A3-8641-83F4-9410EB43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549628A7-BA99-7044-8687-5821A530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C76855B7-E9B5-D142-808A-9BC9C9D3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1136498F-3B03-844F-BCD1-6A26364BF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AAB7FA19-1AED-C741-97A2-EE74F68B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2" name="Freeform 16">
                <a:extLst>
                  <a:ext uri="{FF2B5EF4-FFF2-40B4-BE49-F238E27FC236}">
                    <a16:creationId xmlns:a16="http://schemas.microsoft.com/office/drawing/2014/main" id="{7EA883D3-2E30-C54A-BF18-B7A1A5D0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3D49D890-E869-3D4B-8E8F-040658969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DD0CBD99-1124-874E-81F6-68333E9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5" name="Freeform 19">
                <a:extLst>
                  <a:ext uri="{FF2B5EF4-FFF2-40B4-BE49-F238E27FC236}">
                    <a16:creationId xmlns:a16="http://schemas.microsoft.com/office/drawing/2014/main" id="{9EB854C4-59CD-8144-87B9-1CEDEA6C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702C263A-A8B7-1D46-99E4-266D3EE0B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F67B9EE6-8BBE-8141-ACDC-73EEA7939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FF167C09-5B74-3B40-A3D0-C381F219C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338611A8-2993-D245-A953-0D7822C23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3F77C017-73FD-8F4D-9528-774A7DC1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9AFF95B8-0D05-4842-B215-F115D56C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72" name="Group 6">
              <a:extLst>
                <a:ext uri="{FF2B5EF4-FFF2-40B4-BE49-F238E27FC236}">
                  <a16:creationId xmlns:a16="http://schemas.microsoft.com/office/drawing/2014/main" id="{AB46502D-E96C-9D43-B421-81BB7C564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3" name="Freeform 1">
                <a:extLst>
                  <a:ext uri="{FF2B5EF4-FFF2-40B4-BE49-F238E27FC236}">
                    <a16:creationId xmlns:a16="http://schemas.microsoft.com/office/drawing/2014/main" id="{C621A37C-9961-124E-BF3D-0C37AE8E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337988CA-D674-D245-870F-6ABB5501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F9E78892-7097-B844-BFB3-C1DDF0E6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FA4F260-93DF-A04C-9BCF-B52F936D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77" name="Group 9">
              <a:extLst>
                <a:ext uri="{FF2B5EF4-FFF2-40B4-BE49-F238E27FC236}">
                  <a16:creationId xmlns:a16="http://schemas.microsoft.com/office/drawing/2014/main" id="{EBD47587-D72C-A64E-B6CB-12F4C763E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D8462348-8AD8-5944-B783-15DC96FA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0A59E147-5331-9A43-8764-836034D5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81B5A06F-1FE4-3D44-8C5A-E2CF6A5D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1" name="Freeform 2">
                <a:extLst>
                  <a:ext uri="{FF2B5EF4-FFF2-40B4-BE49-F238E27FC236}">
                    <a16:creationId xmlns:a16="http://schemas.microsoft.com/office/drawing/2014/main" id="{ABEE9A7F-6507-524D-9FF5-8143732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9AF139AB-5CE9-144B-99DE-B3D373156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0E4C08CA-77EB-1047-9902-7CC714E9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31DBE668-EDB1-4B41-AA5F-124E486E8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5A97A58C-F7EF-7E4D-971D-138AE62D4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16FACDCF-0E2E-9B43-8E10-20F05949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2BCE6CE5-3A78-0B4B-9D5C-0A856A3F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C4D398FD-B533-774E-8BDE-FE95A5EA1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9" name="Freeform 41">
                <a:extLst>
                  <a:ext uri="{FF2B5EF4-FFF2-40B4-BE49-F238E27FC236}">
                    <a16:creationId xmlns:a16="http://schemas.microsoft.com/office/drawing/2014/main" id="{FD30834E-320B-5E44-88CD-A2B89F10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0" name="Freeform 42">
                <a:extLst>
                  <a:ext uri="{FF2B5EF4-FFF2-40B4-BE49-F238E27FC236}">
                    <a16:creationId xmlns:a16="http://schemas.microsoft.com/office/drawing/2014/main" id="{6E08F53A-5D00-9543-84F0-ED56549A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4F2C7989-32F5-8F45-9365-9A47B01B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92" name="Group 13">
              <a:extLst>
                <a:ext uri="{FF2B5EF4-FFF2-40B4-BE49-F238E27FC236}">
                  <a16:creationId xmlns:a16="http://schemas.microsoft.com/office/drawing/2014/main" id="{D79AA537-A42E-844D-8B48-5B0883DAF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93" name="Freeform 45">
                <a:extLst>
                  <a:ext uri="{FF2B5EF4-FFF2-40B4-BE49-F238E27FC236}">
                    <a16:creationId xmlns:a16="http://schemas.microsoft.com/office/drawing/2014/main" id="{85D73542-2125-AB42-81AC-2ACFB83E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4" name="Freeform 46">
                <a:extLst>
                  <a:ext uri="{FF2B5EF4-FFF2-40B4-BE49-F238E27FC236}">
                    <a16:creationId xmlns:a16="http://schemas.microsoft.com/office/drawing/2014/main" id="{DCE81A40-90D3-C146-96CA-93830062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5" name="Freeform 47">
                <a:extLst>
                  <a:ext uri="{FF2B5EF4-FFF2-40B4-BE49-F238E27FC236}">
                    <a16:creationId xmlns:a16="http://schemas.microsoft.com/office/drawing/2014/main" id="{6557ECA4-D2C2-AF42-9CC5-302A115E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77B5C94D-C8D8-B04D-9EB7-E2D9D8874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D11EB1A7-9330-D94B-B2F9-EEF25CCF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5324642B-AB27-6147-BBBE-BA8E952D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9020C170-24F3-8249-ACFA-02F091A383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00" name="Group 12">
              <a:extLst>
                <a:ext uri="{FF2B5EF4-FFF2-40B4-BE49-F238E27FC236}">
                  <a16:creationId xmlns:a16="http://schemas.microsoft.com/office/drawing/2014/main" id="{0B243E29-3BD7-6F42-90E1-35DCCCA40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1" name="Freeform 3">
                <a:extLst>
                  <a:ext uri="{FF2B5EF4-FFF2-40B4-BE49-F238E27FC236}">
                    <a16:creationId xmlns:a16="http://schemas.microsoft.com/office/drawing/2014/main" id="{21B76F11-98E3-7A4C-B14D-D5C56901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2" name="Freeform 51">
                <a:extLst>
                  <a:ext uri="{FF2B5EF4-FFF2-40B4-BE49-F238E27FC236}">
                    <a16:creationId xmlns:a16="http://schemas.microsoft.com/office/drawing/2014/main" id="{97691870-15EB-1D43-ACDA-BB2360D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3" name="Freeform 53">
                <a:extLst>
                  <a:ext uri="{FF2B5EF4-FFF2-40B4-BE49-F238E27FC236}">
                    <a16:creationId xmlns:a16="http://schemas.microsoft.com/office/drawing/2014/main" id="{2C50BD38-5D1D-794A-BDA6-3249DD77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4" name="Freeform 54">
                <a:extLst>
                  <a:ext uri="{FF2B5EF4-FFF2-40B4-BE49-F238E27FC236}">
                    <a16:creationId xmlns:a16="http://schemas.microsoft.com/office/drawing/2014/main" id="{33393340-7767-704F-B27C-8E9EEDB4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5" name="Freeform 55">
                <a:extLst>
                  <a:ext uri="{FF2B5EF4-FFF2-40B4-BE49-F238E27FC236}">
                    <a16:creationId xmlns:a16="http://schemas.microsoft.com/office/drawing/2014/main" id="{12E6224C-8CD9-104E-BE29-76BA49DE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6" name="Freeform 56">
                <a:extLst>
                  <a:ext uri="{FF2B5EF4-FFF2-40B4-BE49-F238E27FC236}">
                    <a16:creationId xmlns:a16="http://schemas.microsoft.com/office/drawing/2014/main" id="{6ECF028C-0B7F-1249-A67F-FB456FEFF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7" name="Freeform 57">
                <a:extLst>
                  <a:ext uri="{FF2B5EF4-FFF2-40B4-BE49-F238E27FC236}">
                    <a16:creationId xmlns:a16="http://schemas.microsoft.com/office/drawing/2014/main" id="{BCD32FB0-FAFE-7449-95DA-9178B3DE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id="{31F4E335-49CE-9944-8807-06E0E1BE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9258D9-5469-4A5D-9CD0-E875A643D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9" b="6986"/>
          <a:stretch/>
        </p:blipFill>
        <p:spPr>
          <a:xfrm>
            <a:off x="9034187" y="220962"/>
            <a:ext cx="2768283" cy="5277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C90647-F1E6-4C5B-82C7-BDF316F31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12"/>
          <a:stretch/>
        </p:blipFill>
        <p:spPr>
          <a:xfrm>
            <a:off x="6601270" y="1525811"/>
            <a:ext cx="2518851" cy="5130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1820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3991" y="1013660"/>
            <a:ext cx="6806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7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หน้าสรุปรายงานประจำวัน</a:t>
            </a:r>
            <a:endParaRPr lang="en-US" sz="7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Nunito Bold" charset="0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0977" y="2141731"/>
            <a:ext cx="6520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หน้าสรุปรายงานประจำวัน </a:t>
            </a:r>
            <a:b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จะเป็นการสรุปยอดขายในแต่ละวัน</a:t>
            </a:r>
          </a:p>
          <a:p>
            <a:pPr algn="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ว่าวันนั้นๆ ขายสินค้าชนิดไดบ้าง จำนวนเท่าไร </a:t>
            </a:r>
            <a:b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และสรุปกำไรที่ได้ในแต่ละวัน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4CB9D93-8B06-41D6-8BCB-DB1BFFF53848}"/>
              </a:ext>
            </a:extLst>
          </p:cNvPr>
          <p:cNvGrpSpPr>
            <a:grpSpLocks noChangeAspect="1"/>
          </p:cNvGrpSpPr>
          <p:nvPr/>
        </p:nvGrpSpPr>
        <p:grpSpPr>
          <a:xfrm>
            <a:off x="-1329489" y="1155105"/>
            <a:ext cx="4628351" cy="5962367"/>
            <a:chOff x="-1371198" y="-51988"/>
            <a:chExt cx="5363952" cy="6909988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31153970-ACA5-404B-8D9B-FBC4767E3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944" y="4214227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64" name="Freeform 4">
                <a:extLst>
                  <a:ext uri="{FF2B5EF4-FFF2-40B4-BE49-F238E27FC236}">
                    <a16:creationId xmlns:a16="http://schemas.microsoft.com/office/drawing/2014/main" id="{1E5EB801-85C8-4F03-9D34-2AA548799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5" name="Freeform 5">
                <a:extLst>
                  <a:ext uri="{FF2B5EF4-FFF2-40B4-BE49-F238E27FC236}">
                    <a16:creationId xmlns:a16="http://schemas.microsoft.com/office/drawing/2014/main" id="{3E95259E-1AF6-44B1-8790-5C013F41C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6" name="Freeform 6">
                <a:extLst>
                  <a:ext uri="{FF2B5EF4-FFF2-40B4-BE49-F238E27FC236}">
                    <a16:creationId xmlns:a16="http://schemas.microsoft.com/office/drawing/2014/main" id="{3720EF36-89CA-4CF7-BD96-D380AFD3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7" name="Freeform 7">
                <a:extLst>
                  <a:ext uri="{FF2B5EF4-FFF2-40B4-BE49-F238E27FC236}">
                    <a16:creationId xmlns:a16="http://schemas.microsoft.com/office/drawing/2014/main" id="{26B66A44-2D0D-470F-8A75-47009F660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8" name="Freeform 8">
                <a:extLst>
                  <a:ext uri="{FF2B5EF4-FFF2-40B4-BE49-F238E27FC236}">
                    <a16:creationId xmlns:a16="http://schemas.microsoft.com/office/drawing/2014/main" id="{A47B3EA9-FCA3-4C17-BB01-8EA4EBE7B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9" name="Freeform 9">
                <a:extLst>
                  <a:ext uri="{FF2B5EF4-FFF2-40B4-BE49-F238E27FC236}">
                    <a16:creationId xmlns:a16="http://schemas.microsoft.com/office/drawing/2014/main" id="{C4FB2098-C31F-4FAA-B42A-FFC7AFAA1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0" name="Freeform 10">
                <a:extLst>
                  <a:ext uri="{FF2B5EF4-FFF2-40B4-BE49-F238E27FC236}">
                    <a16:creationId xmlns:a16="http://schemas.microsoft.com/office/drawing/2014/main" id="{A942DE94-6919-4926-B1BF-BD9362075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1" name="Freeform 11">
                <a:extLst>
                  <a:ext uri="{FF2B5EF4-FFF2-40B4-BE49-F238E27FC236}">
                    <a16:creationId xmlns:a16="http://schemas.microsoft.com/office/drawing/2014/main" id="{1B702C0D-D739-4921-97BA-FA620C557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2" name="Freeform 12">
                <a:extLst>
                  <a:ext uri="{FF2B5EF4-FFF2-40B4-BE49-F238E27FC236}">
                    <a16:creationId xmlns:a16="http://schemas.microsoft.com/office/drawing/2014/main" id="{E415DC16-9288-4F8A-B80B-0966AF2DB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3" name="Freeform 13">
                <a:extLst>
                  <a:ext uri="{FF2B5EF4-FFF2-40B4-BE49-F238E27FC236}">
                    <a16:creationId xmlns:a16="http://schemas.microsoft.com/office/drawing/2014/main" id="{93FF285F-9413-428A-B4CA-31FD75D37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74" name="Freeform 14">
                <a:extLst>
                  <a:ext uri="{FF2B5EF4-FFF2-40B4-BE49-F238E27FC236}">
                    <a16:creationId xmlns:a16="http://schemas.microsoft.com/office/drawing/2014/main" id="{34601E88-3943-4EBB-9BB6-AB36B230C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1" name="Group 4">
              <a:extLst>
                <a:ext uri="{FF2B5EF4-FFF2-40B4-BE49-F238E27FC236}">
                  <a16:creationId xmlns:a16="http://schemas.microsoft.com/office/drawing/2014/main" id="{D7F84C1A-B0F3-46EE-A532-47365DF16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798" y="5616590"/>
              <a:ext cx="2250956" cy="1241410"/>
              <a:chOff x="5265738" y="5084763"/>
              <a:chExt cx="2481262" cy="136842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1" name="Freeform 20">
                <a:extLst>
                  <a:ext uri="{FF2B5EF4-FFF2-40B4-BE49-F238E27FC236}">
                    <a16:creationId xmlns:a16="http://schemas.microsoft.com/office/drawing/2014/main" id="{A05F8937-8784-4E1A-B1AF-107AC7260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2" name="Freeform 25">
                <a:extLst>
                  <a:ext uri="{FF2B5EF4-FFF2-40B4-BE49-F238E27FC236}">
                    <a16:creationId xmlns:a16="http://schemas.microsoft.com/office/drawing/2014/main" id="{8DEF55F2-EA92-4262-BEB5-9F7E344B5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3" name="Freeform 26">
                <a:extLst>
                  <a:ext uri="{FF2B5EF4-FFF2-40B4-BE49-F238E27FC236}">
                    <a16:creationId xmlns:a16="http://schemas.microsoft.com/office/drawing/2014/main" id="{EE1CB729-BF61-4707-AB7C-A107618B2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4" name="Freeform 27">
                <a:extLst>
                  <a:ext uri="{FF2B5EF4-FFF2-40B4-BE49-F238E27FC236}">
                    <a16:creationId xmlns:a16="http://schemas.microsoft.com/office/drawing/2014/main" id="{375A933C-1723-4788-8801-C754A5B79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5" name="Freeform 15">
                <a:extLst>
                  <a:ext uri="{FF2B5EF4-FFF2-40B4-BE49-F238E27FC236}">
                    <a16:creationId xmlns:a16="http://schemas.microsoft.com/office/drawing/2014/main" id="{646E6AED-CAC9-4302-B6AE-8ECCC77D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6" name="Freeform 16">
                <a:extLst>
                  <a:ext uri="{FF2B5EF4-FFF2-40B4-BE49-F238E27FC236}">
                    <a16:creationId xmlns:a16="http://schemas.microsoft.com/office/drawing/2014/main" id="{3DE43F02-848F-43E0-96A4-1E37B947C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7" name="Freeform 17">
                <a:extLst>
                  <a:ext uri="{FF2B5EF4-FFF2-40B4-BE49-F238E27FC236}">
                    <a16:creationId xmlns:a16="http://schemas.microsoft.com/office/drawing/2014/main" id="{52D9FE16-38F5-484E-97B2-0091015B1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8" name="Freeform 18">
                <a:extLst>
                  <a:ext uri="{FF2B5EF4-FFF2-40B4-BE49-F238E27FC236}">
                    <a16:creationId xmlns:a16="http://schemas.microsoft.com/office/drawing/2014/main" id="{40DE4F36-976E-49C4-AC4E-C10E0323D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9" name="Freeform 19">
                <a:extLst>
                  <a:ext uri="{FF2B5EF4-FFF2-40B4-BE49-F238E27FC236}">
                    <a16:creationId xmlns:a16="http://schemas.microsoft.com/office/drawing/2014/main" id="{5744CFFE-CE08-41C3-B49A-544C8AA2D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0" name="Freeform 21">
                <a:extLst>
                  <a:ext uri="{FF2B5EF4-FFF2-40B4-BE49-F238E27FC236}">
                    <a16:creationId xmlns:a16="http://schemas.microsoft.com/office/drawing/2014/main" id="{43CABC9B-4A9D-46C1-AAA5-AC28F1D5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1" name="Freeform 22">
                <a:extLst>
                  <a:ext uri="{FF2B5EF4-FFF2-40B4-BE49-F238E27FC236}">
                    <a16:creationId xmlns:a16="http://schemas.microsoft.com/office/drawing/2014/main" id="{A5975D1D-41E7-41A2-86CB-DEBC7665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884ED3D3-0667-4B4B-9527-1AA30335B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FDB6C76F-4D4F-460F-8C66-40E8D68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D25755BC-30CF-48E0-ACE7-0DB7A26E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296" y="4520720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259B8967-A8AA-481B-80AB-BE39FCBB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48540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14" name="Group 6">
              <a:extLst>
                <a:ext uri="{FF2B5EF4-FFF2-40B4-BE49-F238E27FC236}">
                  <a16:creationId xmlns:a16="http://schemas.microsoft.com/office/drawing/2014/main" id="{F9942E82-5E74-42FC-ADCB-E1E1CDCE5B6D}"/>
                </a:ext>
              </a:extLst>
            </p:cNvPr>
            <p:cNvGrpSpPr>
              <a:grpSpLocks/>
            </p:cNvGrpSpPr>
            <p:nvPr/>
          </p:nvGrpSpPr>
          <p:grpSpPr bwMode="auto">
            <a:xfrm rot="19964076">
              <a:off x="-1371198" y="1551348"/>
              <a:ext cx="1666254" cy="2151586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7" name="Freeform 1">
                <a:extLst>
                  <a:ext uri="{FF2B5EF4-FFF2-40B4-BE49-F238E27FC236}">
                    <a16:creationId xmlns:a16="http://schemas.microsoft.com/office/drawing/2014/main" id="{2CB9ECC4-928B-4EC6-A5BB-0AEB965D2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A6BAA9CE-2A0C-4594-81C7-BCA2623C5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9" name="Freeform 32">
                <a:extLst>
                  <a:ext uri="{FF2B5EF4-FFF2-40B4-BE49-F238E27FC236}">
                    <a16:creationId xmlns:a16="http://schemas.microsoft.com/office/drawing/2014/main" id="{BE1003D9-FD77-45C7-9AA9-63C745CD4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50" name="Freeform 33">
                <a:extLst>
                  <a:ext uri="{FF2B5EF4-FFF2-40B4-BE49-F238E27FC236}">
                    <a16:creationId xmlns:a16="http://schemas.microsoft.com/office/drawing/2014/main" id="{8A94264B-E81A-4A91-A028-ACC32F7BF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5" name="Group 9">
              <a:extLst>
                <a:ext uri="{FF2B5EF4-FFF2-40B4-BE49-F238E27FC236}">
                  <a16:creationId xmlns:a16="http://schemas.microsoft.com/office/drawing/2014/main" id="{4EA51BE7-B0DA-4B2D-9F8A-57E8A9BE7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7994" y="1804368"/>
              <a:ext cx="1690738" cy="966342"/>
              <a:chOff x="5507038" y="1647825"/>
              <a:chExt cx="1863725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id="{2797DB13-F2B2-47AF-8901-EBAE1B22B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id="{A61ACCEF-6C37-4415-9C2B-4F75B45CF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6" name="Group 5">
              <a:extLst>
                <a:ext uri="{FF2B5EF4-FFF2-40B4-BE49-F238E27FC236}">
                  <a16:creationId xmlns:a16="http://schemas.microsoft.com/office/drawing/2014/main" id="{192125A8-F449-4537-9943-D120953DB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143" y="2873562"/>
              <a:ext cx="1474715" cy="1356622"/>
              <a:chOff x="4892675" y="3322638"/>
              <a:chExt cx="1625600" cy="1495425"/>
            </a:xfrm>
            <a:solidFill>
              <a:schemeClr val="tx2">
                <a:lumMod val="75000"/>
              </a:schemeClr>
            </a:solidFill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9870A1BB-941B-4D89-8793-46E9F568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B2B38F2B-2FB4-4F27-837C-B9D50694B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4" name="Freeform 37">
                <a:extLst>
                  <a:ext uri="{FF2B5EF4-FFF2-40B4-BE49-F238E27FC236}">
                    <a16:creationId xmlns:a16="http://schemas.microsoft.com/office/drawing/2014/main" id="{9EDEE8CD-8E0A-4A7E-8FEA-8B0358AA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7" name="Group 11">
              <a:extLst>
                <a:ext uri="{FF2B5EF4-FFF2-40B4-BE49-F238E27FC236}">
                  <a16:creationId xmlns:a16="http://schemas.microsoft.com/office/drawing/2014/main" id="{3185D0EB-AA69-4CBD-B02E-EC39E736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54917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35" name="Freeform 43">
                <a:extLst>
                  <a:ext uri="{FF2B5EF4-FFF2-40B4-BE49-F238E27FC236}">
                    <a16:creationId xmlns:a16="http://schemas.microsoft.com/office/drawing/2014/main" id="{B4B70FEC-980A-44FF-A4E7-205C3C0E1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6" name="Freeform 38">
                <a:extLst>
                  <a:ext uri="{FF2B5EF4-FFF2-40B4-BE49-F238E27FC236}">
                    <a16:creationId xmlns:a16="http://schemas.microsoft.com/office/drawing/2014/main" id="{6D176CB6-FADD-4EF5-8FCA-1E578806A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7" name="Freeform 39">
                <a:extLst>
                  <a:ext uri="{FF2B5EF4-FFF2-40B4-BE49-F238E27FC236}">
                    <a16:creationId xmlns:a16="http://schemas.microsoft.com/office/drawing/2014/main" id="{3F79A8C4-B261-4BBA-9A37-D26A88F50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8" name="Freeform 40">
                <a:extLst>
                  <a:ext uri="{FF2B5EF4-FFF2-40B4-BE49-F238E27FC236}">
                    <a16:creationId xmlns:a16="http://schemas.microsoft.com/office/drawing/2014/main" id="{84CE6CF5-9A34-4E21-A87F-4EF494780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9" name="Freeform 41">
                <a:extLst>
                  <a:ext uri="{FF2B5EF4-FFF2-40B4-BE49-F238E27FC236}">
                    <a16:creationId xmlns:a16="http://schemas.microsoft.com/office/drawing/2014/main" id="{26F2CB3C-65BA-4D2F-B875-78318E773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0" name="Freeform 42">
                <a:extLst>
                  <a:ext uri="{FF2B5EF4-FFF2-40B4-BE49-F238E27FC236}">
                    <a16:creationId xmlns:a16="http://schemas.microsoft.com/office/drawing/2014/main" id="{3A795A2A-7579-4195-8AC5-EAD6ADD30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41" name="Freeform 44">
                <a:extLst>
                  <a:ext uri="{FF2B5EF4-FFF2-40B4-BE49-F238E27FC236}">
                    <a16:creationId xmlns:a16="http://schemas.microsoft.com/office/drawing/2014/main" id="{0C6EC8BB-3123-433C-9790-E2DD9F8E3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18" name="Group 13">
              <a:extLst>
                <a:ext uri="{FF2B5EF4-FFF2-40B4-BE49-F238E27FC236}">
                  <a16:creationId xmlns:a16="http://schemas.microsoft.com/office/drawing/2014/main" id="{43B9EB07-AA30-4AEC-BED8-4E12887DA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830" y="774098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29" name="Freeform 45">
                <a:extLst>
                  <a:ext uri="{FF2B5EF4-FFF2-40B4-BE49-F238E27FC236}">
                    <a16:creationId xmlns:a16="http://schemas.microsoft.com/office/drawing/2014/main" id="{9D4AF499-897A-4AA1-B558-F2149FBF3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0" name="Freeform 46">
                <a:extLst>
                  <a:ext uri="{FF2B5EF4-FFF2-40B4-BE49-F238E27FC236}">
                    <a16:creationId xmlns:a16="http://schemas.microsoft.com/office/drawing/2014/main" id="{286101AE-B840-4936-A642-2D5E9BB29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1" name="Freeform 47">
                <a:extLst>
                  <a:ext uri="{FF2B5EF4-FFF2-40B4-BE49-F238E27FC236}">
                    <a16:creationId xmlns:a16="http://schemas.microsoft.com/office/drawing/2014/main" id="{AB4C6158-7D5F-42ED-86BB-33C5E2BE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2" name="Freeform 48">
                <a:extLst>
                  <a:ext uri="{FF2B5EF4-FFF2-40B4-BE49-F238E27FC236}">
                    <a16:creationId xmlns:a16="http://schemas.microsoft.com/office/drawing/2014/main" id="{FED68F31-5551-4E06-9CB6-AE78FA1C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3" name="Freeform 49">
                <a:extLst>
                  <a:ext uri="{FF2B5EF4-FFF2-40B4-BE49-F238E27FC236}">
                    <a16:creationId xmlns:a16="http://schemas.microsoft.com/office/drawing/2014/main" id="{0606F200-591D-4ADE-8EC8-3CD2B3998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34" name="Freeform 50">
                <a:extLst>
                  <a:ext uri="{FF2B5EF4-FFF2-40B4-BE49-F238E27FC236}">
                    <a16:creationId xmlns:a16="http://schemas.microsoft.com/office/drawing/2014/main" id="{D84F0B1A-52C4-40F2-A9A8-5DD43BB34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BDB1106-9A7E-4034-8912-1F7FB80E3D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31819">
              <a:off x="-207506" y="3563729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20" name="Group 12">
              <a:extLst>
                <a:ext uri="{FF2B5EF4-FFF2-40B4-BE49-F238E27FC236}">
                  <a16:creationId xmlns:a16="http://schemas.microsoft.com/office/drawing/2014/main" id="{1BCDE511-AD5E-4418-947F-B5EC58819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8319" y="-51988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21" name="Freeform 3">
                <a:extLst>
                  <a:ext uri="{FF2B5EF4-FFF2-40B4-BE49-F238E27FC236}">
                    <a16:creationId xmlns:a16="http://schemas.microsoft.com/office/drawing/2014/main" id="{7A4ED895-FDA4-4F86-81F3-60B08527E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43D3347F-F6A6-42EA-B932-D80278ED6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F67CB11B-24A4-4DFD-8917-394ADFAF9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2C03A29-EDFC-46ED-8E3C-57DA6AE1A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4FDCEF4-948D-497E-A24B-7B3404D4E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D6790F5-20A8-42DB-A198-D163B5FC9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18D2D1BF-BEA3-4245-AC6A-22E09177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F3BB9594-1589-47BD-BC8B-B697B33A6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E9D7F25-0637-466A-B3B3-DC48898BC366}"/>
              </a:ext>
            </a:extLst>
          </p:cNvPr>
          <p:cNvGrpSpPr/>
          <p:nvPr/>
        </p:nvGrpSpPr>
        <p:grpSpPr>
          <a:xfrm>
            <a:off x="9804980" y="-1071314"/>
            <a:ext cx="7788729" cy="2322903"/>
            <a:chOff x="4356092" y="-517048"/>
            <a:chExt cx="7788729" cy="2322903"/>
          </a:xfrm>
        </p:grpSpPr>
        <p:grpSp>
          <p:nvGrpSpPr>
            <p:cNvPr id="176" name="Group 7">
              <a:extLst>
                <a:ext uri="{FF2B5EF4-FFF2-40B4-BE49-F238E27FC236}">
                  <a16:creationId xmlns:a16="http://schemas.microsoft.com/office/drawing/2014/main" id="{75F71226-422E-4F9F-81E8-37ADC6F3E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30" name="Freeform 4">
                <a:extLst>
                  <a:ext uri="{FF2B5EF4-FFF2-40B4-BE49-F238E27FC236}">
                    <a16:creationId xmlns:a16="http://schemas.microsoft.com/office/drawing/2014/main" id="{0D972291-E0CE-4A73-B309-064CAD63F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1" name="Freeform 5">
                <a:extLst>
                  <a:ext uri="{FF2B5EF4-FFF2-40B4-BE49-F238E27FC236}">
                    <a16:creationId xmlns:a16="http://schemas.microsoft.com/office/drawing/2014/main" id="{E7EE8413-8C1B-4CB9-B6DB-75CAA97BA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2" name="Freeform 6">
                <a:extLst>
                  <a:ext uri="{FF2B5EF4-FFF2-40B4-BE49-F238E27FC236}">
                    <a16:creationId xmlns:a16="http://schemas.microsoft.com/office/drawing/2014/main" id="{911C4EEB-F67D-4EB3-98A9-83AD1066B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3" name="Freeform 7">
                <a:extLst>
                  <a:ext uri="{FF2B5EF4-FFF2-40B4-BE49-F238E27FC236}">
                    <a16:creationId xmlns:a16="http://schemas.microsoft.com/office/drawing/2014/main" id="{AA542BB4-411A-48B9-99F3-5664A8523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4" name="Freeform 8">
                <a:extLst>
                  <a:ext uri="{FF2B5EF4-FFF2-40B4-BE49-F238E27FC236}">
                    <a16:creationId xmlns:a16="http://schemas.microsoft.com/office/drawing/2014/main" id="{F1C47782-2CBF-459C-AD64-C18613C6F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5" name="Freeform 9">
                <a:extLst>
                  <a:ext uri="{FF2B5EF4-FFF2-40B4-BE49-F238E27FC236}">
                    <a16:creationId xmlns:a16="http://schemas.microsoft.com/office/drawing/2014/main" id="{AB5E3F6B-B9C8-4FAC-BF33-9CABC6D36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6" name="Freeform 10">
                <a:extLst>
                  <a:ext uri="{FF2B5EF4-FFF2-40B4-BE49-F238E27FC236}">
                    <a16:creationId xmlns:a16="http://schemas.microsoft.com/office/drawing/2014/main" id="{31E94414-E88C-41E7-AD0E-3D57F0CF8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7" name="Freeform 11">
                <a:extLst>
                  <a:ext uri="{FF2B5EF4-FFF2-40B4-BE49-F238E27FC236}">
                    <a16:creationId xmlns:a16="http://schemas.microsoft.com/office/drawing/2014/main" id="{8034E9A4-58F1-4179-B14A-DA39EA25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8" name="Freeform 12">
                <a:extLst>
                  <a:ext uri="{FF2B5EF4-FFF2-40B4-BE49-F238E27FC236}">
                    <a16:creationId xmlns:a16="http://schemas.microsoft.com/office/drawing/2014/main" id="{56F772DC-F728-4750-B5C5-C97A37FCE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39" name="Freeform 13">
                <a:extLst>
                  <a:ext uri="{FF2B5EF4-FFF2-40B4-BE49-F238E27FC236}">
                    <a16:creationId xmlns:a16="http://schemas.microsoft.com/office/drawing/2014/main" id="{25BC32B0-B01E-4B7C-87F3-FFC24CF4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40" name="Freeform 14">
                <a:extLst>
                  <a:ext uri="{FF2B5EF4-FFF2-40B4-BE49-F238E27FC236}">
                    <a16:creationId xmlns:a16="http://schemas.microsoft.com/office/drawing/2014/main" id="{31CFBB90-7869-4D14-8543-10B001177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77" name="Group 4">
              <a:extLst>
                <a:ext uri="{FF2B5EF4-FFF2-40B4-BE49-F238E27FC236}">
                  <a16:creationId xmlns:a16="http://schemas.microsoft.com/office/drawing/2014/main" id="{F7C1CB59-3260-4CEB-8D95-ED7F6015A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17" name="Freeform 20">
                <a:extLst>
                  <a:ext uri="{FF2B5EF4-FFF2-40B4-BE49-F238E27FC236}">
                    <a16:creationId xmlns:a16="http://schemas.microsoft.com/office/drawing/2014/main" id="{67EDC32E-C8BC-48B5-B5FB-712752F5E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A06401E1-7F01-4C37-9BE4-8EFC07880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9" name="Freeform 26">
                <a:extLst>
                  <a:ext uri="{FF2B5EF4-FFF2-40B4-BE49-F238E27FC236}">
                    <a16:creationId xmlns:a16="http://schemas.microsoft.com/office/drawing/2014/main" id="{B5570BFF-9331-4F77-BB8F-AB6FCFDE6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0" name="Freeform 27">
                <a:extLst>
                  <a:ext uri="{FF2B5EF4-FFF2-40B4-BE49-F238E27FC236}">
                    <a16:creationId xmlns:a16="http://schemas.microsoft.com/office/drawing/2014/main" id="{BA5FE370-6149-4BE3-8F03-C4864CBE4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1" name="Freeform 15">
                <a:extLst>
                  <a:ext uri="{FF2B5EF4-FFF2-40B4-BE49-F238E27FC236}">
                    <a16:creationId xmlns:a16="http://schemas.microsoft.com/office/drawing/2014/main" id="{03C7F74B-6DB3-4850-BBB0-6E704C2D1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2" name="Freeform 16">
                <a:extLst>
                  <a:ext uri="{FF2B5EF4-FFF2-40B4-BE49-F238E27FC236}">
                    <a16:creationId xmlns:a16="http://schemas.microsoft.com/office/drawing/2014/main" id="{96679189-3A8D-4C5D-8139-DA5021872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3" name="Freeform 17">
                <a:extLst>
                  <a:ext uri="{FF2B5EF4-FFF2-40B4-BE49-F238E27FC236}">
                    <a16:creationId xmlns:a16="http://schemas.microsoft.com/office/drawing/2014/main" id="{48B6196C-929D-4A6B-9D4D-230D148D1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4" name="Freeform 18">
                <a:extLst>
                  <a:ext uri="{FF2B5EF4-FFF2-40B4-BE49-F238E27FC236}">
                    <a16:creationId xmlns:a16="http://schemas.microsoft.com/office/drawing/2014/main" id="{674C0288-7884-41A7-9E71-3D9D785E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356AF443-67B3-49F6-AD5C-B9FA64C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F1BCC074-6C63-4898-BD0C-11F30ABC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7" name="Freeform 22">
                <a:extLst>
                  <a:ext uri="{FF2B5EF4-FFF2-40B4-BE49-F238E27FC236}">
                    <a16:creationId xmlns:a16="http://schemas.microsoft.com/office/drawing/2014/main" id="{1C6844A7-155B-4B76-B6EF-8287B2350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8" name="Freeform 24">
                <a:extLst>
                  <a:ext uri="{FF2B5EF4-FFF2-40B4-BE49-F238E27FC236}">
                    <a16:creationId xmlns:a16="http://schemas.microsoft.com/office/drawing/2014/main" id="{1237712D-9209-41BF-B384-84981C61A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71C59001-682E-4174-92F1-C35A0D9DB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8E2055D9-FB46-4F0B-9AFB-B93F42629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C3669F76-D756-4D26-84C4-C5839448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80" name="Group 6">
              <a:extLst>
                <a:ext uri="{FF2B5EF4-FFF2-40B4-BE49-F238E27FC236}">
                  <a16:creationId xmlns:a16="http://schemas.microsoft.com/office/drawing/2014/main" id="{98968717-8ADB-4192-80B4-135D82A2E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3" name="Freeform 1">
                <a:extLst>
                  <a:ext uri="{FF2B5EF4-FFF2-40B4-BE49-F238E27FC236}">
                    <a16:creationId xmlns:a16="http://schemas.microsoft.com/office/drawing/2014/main" id="{DA26974D-0714-474A-9A50-8339C9D6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4" name="Freeform 31">
                <a:extLst>
                  <a:ext uri="{FF2B5EF4-FFF2-40B4-BE49-F238E27FC236}">
                    <a16:creationId xmlns:a16="http://schemas.microsoft.com/office/drawing/2014/main" id="{913ABBE9-CD65-4E84-9E0B-7143454A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6CD13F60-46D9-4CC2-9C8D-83D195FE0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92755214-D662-4F8B-B2FC-B351373B3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1" name="Group 9">
              <a:extLst>
                <a:ext uri="{FF2B5EF4-FFF2-40B4-BE49-F238E27FC236}">
                  <a16:creationId xmlns:a16="http://schemas.microsoft.com/office/drawing/2014/main" id="{BA5D7F86-65BE-4821-A61B-725244403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1" name="Freeform 34">
                <a:extLst>
                  <a:ext uri="{FF2B5EF4-FFF2-40B4-BE49-F238E27FC236}">
                    <a16:creationId xmlns:a16="http://schemas.microsoft.com/office/drawing/2014/main" id="{4D57DCE2-2E3B-42A6-9B20-D311FCE6D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2" name="Freeform 35">
                <a:extLst>
                  <a:ext uri="{FF2B5EF4-FFF2-40B4-BE49-F238E27FC236}">
                    <a16:creationId xmlns:a16="http://schemas.microsoft.com/office/drawing/2014/main" id="{86F054F4-7F1E-444B-84ED-115F716B8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2" name="Group 5">
              <a:extLst>
                <a:ext uri="{FF2B5EF4-FFF2-40B4-BE49-F238E27FC236}">
                  <a16:creationId xmlns:a16="http://schemas.microsoft.com/office/drawing/2014/main" id="{CA8371D5-CCD4-417C-A770-2DEB0D18D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08" name="Freeform 2">
                <a:extLst>
                  <a:ext uri="{FF2B5EF4-FFF2-40B4-BE49-F238E27FC236}">
                    <a16:creationId xmlns:a16="http://schemas.microsoft.com/office/drawing/2014/main" id="{157412C5-99F1-4FDA-A94A-0CBC4E90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9" name="Freeform 36">
                <a:extLst>
                  <a:ext uri="{FF2B5EF4-FFF2-40B4-BE49-F238E27FC236}">
                    <a16:creationId xmlns:a16="http://schemas.microsoft.com/office/drawing/2014/main" id="{3B929FEE-4BEC-475C-87B8-DC7C3E276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10" name="Freeform 37">
                <a:extLst>
                  <a:ext uri="{FF2B5EF4-FFF2-40B4-BE49-F238E27FC236}">
                    <a16:creationId xmlns:a16="http://schemas.microsoft.com/office/drawing/2014/main" id="{5F5022CF-0222-455E-841C-B5CDF0D1F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3" name="Group 11">
              <a:extLst>
                <a:ext uri="{FF2B5EF4-FFF2-40B4-BE49-F238E27FC236}">
                  <a16:creationId xmlns:a16="http://schemas.microsoft.com/office/drawing/2014/main" id="{904D8256-DD4B-4079-BD80-A369507A4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01" name="Freeform 43">
                <a:extLst>
                  <a:ext uri="{FF2B5EF4-FFF2-40B4-BE49-F238E27FC236}">
                    <a16:creationId xmlns:a16="http://schemas.microsoft.com/office/drawing/2014/main" id="{724C282E-1550-45D8-8DB1-B1859702E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34B15285-811D-4738-A9DA-0AAB3599C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75FE25E1-3D62-442F-93B5-C00D45E21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FCDFFBBB-2C2E-419E-B30D-C6F276489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5" name="Freeform 41">
                <a:extLst>
                  <a:ext uri="{FF2B5EF4-FFF2-40B4-BE49-F238E27FC236}">
                    <a16:creationId xmlns:a16="http://schemas.microsoft.com/office/drawing/2014/main" id="{2EB152F2-BC8F-4FF4-A987-5F94661B3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6" name="Freeform 42">
                <a:extLst>
                  <a:ext uri="{FF2B5EF4-FFF2-40B4-BE49-F238E27FC236}">
                    <a16:creationId xmlns:a16="http://schemas.microsoft.com/office/drawing/2014/main" id="{4AF260E1-1F43-4A03-8C07-7D747E7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7" name="Freeform 44">
                <a:extLst>
                  <a:ext uri="{FF2B5EF4-FFF2-40B4-BE49-F238E27FC236}">
                    <a16:creationId xmlns:a16="http://schemas.microsoft.com/office/drawing/2014/main" id="{831BA582-D5A4-483F-8274-5473D9CB3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184" name="Group 13">
              <a:extLst>
                <a:ext uri="{FF2B5EF4-FFF2-40B4-BE49-F238E27FC236}">
                  <a16:creationId xmlns:a16="http://schemas.microsoft.com/office/drawing/2014/main" id="{2C472402-4CA4-44B9-B61C-0ED4A09B7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95" name="Freeform 45">
                <a:extLst>
                  <a:ext uri="{FF2B5EF4-FFF2-40B4-BE49-F238E27FC236}">
                    <a16:creationId xmlns:a16="http://schemas.microsoft.com/office/drawing/2014/main" id="{9EDA8A88-C2EA-4799-9616-356250860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6" name="Freeform 46">
                <a:extLst>
                  <a:ext uri="{FF2B5EF4-FFF2-40B4-BE49-F238E27FC236}">
                    <a16:creationId xmlns:a16="http://schemas.microsoft.com/office/drawing/2014/main" id="{B384E0A4-C77F-4664-A9CD-EB23035E4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7" name="Freeform 47">
                <a:extLst>
                  <a:ext uri="{FF2B5EF4-FFF2-40B4-BE49-F238E27FC236}">
                    <a16:creationId xmlns:a16="http://schemas.microsoft.com/office/drawing/2014/main" id="{4E671B2B-6611-4FAC-93C3-4DF04A0DA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8" name="Freeform 48">
                <a:extLst>
                  <a:ext uri="{FF2B5EF4-FFF2-40B4-BE49-F238E27FC236}">
                    <a16:creationId xmlns:a16="http://schemas.microsoft.com/office/drawing/2014/main" id="{84439828-3DC3-4AF6-BC9C-CCD6109B0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9" name="Freeform 49">
                <a:extLst>
                  <a:ext uri="{FF2B5EF4-FFF2-40B4-BE49-F238E27FC236}">
                    <a16:creationId xmlns:a16="http://schemas.microsoft.com/office/drawing/2014/main" id="{5F6C9579-802B-49B5-A784-5D2A3F351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200" name="Freeform 50">
                <a:extLst>
                  <a:ext uri="{FF2B5EF4-FFF2-40B4-BE49-F238E27FC236}">
                    <a16:creationId xmlns:a16="http://schemas.microsoft.com/office/drawing/2014/main" id="{49C5A1D5-C379-4310-9213-FB39D44E1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BBA58729-3FB9-46ED-A8EF-87FD3C12DD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86" name="Group 12">
              <a:extLst>
                <a:ext uri="{FF2B5EF4-FFF2-40B4-BE49-F238E27FC236}">
                  <a16:creationId xmlns:a16="http://schemas.microsoft.com/office/drawing/2014/main" id="{7D18678A-8F47-4DEF-A13A-63E08BFD2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87" name="Freeform 3">
                <a:extLst>
                  <a:ext uri="{FF2B5EF4-FFF2-40B4-BE49-F238E27FC236}">
                    <a16:creationId xmlns:a16="http://schemas.microsoft.com/office/drawing/2014/main" id="{61BAFE5F-E550-4922-9876-62BF9E82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8" name="Freeform 51">
                <a:extLst>
                  <a:ext uri="{FF2B5EF4-FFF2-40B4-BE49-F238E27FC236}">
                    <a16:creationId xmlns:a16="http://schemas.microsoft.com/office/drawing/2014/main" id="{1E32240D-6722-467F-AB57-99E903968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89" name="Freeform 53">
                <a:extLst>
                  <a:ext uri="{FF2B5EF4-FFF2-40B4-BE49-F238E27FC236}">
                    <a16:creationId xmlns:a16="http://schemas.microsoft.com/office/drawing/2014/main" id="{C9BAAA97-5924-43D3-8085-F3168755E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0" name="Freeform 54">
                <a:extLst>
                  <a:ext uri="{FF2B5EF4-FFF2-40B4-BE49-F238E27FC236}">
                    <a16:creationId xmlns:a16="http://schemas.microsoft.com/office/drawing/2014/main" id="{294CE542-5E75-4D45-B812-63D8EB143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1" name="Freeform 55">
                <a:extLst>
                  <a:ext uri="{FF2B5EF4-FFF2-40B4-BE49-F238E27FC236}">
                    <a16:creationId xmlns:a16="http://schemas.microsoft.com/office/drawing/2014/main" id="{0624F7CA-BE47-4795-B217-5E37E429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2" name="Freeform 56">
                <a:extLst>
                  <a:ext uri="{FF2B5EF4-FFF2-40B4-BE49-F238E27FC236}">
                    <a16:creationId xmlns:a16="http://schemas.microsoft.com/office/drawing/2014/main" id="{557E2985-5AB9-4CEE-A1C0-879667EA4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3" name="Freeform 57">
                <a:extLst>
                  <a:ext uri="{FF2B5EF4-FFF2-40B4-BE49-F238E27FC236}">
                    <a16:creationId xmlns:a16="http://schemas.microsoft.com/office/drawing/2014/main" id="{0F7299B6-F1C4-459D-97E4-E04D189D5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94" name="Freeform 58">
                <a:extLst>
                  <a:ext uri="{FF2B5EF4-FFF2-40B4-BE49-F238E27FC236}">
                    <a16:creationId xmlns:a16="http://schemas.microsoft.com/office/drawing/2014/main" id="{76474E2B-7F51-4DAD-AE26-53D98D7D6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0EA03-81DE-4391-8E49-F25778C8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5" y="140939"/>
            <a:ext cx="2653925" cy="575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3C6B2-6021-403D-9116-BC52261F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20" y="995051"/>
            <a:ext cx="2653925" cy="575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8698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6627" y="1502648"/>
            <a:ext cx="6465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Nunito Bold" charset="0"/>
                <a:cs typeface="TH SarabunPSK" panose="020B0500040200020003" pitchFamily="34" charset="-34"/>
              </a:rPr>
              <a:t>หน้าแก้ไขข้อมูลร้านค้า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Nunito Bold" charset="0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498" y="2788308"/>
            <a:ext cx="7850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หน้าแก้ไขข้อมูลร้านค้า จะเป็นการแก้ไขรายละเอียดของร้าน</a:t>
            </a:r>
          </a:p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ชื่อของร้าน อีเมล หรือเปลี่ยนรหัสผ่านใหม่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A09B-69D9-BC4D-AEC0-1F7C83BDA8D2}"/>
              </a:ext>
            </a:extLst>
          </p:cNvPr>
          <p:cNvGrpSpPr/>
          <p:nvPr/>
        </p:nvGrpSpPr>
        <p:grpSpPr>
          <a:xfrm>
            <a:off x="-360545" y="-797092"/>
            <a:ext cx="7788729" cy="2322903"/>
            <a:chOff x="4356092" y="-517048"/>
            <a:chExt cx="7788729" cy="2322903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24823403-1289-4A46-B29B-0AB7E3947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C86DE950-B3AC-1C43-AAFC-AF215561B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21B1BE46-15EC-5E40-AED6-05FE0FA6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75C4262D-F8B7-0744-862D-61AEF0D09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25EF4B71-DEF7-2748-8963-04048D03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7B5EA98D-CF6F-DF4E-9C69-50E64961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8B834173-58DD-6045-8FBD-AC402DC9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EB637CC4-1CA2-8040-BF04-2E9A9EA29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ED3DB92A-2416-6344-8BD1-CB8038AC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E6562BAB-5FD9-3D49-B6F4-048ECC4D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B233837-1F18-2845-9CF2-F56E341F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B74091E6-173A-FB48-9C31-B9CC6CAC7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F60DE7FB-424A-AE42-B436-96ED09D61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7E1AA3C7-B6A3-8641-83F4-9410EB43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549628A7-BA99-7044-8687-5821A530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C76855B7-E9B5-D142-808A-9BC9C9D3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1136498F-3B03-844F-BCD1-6A26364BF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AAB7FA19-1AED-C741-97A2-EE74F68B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2" name="Freeform 16">
                <a:extLst>
                  <a:ext uri="{FF2B5EF4-FFF2-40B4-BE49-F238E27FC236}">
                    <a16:creationId xmlns:a16="http://schemas.microsoft.com/office/drawing/2014/main" id="{7EA883D3-2E30-C54A-BF18-B7A1A5D0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3D49D890-E869-3D4B-8E8F-040658969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DD0CBD99-1124-874E-81F6-68333E9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5" name="Freeform 19">
                <a:extLst>
                  <a:ext uri="{FF2B5EF4-FFF2-40B4-BE49-F238E27FC236}">
                    <a16:creationId xmlns:a16="http://schemas.microsoft.com/office/drawing/2014/main" id="{9EB854C4-59CD-8144-87B9-1CEDEA6C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702C263A-A8B7-1D46-99E4-266D3EE0B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F67B9EE6-8BBE-8141-ACDC-73EEA7939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FF167C09-5B74-3B40-A3D0-C381F219C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338611A8-2993-D245-A953-0D7822C23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3F77C017-73FD-8F4D-9528-774A7DC1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9AFF95B8-0D05-4842-B215-F115D56C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181" y="-517048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72" name="Group 6">
              <a:extLst>
                <a:ext uri="{FF2B5EF4-FFF2-40B4-BE49-F238E27FC236}">
                  <a16:creationId xmlns:a16="http://schemas.microsoft.com/office/drawing/2014/main" id="{AB46502D-E96C-9D43-B421-81BB7C564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3" name="Freeform 1">
                <a:extLst>
                  <a:ext uri="{FF2B5EF4-FFF2-40B4-BE49-F238E27FC236}">
                    <a16:creationId xmlns:a16="http://schemas.microsoft.com/office/drawing/2014/main" id="{C621A37C-9961-124E-BF3D-0C37AE8E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337988CA-D674-D245-870F-6ABB5501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F9E78892-7097-B844-BFB3-C1DDF0E6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FA4F260-93DF-A04C-9BCF-B52F936D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77" name="Group 9">
              <a:extLst>
                <a:ext uri="{FF2B5EF4-FFF2-40B4-BE49-F238E27FC236}">
                  <a16:creationId xmlns:a16="http://schemas.microsoft.com/office/drawing/2014/main" id="{EBD47587-D72C-A64E-B6CB-12F4C763E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D8462348-8AD8-5944-B783-15DC96FA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0A59E147-5331-9A43-8764-836034D5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81B5A06F-1FE4-3D44-8C5A-E2CF6A5D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1" name="Freeform 2">
                <a:extLst>
                  <a:ext uri="{FF2B5EF4-FFF2-40B4-BE49-F238E27FC236}">
                    <a16:creationId xmlns:a16="http://schemas.microsoft.com/office/drawing/2014/main" id="{ABEE9A7F-6507-524D-9FF5-8143732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9AF139AB-5CE9-144B-99DE-B3D373156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0E4C08CA-77EB-1047-9902-7CC714E9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31DBE668-EDB1-4B41-AA5F-124E486E8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5A97A58C-F7EF-7E4D-971D-138AE62D4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16FACDCF-0E2E-9B43-8E10-20F05949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2BCE6CE5-3A78-0B4B-9D5C-0A856A3F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C4D398FD-B533-774E-8BDE-FE95A5EA1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89" name="Freeform 41">
                <a:extLst>
                  <a:ext uri="{FF2B5EF4-FFF2-40B4-BE49-F238E27FC236}">
                    <a16:creationId xmlns:a16="http://schemas.microsoft.com/office/drawing/2014/main" id="{FD30834E-320B-5E44-88CD-A2B89F10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0" name="Freeform 42">
                <a:extLst>
                  <a:ext uri="{FF2B5EF4-FFF2-40B4-BE49-F238E27FC236}">
                    <a16:creationId xmlns:a16="http://schemas.microsoft.com/office/drawing/2014/main" id="{6E08F53A-5D00-9543-84F0-ED56549A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4F2C7989-32F5-8F45-9365-9A47B01B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grpSp>
          <p:nvGrpSpPr>
            <p:cNvPr id="92" name="Group 13">
              <a:extLst>
                <a:ext uri="{FF2B5EF4-FFF2-40B4-BE49-F238E27FC236}">
                  <a16:creationId xmlns:a16="http://schemas.microsoft.com/office/drawing/2014/main" id="{D79AA537-A42E-844D-8B48-5B0883DAF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93" name="Freeform 45">
                <a:extLst>
                  <a:ext uri="{FF2B5EF4-FFF2-40B4-BE49-F238E27FC236}">
                    <a16:creationId xmlns:a16="http://schemas.microsoft.com/office/drawing/2014/main" id="{85D73542-2125-AB42-81AC-2ACFB83E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4" name="Freeform 46">
                <a:extLst>
                  <a:ext uri="{FF2B5EF4-FFF2-40B4-BE49-F238E27FC236}">
                    <a16:creationId xmlns:a16="http://schemas.microsoft.com/office/drawing/2014/main" id="{DCE81A40-90D3-C146-96CA-93830062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5" name="Freeform 47">
                <a:extLst>
                  <a:ext uri="{FF2B5EF4-FFF2-40B4-BE49-F238E27FC236}">
                    <a16:creationId xmlns:a16="http://schemas.microsoft.com/office/drawing/2014/main" id="{6557ECA4-D2C2-AF42-9CC5-302A115E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77B5C94D-C8D8-B04D-9EB7-E2D9D8874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D11EB1A7-9330-D94B-B2F9-EEF25CCF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5324642B-AB27-6147-BBBE-BA8E952D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9020C170-24F3-8249-ACFA-02F091A383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 dirty="0"/>
            </a:p>
          </p:txBody>
        </p:sp>
        <p:grpSp>
          <p:nvGrpSpPr>
            <p:cNvPr id="100" name="Group 12">
              <a:extLst>
                <a:ext uri="{FF2B5EF4-FFF2-40B4-BE49-F238E27FC236}">
                  <a16:creationId xmlns:a16="http://schemas.microsoft.com/office/drawing/2014/main" id="{0B243E29-3BD7-6F42-90E1-35DCCCA40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1" name="Freeform 3">
                <a:extLst>
                  <a:ext uri="{FF2B5EF4-FFF2-40B4-BE49-F238E27FC236}">
                    <a16:creationId xmlns:a16="http://schemas.microsoft.com/office/drawing/2014/main" id="{21B76F11-98E3-7A4C-B14D-D5C56901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2" name="Freeform 51">
                <a:extLst>
                  <a:ext uri="{FF2B5EF4-FFF2-40B4-BE49-F238E27FC236}">
                    <a16:creationId xmlns:a16="http://schemas.microsoft.com/office/drawing/2014/main" id="{97691870-15EB-1D43-ACDA-BB2360D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3" name="Freeform 53">
                <a:extLst>
                  <a:ext uri="{FF2B5EF4-FFF2-40B4-BE49-F238E27FC236}">
                    <a16:creationId xmlns:a16="http://schemas.microsoft.com/office/drawing/2014/main" id="{2C50BD38-5D1D-794A-BDA6-3249DD77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4" name="Freeform 54">
                <a:extLst>
                  <a:ext uri="{FF2B5EF4-FFF2-40B4-BE49-F238E27FC236}">
                    <a16:creationId xmlns:a16="http://schemas.microsoft.com/office/drawing/2014/main" id="{33393340-7767-704F-B27C-8E9EEDB4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5" name="Freeform 55">
                <a:extLst>
                  <a:ext uri="{FF2B5EF4-FFF2-40B4-BE49-F238E27FC236}">
                    <a16:creationId xmlns:a16="http://schemas.microsoft.com/office/drawing/2014/main" id="{12E6224C-8CD9-104E-BE29-76BA49DE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6" name="Freeform 56">
                <a:extLst>
                  <a:ext uri="{FF2B5EF4-FFF2-40B4-BE49-F238E27FC236}">
                    <a16:creationId xmlns:a16="http://schemas.microsoft.com/office/drawing/2014/main" id="{6ECF028C-0B7F-1249-A67F-FB456FEFF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7" name="Freeform 57">
                <a:extLst>
                  <a:ext uri="{FF2B5EF4-FFF2-40B4-BE49-F238E27FC236}">
                    <a16:creationId xmlns:a16="http://schemas.microsoft.com/office/drawing/2014/main" id="{BCD32FB0-FAFE-7449-95DA-9178B3DE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id="{31F4E335-49CE-9944-8807-06E0E1BE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 dirty="0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42188D-015C-4827-897C-C238054C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13" y="187450"/>
            <a:ext cx="2953494" cy="640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2894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PTIFY - Financial - Light">
      <a:dk1>
        <a:srgbClr val="10132B"/>
      </a:dk1>
      <a:lt1>
        <a:srgbClr val="FFFFFF"/>
      </a:lt1>
      <a:dk2>
        <a:srgbClr val="212459"/>
      </a:dk2>
      <a:lt2>
        <a:srgbClr val="EAF6FF"/>
      </a:lt2>
      <a:accent1>
        <a:srgbClr val="29A3F7"/>
      </a:accent1>
      <a:accent2>
        <a:srgbClr val="2B2E6E"/>
      </a:accent2>
      <a:accent3>
        <a:srgbClr val="CCB796"/>
      </a:accent3>
      <a:accent4>
        <a:srgbClr val="FBA239"/>
      </a:accent4>
      <a:accent5>
        <a:srgbClr val="F53C4B"/>
      </a:accent5>
      <a:accent6>
        <a:srgbClr val="555B6C"/>
      </a:accent6>
      <a:hlink>
        <a:srgbClr val="F9A145"/>
      </a:hlink>
      <a:folHlink>
        <a:srgbClr val="F2404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429</Words>
  <Application>Microsoft Office PowerPoint</Application>
  <PresentationFormat>Widescreen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Quicksand</vt:lpstr>
      <vt:lpstr>Roboto Regular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MARK</cp:lastModifiedBy>
  <cp:revision>70</cp:revision>
  <dcterms:created xsi:type="dcterms:W3CDTF">2018-12-21T22:04:22Z</dcterms:created>
  <dcterms:modified xsi:type="dcterms:W3CDTF">2020-03-20T03:41:55Z</dcterms:modified>
</cp:coreProperties>
</file>