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4"/>
  </p:notesMasterIdLst>
  <p:sldIdLst>
    <p:sldId id="256" r:id="rId2"/>
    <p:sldId id="257" r:id="rId3"/>
    <p:sldId id="271" r:id="rId4"/>
    <p:sldId id="258" r:id="rId5"/>
    <p:sldId id="264" r:id="rId6"/>
    <p:sldId id="266" r:id="rId7"/>
    <p:sldId id="260" r:id="rId8"/>
    <p:sldId id="268" r:id="rId9"/>
    <p:sldId id="269" r:id="rId10"/>
    <p:sldId id="270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64" autoAdjust="0"/>
  </p:normalViewPr>
  <p:slideViewPr>
    <p:cSldViewPr>
      <p:cViewPr>
        <p:scale>
          <a:sx n="100" d="100"/>
          <a:sy n="100" d="100"/>
        </p:scale>
        <p:origin x="16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61B43-4F05-43C9-9D9A-0FDC5C337FAC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D9AF6-3798-49E9-8005-1C7E60AEB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6B9F2-3D10-4745-B95E-E305FD39BFC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C8A26-8475-445B-A18B-6EDF57150A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dissolv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6B9F2-3D10-4745-B95E-E305FD39BFC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C8A26-8475-445B-A18B-6EDF57150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6B9F2-3D10-4745-B95E-E305FD39BFC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C8A26-8475-445B-A18B-6EDF57150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6B9F2-3D10-4745-B95E-E305FD39BFC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C8A26-8475-445B-A18B-6EDF57150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6B9F2-3D10-4745-B95E-E305FD39BFC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C8A26-8475-445B-A18B-6EDF57150A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dissolv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6B9F2-3D10-4745-B95E-E305FD39BFC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C8A26-8475-445B-A18B-6EDF57150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6B9F2-3D10-4745-B95E-E305FD39BFC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C8A26-8475-445B-A18B-6EDF57150A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dissolv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6B9F2-3D10-4745-B95E-E305FD39BFC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C8A26-8475-445B-A18B-6EDF57150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6B9F2-3D10-4745-B95E-E305FD39BFC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C8A26-8475-445B-A18B-6EDF57150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6B9F2-3D10-4745-B95E-E305FD39BFC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C8A26-8475-445B-A18B-6EDF57150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966B9F2-3D10-4745-B95E-E305FD39BFC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F2C8A26-8475-445B-A18B-6EDF57150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966B9F2-3D10-4745-B95E-E305FD39BFC9}" type="datetimeFigureOut">
              <a:rPr lang="en-US" smtClean="0"/>
              <a:pPr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F2C8A26-8475-445B-A18B-6EDF57150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ransition spd="slow">
    <p:dissolve/>
    <p:sndAc>
      <p:stSnd>
        <p:snd r:embed="rId13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8686800" cy="6019800"/>
          </a:xfrm>
          <a:prstGeom prst="rect">
            <a:avLst/>
          </a:prstGeom>
        </p:spPr>
      </p:pic>
    </p:spTree>
  </p:cSld>
  <p:clrMapOvr>
    <a:masterClrMapping/>
  </p:clrMapOvr>
  <p:transition spd="slow" advTm="8000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0"/>
            <a:ext cx="10134600" cy="6705599"/>
          </a:xfrm>
          <a:prstGeom prst="rect">
            <a:avLst/>
          </a:prstGeom>
        </p:spPr>
      </p:pic>
    </p:spTree>
  </p:cSld>
  <p:clrMapOvr>
    <a:masterClrMapping/>
  </p:clrMapOvr>
  <p:transition spd="slow" advTm="15000">
    <p:cut thruBlk="1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304800"/>
            <a:ext cx="9144000" cy="7162800"/>
          </a:xfrm>
          <a:prstGeom prst="rect">
            <a:avLst/>
          </a:prstGeom>
        </p:spPr>
      </p:pic>
    </p:spTree>
  </p:cSld>
  <p:clrMapOvr>
    <a:masterClrMapping/>
  </p:clrMapOvr>
  <p:transition spd="slow" advTm="20000">
    <p:pull dir="d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0162" y="2252662"/>
            <a:ext cx="6543675" cy="2352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34200" y="571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erlin Sans FB Demi" pitchFamily="34" charset="0"/>
              </a:rPr>
              <a:t>T.Poomari</a:t>
            </a:r>
            <a:endParaRPr lang="en-US" dirty="0">
              <a:latin typeface="Berlin Sans FB Demi" pitchFamily="34" charset="0"/>
            </a:endParaRPr>
          </a:p>
        </p:txBody>
      </p:sp>
    </p:spTree>
  </p:cSld>
  <p:clrMapOvr>
    <a:masterClrMapping/>
  </p:clrMapOvr>
  <p:transition spd="slow" advTm="5000">
    <p:dissolv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981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itchFamily="18" charset="0"/>
              </a:rPr>
              <a:t>CAMPUS RECRUITMENT SYSTEM</a:t>
            </a:r>
            <a:endParaRPr lang="en-US" dirty="0">
              <a:latin typeface="Bell MT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5562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TRAINER:SANTOSH MALI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5029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 </a:t>
            </a:r>
            <a:r>
              <a:rPr lang="en-US" dirty="0" smtClean="0"/>
              <a:t>: 5769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4419600" y="5486400"/>
            <a:ext cx="457200" cy="533400"/>
          </a:xfrm>
          <a:prstGeom prst="star5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Tm="15000">
    <p:dissolv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276600"/>
            <a:ext cx="1546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 SCRIPT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2286000"/>
            <a:ext cx="14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4800600"/>
            <a:ext cx="271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 STUDIO  CODE</a:t>
            </a:r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685800" y="2286000"/>
            <a:ext cx="304800" cy="381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Tm="8000">
    <p:fad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dustrial-and-domestic-manpower-service-1598530346-5566763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47958"/>
            <a:ext cx="9144000" cy="6905958"/>
          </a:xfrm>
          <a:prstGeom prst="rect">
            <a:avLst/>
          </a:prstGeom>
        </p:spPr>
      </p:pic>
    </p:spTree>
  </p:cSld>
  <p:clrMapOvr>
    <a:masterClrMapping/>
  </p:clrMapOvr>
  <p:transition spd="slow" advTm="10000">
    <p:fade thruBlk="1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298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381000"/>
            <a:ext cx="9144000" cy="8305800"/>
          </a:xfrm>
          <a:prstGeom prst="rect">
            <a:avLst/>
          </a:prstGeom>
        </p:spPr>
      </p:pic>
    </p:spTree>
  </p:cSld>
  <p:clrMapOvr>
    <a:masterClrMapping/>
  </p:clrMapOvr>
  <p:transition spd="slow" advTm="19000">
    <p:wipe dir="r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13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2400"/>
            <a:ext cx="9144000" cy="6477000"/>
          </a:xfrm>
          <a:prstGeom prst="rect">
            <a:avLst/>
          </a:prstGeom>
        </p:spPr>
      </p:pic>
    </p:spTree>
  </p:cSld>
  <p:clrMapOvr>
    <a:masterClrMapping/>
  </p:clrMapOvr>
  <p:transition spd="slow" advTm="10000">
    <p:wipe dir="u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88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525000" cy="6858000"/>
          </a:xfrm>
          <a:prstGeom prst="rect">
            <a:avLst/>
          </a:prstGeom>
        </p:spPr>
      </p:pic>
    </p:spTree>
  </p:cSld>
  <p:clrMapOvr>
    <a:masterClrMapping/>
  </p:clrMapOvr>
  <p:transition spd="slow" advTm="10000">
    <p:pull dir="d"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3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33400" y="0"/>
            <a:ext cx="10820400" cy="6226891"/>
          </a:xfrm>
          <a:prstGeom prst="rect">
            <a:avLst/>
          </a:prstGeom>
        </p:spPr>
      </p:pic>
    </p:spTree>
  </p:cSld>
  <p:clrMapOvr>
    <a:masterClrMapping/>
  </p:clrMapOvr>
  <p:transition spd="slow" advTm="10000">
    <p:wipe dir="u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0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6200" y="-381000"/>
            <a:ext cx="10210800" cy="6382789"/>
          </a:xfrm>
          <a:prstGeom prst="rect">
            <a:avLst/>
          </a:prstGeom>
        </p:spPr>
      </p:pic>
    </p:spTree>
  </p:cSld>
  <p:clrMapOvr>
    <a:masterClrMapping/>
  </p:clrMapOvr>
  <p:transition spd="slow" advTm="15000">
    <p:fade thruBlk="1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148</TotalTime>
  <Words>17</Words>
  <Application>Microsoft Office PowerPoint</Application>
  <PresentationFormat>On-screen Show (4:3)</PresentationFormat>
  <Paragraphs>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POOMARI</dc:creator>
  <cp:lastModifiedBy>POOMARI</cp:lastModifiedBy>
  <cp:revision>36</cp:revision>
  <dcterms:created xsi:type="dcterms:W3CDTF">2021-10-22T15:49:46Z</dcterms:created>
  <dcterms:modified xsi:type="dcterms:W3CDTF">2021-10-24T08:43:04Z</dcterms:modified>
</cp:coreProperties>
</file>