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25" r:id="rId2"/>
  </p:sldMasterIdLst>
  <p:notesMasterIdLst>
    <p:notesMasterId r:id="rId4"/>
  </p:notesMasterIdLst>
  <p:handoutMasterIdLst>
    <p:handoutMasterId r:id="rId5"/>
  </p:handoutMasterIdLst>
  <p:sldIdLst>
    <p:sldId id="590" r:id="rId3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4CEE2"/>
    <a:srgbClr val="FFFFCC"/>
    <a:srgbClr val="CCECFF"/>
    <a:srgbClr val="927969"/>
    <a:srgbClr val="CCCCFF"/>
    <a:srgbClr val="FFD9D9"/>
    <a:srgbClr val="FFCCCC"/>
    <a:srgbClr val="FFFFFF"/>
    <a:srgbClr val="2DA2BF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0" autoAdjust="0"/>
    <p:restoredTop sz="84677" autoAdjust="0"/>
  </p:normalViewPr>
  <p:slideViewPr>
    <p:cSldViewPr showGuides="1">
      <p:cViewPr varScale="1">
        <p:scale>
          <a:sx n="72" d="100"/>
          <a:sy n="72" d="100"/>
        </p:scale>
        <p:origin x="-1446" y="-102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:p14="http://schemas.microsoft.com/office/powerpoint/2010/main" xmlns="" val="38941344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404664"/>
            <a:ext cx="6102350" cy="274638"/>
          </a:xfrm>
        </p:spPr>
        <p:txBody>
          <a:bodyPr/>
          <a:lstStyle/>
          <a:p>
            <a:r>
              <a:rPr lang="ko-KR" altLang="en-US" dirty="0" smtClean="0"/>
              <a:t>비즈니스 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1 (</a:t>
            </a:r>
            <a:r>
              <a:rPr lang="ko-KR" altLang="en-US" sz="1400" dirty="0" smtClean="0"/>
              <a:t>업무관리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210810"/>
              </p:ext>
            </p:extLst>
          </p:nvPr>
        </p:nvGraphicFramePr>
        <p:xfrm>
          <a:off x="380968" y="779161"/>
          <a:ext cx="9073006" cy="6078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601"/>
                <a:gridCol w="1814601"/>
                <a:gridCol w="907301"/>
                <a:gridCol w="907301"/>
                <a:gridCol w="1814601"/>
                <a:gridCol w="1814601"/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솔루션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미도입한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기업체의 경우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회의진행 중 수기회의록 작성 이후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업로드 위한 회의록 작성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이중업무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초려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협업시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협업자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간 기존 구두전달로 인해 정보 공유가 부정확한 문제발생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현 시장에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환경을 지원하는 업무관리시스템 웹사이트 공급 부족</a:t>
                      </a: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기존 대안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회사마다 자체적으로 쓰는 웹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사이트가 있으나 획일화 되지 않음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된 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구성하여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업무 프로세스 등록 및 관리하기에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원할함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반응형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웹을 사용하여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지원 가능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고유의 가치제안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사무실 외에서도 사무실에서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처럼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이용 </a:t>
                      </a:r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한눈에 보는 우리 부서 </a:t>
                      </a:r>
                      <a:r>
                        <a:rPr lang="ko-KR" altLang="en-US" sz="1400" b="0" baseline="0" dirty="0" err="1" smtClean="0">
                          <a:latin typeface="+mn-ea"/>
                          <a:ea typeface="+mn-ea"/>
                        </a:rPr>
                        <a:t>스케쥴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상위 개념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회사 인트라넷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-Microsoft Outlook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경쟁 우위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웹 외엔 지원을 하지 않는 타 사이트에 비해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휴대성이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높다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고객군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구축이 제대로 되지 않은 기업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외부에서 작업을 자주 하여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모바일로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확인을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 필요로 하는 직군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얼리어답터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사내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마일스톤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구축이 되어 있지 않은 기업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외근이 잦은 업무의 직장인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핵심지표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업무 진행 현황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회의 참석인원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채널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모바일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비용구조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인건비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서버 사용료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수익원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판매시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거래비</a:t>
                      </a:r>
                      <a:endParaRPr lang="en-US" altLang="ko-KR" sz="14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1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169</Words>
  <Application>Microsoft Office PowerPoint</Application>
  <PresentationFormat>A4 용지(210x297mm)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00_Cover</vt:lpstr>
      <vt:lpstr>7_컨텐츠영역</vt:lpstr>
      <vt:lpstr>비즈니스 모델 - 사례 1 (업무관리)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kosta</cp:lastModifiedBy>
  <cp:revision>1315</cp:revision>
  <cp:lastPrinted>2016-03-08T09:31:15Z</cp:lastPrinted>
  <dcterms:created xsi:type="dcterms:W3CDTF">2007-08-16T05:20:03Z</dcterms:created>
  <dcterms:modified xsi:type="dcterms:W3CDTF">2016-11-07T09:43:55Z</dcterms:modified>
</cp:coreProperties>
</file>