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00D7-99A5-46DB-9541-0F5A8894302F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F535-3D5C-4B64-BCB1-F64679C764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7584" y="1052736"/>
            <a:ext cx="7992888" cy="3096344"/>
            <a:chOff x="-684584" y="980728"/>
            <a:chExt cx="11881320" cy="3168352"/>
          </a:xfrm>
        </p:grpSpPr>
        <p:sp>
          <p:nvSpPr>
            <p:cNvPr id="4" name="대각선 방향의 모서리가 둥근 사각형 3"/>
            <p:cNvSpPr/>
            <p:nvPr/>
          </p:nvSpPr>
          <p:spPr>
            <a:xfrm>
              <a:off x="3851920" y="98072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sz="1050" dirty="0" err="1" smtClean="0"/>
                <a:t>ProjectManager</a:t>
              </a:r>
              <a:endParaRPr lang="en-US" altLang="ko-KR" sz="1050" dirty="0" smtClean="0"/>
            </a:p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이성준</a:t>
              </a:r>
              <a:r>
                <a:rPr lang="en-US" altLang="ko-KR" sz="1100" dirty="0" smtClean="0"/>
                <a:t>)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5" name="대각선 방향의 모서리가 둥근 사각형 4"/>
            <p:cNvSpPr/>
            <p:nvPr/>
          </p:nvSpPr>
          <p:spPr>
            <a:xfrm>
              <a:off x="179512" y="2204864"/>
              <a:ext cx="1800200" cy="648072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sz="1400" dirty="0" smtClean="0"/>
                <a:t>클라이언트</a:t>
              </a:r>
              <a:endParaRPr lang="en-US" altLang="ko-KR" sz="1400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대각선 방향의 모서리가 둥근 사각형 5"/>
            <p:cNvSpPr/>
            <p:nvPr/>
          </p:nvSpPr>
          <p:spPr>
            <a:xfrm>
              <a:off x="3275856" y="2276872"/>
              <a:ext cx="1800200" cy="648072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sz="1600" dirty="0" smtClean="0"/>
                <a:t>UI/</a:t>
              </a:r>
              <a:r>
                <a:rPr lang="ko-KR" altLang="en-US" sz="1600" dirty="0" smtClean="0"/>
                <a:t>디자인</a:t>
              </a:r>
              <a:endParaRPr lang="en-US" altLang="ko-KR" sz="1600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대각선 방향의 모서리가 둥근 사각형 6"/>
            <p:cNvSpPr/>
            <p:nvPr/>
          </p:nvSpPr>
          <p:spPr>
            <a:xfrm>
              <a:off x="5292080" y="2276872"/>
              <a:ext cx="1800200" cy="648072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모델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8" name="대각선 방향의 모서리가 둥근 사각형 7"/>
            <p:cNvSpPr/>
            <p:nvPr/>
          </p:nvSpPr>
          <p:spPr>
            <a:xfrm>
              <a:off x="8243900" y="2204864"/>
              <a:ext cx="1800200" cy="648072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  <a:endParaRPr lang="en-US" altLang="ko-KR" dirty="0" smtClean="0"/>
            </a:p>
          </p:txBody>
        </p:sp>
        <p:cxnSp>
          <p:nvCxnSpPr>
            <p:cNvPr id="11" name="꺾인 연결선 10"/>
            <p:cNvCxnSpPr>
              <a:stCxn id="4" idx="1"/>
              <a:endCxn id="7" idx="3"/>
            </p:cNvCxnSpPr>
            <p:nvPr/>
          </p:nvCxnSpPr>
          <p:spPr>
            <a:xfrm rot="16200000" flipH="1">
              <a:off x="5148064" y="1232756"/>
              <a:ext cx="648072" cy="1440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4" idx="1"/>
              <a:endCxn id="6" idx="3"/>
            </p:cNvCxnSpPr>
            <p:nvPr/>
          </p:nvCxnSpPr>
          <p:spPr>
            <a:xfrm rot="5400000">
              <a:off x="4139952" y="1664804"/>
              <a:ext cx="648072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4" idx="1"/>
              <a:endCxn id="8" idx="3"/>
            </p:cNvCxnSpPr>
            <p:nvPr/>
          </p:nvCxnSpPr>
          <p:spPr>
            <a:xfrm rot="16200000" flipH="1">
              <a:off x="6659978" y="-279158"/>
              <a:ext cx="576064" cy="439198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4" idx="1"/>
              <a:endCxn id="5" idx="3"/>
            </p:cNvCxnSpPr>
            <p:nvPr/>
          </p:nvCxnSpPr>
          <p:spPr>
            <a:xfrm rot="5400000">
              <a:off x="2627784" y="80628"/>
              <a:ext cx="576064" cy="36724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대각선 방향의 모서리가 둥근 사각형 17"/>
            <p:cNvSpPr/>
            <p:nvPr/>
          </p:nvSpPr>
          <p:spPr>
            <a:xfrm>
              <a:off x="7343800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 err="1" smtClean="0"/>
                <a:t>김중</a:t>
              </a:r>
              <a:r>
                <a:rPr lang="ko-KR" altLang="en-US" dirty="0" err="1"/>
                <a:t>완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0" name="대각선 방향의 모서리가 둥근 사각형 19"/>
            <p:cNvSpPr/>
            <p:nvPr/>
          </p:nvSpPr>
          <p:spPr>
            <a:xfrm>
              <a:off x="1259632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김지</a:t>
              </a:r>
              <a:r>
                <a:rPr lang="ko-KR" altLang="en-US" dirty="0"/>
                <a:t>현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1" name="대각선 방향의 모서리가 둥근 사각형 20"/>
            <p:cNvSpPr/>
            <p:nvPr/>
          </p:nvSpPr>
          <p:spPr>
            <a:xfrm>
              <a:off x="5292080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이명철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2" name="대각선 방향의 모서리가 둥근 사각형 21"/>
            <p:cNvSpPr/>
            <p:nvPr/>
          </p:nvSpPr>
          <p:spPr>
            <a:xfrm>
              <a:off x="3275856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이예</a:t>
              </a:r>
              <a:r>
                <a:rPr lang="ko-KR" altLang="en-US" dirty="0"/>
                <a:t>지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5" name="대각선 방향의 모서리가 둥근 사각형 24"/>
            <p:cNvSpPr/>
            <p:nvPr/>
          </p:nvSpPr>
          <p:spPr>
            <a:xfrm>
              <a:off x="-684584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김지</a:t>
              </a:r>
              <a:r>
                <a:rPr lang="ko-KR" altLang="en-US" dirty="0" err="1"/>
                <a:t>율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28" name="대각선 방향의 모서리가 둥근 사각형 27"/>
            <p:cNvSpPr/>
            <p:nvPr/>
          </p:nvSpPr>
          <p:spPr>
            <a:xfrm>
              <a:off x="9396536" y="3501008"/>
              <a:ext cx="1800200" cy="648072"/>
            </a:xfrm>
            <a:prstGeom prst="round2Diag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이승</a:t>
              </a:r>
              <a:r>
                <a:rPr lang="ko-KR" altLang="en-US" dirty="0"/>
                <a:t>훈</a:t>
              </a:r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>
              <a:stCxn id="7" idx="1"/>
              <a:endCxn id="21" idx="3"/>
            </p:cNvCxnSpPr>
            <p:nvPr/>
          </p:nvCxnSpPr>
          <p:spPr>
            <a:xfrm>
              <a:off x="6192180" y="2924944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8" idx="1"/>
              <a:endCxn id="18" idx="3"/>
            </p:cNvCxnSpPr>
            <p:nvPr/>
          </p:nvCxnSpPr>
          <p:spPr>
            <a:xfrm rot="5400000">
              <a:off x="8369914" y="2726922"/>
              <a:ext cx="648072" cy="9001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8" idx="1"/>
              <a:endCxn id="28" idx="3"/>
            </p:cNvCxnSpPr>
            <p:nvPr/>
          </p:nvCxnSpPr>
          <p:spPr>
            <a:xfrm rot="16200000" flipH="1">
              <a:off x="9396282" y="2600654"/>
              <a:ext cx="648072" cy="11526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5" idx="1"/>
              <a:endCxn id="20" idx="3"/>
            </p:cNvCxnSpPr>
            <p:nvPr/>
          </p:nvCxnSpPr>
          <p:spPr>
            <a:xfrm rot="16200000" flipH="1">
              <a:off x="1295636" y="2636912"/>
              <a:ext cx="648072" cy="10801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" idx="1"/>
              <a:endCxn id="25" idx="3"/>
            </p:cNvCxnSpPr>
            <p:nvPr/>
          </p:nvCxnSpPr>
          <p:spPr>
            <a:xfrm rot="5400000">
              <a:off x="323528" y="2744924"/>
              <a:ext cx="648072" cy="86409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6" idx="1"/>
              <a:endCxn id="22" idx="3"/>
            </p:cNvCxnSpPr>
            <p:nvPr/>
          </p:nvCxnSpPr>
          <p:spPr>
            <a:xfrm>
              <a:off x="4175956" y="2924944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2</cp:revision>
  <dcterms:created xsi:type="dcterms:W3CDTF">2016-11-10T00:19:01Z</dcterms:created>
  <dcterms:modified xsi:type="dcterms:W3CDTF">2016-11-10T00:36:30Z</dcterms:modified>
</cp:coreProperties>
</file>