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99A-181E-4489-B067-702A993591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E9E2-F1B0-405D-93F8-AFBE5F7E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99A-181E-4489-B067-702A993591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E9E2-F1B0-405D-93F8-AFBE5F7E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99A-181E-4489-B067-702A993591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E9E2-F1B0-405D-93F8-AFBE5F7E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99A-181E-4489-B067-702A993591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E9E2-F1B0-405D-93F8-AFBE5F7E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99A-181E-4489-B067-702A993591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E9E2-F1B0-405D-93F8-AFBE5F7E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99A-181E-4489-B067-702A993591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E9E2-F1B0-405D-93F8-AFBE5F7E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3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99A-181E-4489-B067-702A993591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E9E2-F1B0-405D-93F8-AFBE5F7E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99A-181E-4489-B067-702A993591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E9E2-F1B0-405D-93F8-AFBE5F7E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99A-181E-4489-B067-702A993591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E9E2-F1B0-405D-93F8-AFBE5F7E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99A-181E-4489-B067-702A993591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E9E2-F1B0-405D-93F8-AFBE5F7E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99A-181E-4489-B067-702A993591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E9E2-F1B0-405D-93F8-AFBE5F7E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0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1399A-181E-4489-B067-702A993591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E9E2-F1B0-405D-93F8-AFBE5F7E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2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0" y="381000"/>
            <a:ext cx="3048000" cy="6096000"/>
            <a:chOff x="4572000" y="381000"/>
            <a:chExt cx="3048000" cy="609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81000"/>
              <a:ext cx="3048000" cy="6096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011" y="1102652"/>
              <a:ext cx="2455117" cy="4567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17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0"/>
            <a:ext cx="57912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15" y="654423"/>
            <a:ext cx="2761856" cy="54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2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Poonam Chandradev Yadav</dc:creator>
  <cp:lastModifiedBy>Poonam Chandradev Yadav</cp:lastModifiedBy>
  <cp:revision>2</cp:revision>
  <dcterms:created xsi:type="dcterms:W3CDTF">2020-10-02T04:24:06Z</dcterms:created>
  <dcterms:modified xsi:type="dcterms:W3CDTF">2020-10-02T04:29:34Z</dcterms:modified>
</cp:coreProperties>
</file>