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6" r:id="rId8"/>
    <p:sldId id="297" r:id="rId9"/>
    <p:sldId id="298" r:id="rId10"/>
    <p:sldId id="299" r:id="rId11"/>
    <p:sldId id="263" r:id="rId12"/>
    <p:sldId id="265" r:id="rId13"/>
    <p:sldId id="300" r:id="rId14"/>
    <p:sldId id="26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/>
              <a:t>Flight price </a:t>
            </a:r>
            <a:r>
              <a:rPr lang="en-US" dirty="0" smtClean="0"/>
              <a:t>CASE </a:t>
            </a:r>
            <a:r>
              <a:rPr lang="en-US" dirty="0"/>
              <a:t>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 smtClean="0"/>
              <a:t>poonam</a:t>
            </a:r>
            <a:r>
              <a:rPr lang="en-US" dirty="0" smtClean="0"/>
              <a:t> </a:t>
            </a:r>
            <a:r>
              <a:rPr lang="en-US" dirty="0" err="1" smtClean="0"/>
              <a:t>kocheta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212" y="483326"/>
            <a:ext cx="10463348" cy="563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143" y="470263"/>
            <a:ext cx="10946674" cy="596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777" y="300447"/>
            <a:ext cx="10345783" cy="587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287383"/>
            <a:ext cx="10424159" cy="57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206239" y="618517"/>
            <a:ext cx="6841171" cy="5194453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 smtClean="0"/>
              <a:t>training or testing the model with different Classifier the Highest accuracy is given by </a:t>
            </a:r>
            <a:r>
              <a:rPr lang="en-US" dirty="0" smtClean="0"/>
              <a:t>Random Forest </a:t>
            </a:r>
            <a:r>
              <a:rPr lang="en-US" dirty="0" smtClean="0"/>
              <a:t>Classifier That is 77%. And we do Cross validation, the Model gives 78% score for cross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1203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 Feature description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12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5528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smtClean="0"/>
              <a:t>          </a:t>
            </a:r>
            <a:r>
              <a:rPr lang="en-US" sz="5400" dirty="0" smtClean="0"/>
              <a:t>Data </a:t>
            </a:r>
            <a:r>
              <a:rPr lang="en-US" sz="5400" dirty="0" smtClean="0"/>
              <a:t>visualization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63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463" y="653144"/>
            <a:ext cx="10737668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211" y="431074"/>
            <a:ext cx="10450286" cy="57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6" y="509451"/>
            <a:ext cx="10437223" cy="517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313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509451"/>
            <a:ext cx="10737667" cy="555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457200"/>
            <a:ext cx="10502538" cy="564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897" y="431074"/>
            <a:ext cx="10711543" cy="563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</Words>
  <Application>Microsoft Office PowerPoint</Application>
  <PresentationFormat>Custom</PresentationFormat>
  <Paragraphs>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       Flight price CASE STUDY</vt:lpstr>
      <vt:lpstr>       Feature description</vt:lpstr>
      <vt:lpstr>                         Data visualization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After training or testing the model with different Classifier the Highest accuracy is given by Random Forest Classifier That is 77%. And we do Cross validation, the Model gives 78% score for cross validation.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Prachi</cp:lastModifiedBy>
  <cp:revision>21</cp:revision>
  <dcterms:created xsi:type="dcterms:W3CDTF">2019-06-16T18:29:35Z</dcterms:created>
  <dcterms:modified xsi:type="dcterms:W3CDTF">2022-07-01T14:42:40Z</dcterms:modified>
</cp:coreProperties>
</file>