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Car </a:t>
            </a:r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dirty="0" err="1" smtClean="0"/>
              <a:t>poonam</a:t>
            </a:r>
            <a:r>
              <a:rPr lang="en-US" dirty="0" smtClean="0"/>
              <a:t> </a:t>
            </a:r>
            <a:r>
              <a:rPr lang="en-US" dirty="0" err="1" smtClean="0"/>
              <a:t>kocheta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sz="5400" dirty="0" smtClean="0"/>
              <a:t>Thank </a:t>
            </a:r>
            <a:r>
              <a:rPr lang="en-US" sz="5400" dirty="0"/>
              <a:t>you</a:t>
            </a:r>
          </a:p>
        </p:txBody>
      </p:sp>
    </p:spTree>
    <p:extLst>
      <p:ext uri="{BB962C8B-B14F-4D97-AF65-F5344CB8AC3E}">
        <p14:creationId xmlns="" xmlns:p14="http://schemas.microsoft.com/office/powerpoint/2010/main" val="21203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  Feature description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112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6697F791-5FFA-4164-899F-EB52EA72B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4E28A1A9-FB81-4816-AAEA-C3B4309469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773AB25-A422-41AA-9737-5E04C1966D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AF0552B8-DE8C-40DF-B29F-1728E6A10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AD0D387-1584-4477-B5F8-52B50D4F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="" xmlns:a16="http://schemas.microsoft.com/office/drawing/2014/main" id="{22C90122-8CF0-4164-B596-168DE41D39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E74D534E-37A6-4D27-9C47-0B2F052783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1C1C156E-D2E0-468A-9B19-79521D69BF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="" xmlns:a16="http://schemas.microsoft.com/office/drawing/2014/main" id="{14C97F11-4F6C-4DFF-89BC-3AEA5B7FF7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773C2106-77CE-42E1-839F-925EAEBB2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="" xmlns:a16="http://schemas.microsoft.com/office/drawing/2014/main" id="{E2807D33-BD1F-4B09-8D93-63C06DB3C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="" xmlns:a16="http://schemas.microsoft.com/office/drawing/2014/main" id="{84BDF3E8-157B-47D1-AF8E-FE1EFF0612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="" xmlns:a16="http://schemas.microsoft.com/office/drawing/2014/main" id="{68B482B5-E0FD-406A-99B2-297DF3335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="" xmlns:a16="http://schemas.microsoft.com/office/drawing/2014/main" id="{B8750F30-12E8-410B-8709-78F1EF3BBE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DB2D030A-4700-4CC4-A971-F119F8372C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B4E516DB-F66E-4E88-8CAA-67153F5618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="" xmlns:a16="http://schemas.microsoft.com/office/drawing/2014/main" id="{DF749FDD-DD56-4DC9-A379-77E1106981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6AD95087-E0AF-45D3-B824-EFFCBBECDE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="" xmlns:a16="http://schemas.microsoft.com/office/drawing/2014/main" id="{2D21010F-3DE2-4881-B9D5-3415C4E05D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="" xmlns:a16="http://schemas.microsoft.com/office/drawing/2014/main" id="{2AFDF4BC-8E99-4A2C-9EF2-4B98A05C2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="" xmlns:a16="http://schemas.microsoft.com/office/drawing/2014/main" id="{BB8EAEE8-22EA-4103-A02E-5043474C4B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="" xmlns:a16="http://schemas.microsoft.com/office/drawing/2014/main" id="{7148ABD2-E447-429F-B97E-86494051C1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="" xmlns:a16="http://schemas.microsoft.com/office/drawing/2014/main" id="{99900F4A-F8CA-456E-9FA0-34572621C0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="" xmlns:a16="http://schemas.microsoft.com/office/drawing/2014/main" id="{DF5CD0A9-E49B-4968-886B-41C1A66D23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="" xmlns:a16="http://schemas.microsoft.com/office/drawing/2014/main" id="{7E462582-7383-4272-A323-85C9D137C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="" xmlns:a16="http://schemas.microsoft.com/office/drawing/2014/main" id="{CB472F67-7C37-4D80-B346-DE30D44B55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="" xmlns:a16="http://schemas.microsoft.com/office/drawing/2014/main" id="{19A8AE83-358F-4D4E-91C7-F09E35097A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="" xmlns:a16="http://schemas.microsoft.com/office/drawing/2014/main" id="{C4B79436-9285-45DE-A9FB-B3DD750738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="" xmlns:a16="http://schemas.microsoft.com/office/drawing/2014/main" id="{B0BF8BF3-C90A-483A-B61E-13D2C41FBA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="" xmlns:a16="http://schemas.microsoft.com/office/drawing/2014/main" id="{31011274-F329-444B-9B06-69DD2EC449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="" xmlns:a16="http://schemas.microsoft.com/office/drawing/2014/main" id="{DB8B1D39-5B9A-4B4E-849B-A5821A2460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="" xmlns:a16="http://schemas.microsoft.com/office/drawing/2014/main" id="{336ECD63-75C2-4A32-A31B-30BB30972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25528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sz="5400" dirty="0" smtClean="0"/>
              <a:t>Data visualization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6697F791-5FFA-4164-899F-EB52EA72B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4E28A1A9-FB81-4816-AAEA-C3B4309469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773AB25-A422-41AA-9737-5E04C1966D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AF0552B8-DE8C-40DF-B29F-1728E6A10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AD0D387-1584-4477-B5F8-52B50D4F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="" xmlns:a16="http://schemas.microsoft.com/office/drawing/2014/main" id="{22C90122-8CF0-4164-B596-168DE41D39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E74D534E-37A6-4D27-9C47-0B2F052783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1C1C156E-D2E0-468A-9B19-79521D69BF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="" xmlns:a16="http://schemas.microsoft.com/office/drawing/2014/main" id="{14C97F11-4F6C-4DFF-89BC-3AEA5B7FF7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773C2106-77CE-42E1-839F-925EAEBB2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="" xmlns:a16="http://schemas.microsoft.com/office/drawing/2014/main" id="{E2807D33-BD1F-4B09-8D93-63C06DB3C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="" xmlns:a16="http://schemas.microsoft.com/office/drawing/2014/main" id="{84BDF3E8-157B-47D1-AF8E-FE1EFF0612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="" xmlns:a16="http://schemas.microsoft.com/office/drawing/2014/main" id="{68B482B5-E0FD-406A-99B2-297DF3335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="" xmlns:a16="http://schemas.microsoft.com/office/drawing/2014/main" id="{B8750F30-12E8-410B-8709-78F1EF3BBE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DB2D030A-4700-4CC4-A971-F119F8372C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B4E516DB-F66E-4E88-8CAA-67153F5618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="" xmlns:a16="http://schemas.microsoft.com/office/drawing/2014/main" id="{DF749FDD-DD56-4DC9-A379-77E1106981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6AD95087-E0AF-45D3-B824-EFFCBBECDE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="" xmlns:a16="http://schemas.microsoft.com/office/drawing/2014/main" id="{2D21010F-3DE2-4881-B9D5-3415C4E05D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="" xmlns:a16="http://schemas.microsoft.com/office/drawing/2014/main" id="{2AFDF4BC-8E99-4A2C-9EF2-4B98A05C2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="" xmlns:a16="http://schemas.microsoft.com/office/drawing/2014/main" id="{BB8EAEE8-22EA-4103-A02E-5043474C4B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="" xmlns:a16="http://schemas.microsoft.com/office/drawing/2014/main" id="{7148ABD2-E447-429F-B97E-86494051C1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="" xmlns:a16="http://schemas.microsoft.com/office/drawing/2014/main" id="{99900F4A-F8CA-456E-9FA0-34572621C0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="" xmlns:a16="http://schemas.microsoft.com/office/drawing/2014/main" id="{DF5CD0A9-E49B-4968-886B-41C1A66D23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="" xmlns:a16="http://schemas.microsoft.com/office/drawing/2014/main" id="{7E462582-7383-4272-A323-85C9D137C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="" xmlns:a16="http://schemas.microsoft.com/office/drawing/2014/main" id="{CB472F67-7C37-4D80-B346-DE30D44B55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="" xmlns:a16="http://schemas.microsoft.com/office/drawing/2014/main" id="{19A8AE83-358F-4D4E-91C7-F09E35097A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="" xmlns:a16="http://schemas.microsoft.com/office/drawing/2014/main" id="{C4B79436-9285-45DE-A9FB-B3DD750738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="" xmlns:a16="http://schemas.microsoft.com/office/drawing/2014/main" id="{B0BF8BF3-C90A-483A-B61E-13D2C41FBA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="" xmlns:a16="http://schemas.microsoft.com/office/drawing/2014/main" id="{31011274-F329-444B-9B06-69DD2EC449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="" xmlns:a16="http://schemas.microsoft.com/office/drawing/2014/main" id="{DB8B1D39-5B9A-4B4E-849B-A5821A2460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="" xmlns:a16="http://schemas.microsoft.com/office/drawing/2014/main" id="{336ECD63-75C2-4A32-A31B-30BB30972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638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457" y="378823"/>
            <a:ext cx="10611531" cy="596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6697F791-5FFA-4164-899F-EB52EA72B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4E28A1A9-FB81-4816-AAEA-C3B4309469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773AB25-A422-41AA-9737-5E04C1966D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AF0552B8-DE8C-40DF-B29F-1728E6A10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AD0D387-1584-4477-B5F8-52B50D4F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="" xmlns:a16="http://schemas.microsoft.com/office/drawing/2014/main" id="{22C90122-8CF0-4164-B596-168DE41D39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E74D534E-37A6-4D27-9C47-0B2F052783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1C1C156E-D2E0-468A-9B19-79521D69BF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="" xmlns:a16="http://schemas.microsoft.com/office/drawing/2014/main" id="{14C97F11-4F6C-4DFF-89BC-3AEA5B7FF7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773C2106-77CE-42E1-839F-925EAEBB2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="" xmlns:a16="http://schemas.microsoft.com/office/drawing/2014/main" id="{E2807D33-BD1F-4B09-8D93-63C06DB3C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="" xmlns:a16="http://schemas.microsoft.com/office/drawing/2014/main" id="{84BDF3E8-157B-47D1-AF8E-FE1EFF0612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="" xmlns:a16="http://schemas.microsoft.com/office/drawing/2014/main" id="{68B482B5-E0FD-406A-99B2-297DF3335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="" xmlns:a16="http://schemas.microsoft.com/office/drawing/2014/main" id="{B8750F30-12E8-410B-8709-78F1EF3BBE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DB2D030A-4700-4CC4-A971-F119F8372C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B4E516DB-F66E-4E88-8CAA-67153F5618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="" xmlns:a16="http://schemas.microsoft.com/office/drawing/2014/main" id="{DF749FDD-DD56-4DC9-A379-77E1106981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6AD95087-E0AF-45D3-B824-EFFCBBECDE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="" xmlns:a16="http://schemas.microsoft.com/office/drawing/2014/main" id="{2D21010F-3DE2-4881-B9D5-3415C4E05D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="" xmlns:a16="http://schemas.microsoft.com/office/drawing/2014/main" id="{2AFDF4BC-8E99-4A2C-9EF2-4B98A05C2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="" xmlns:a16="http://schemas.microsoft.com/office/drawing/2014/main" id="{BB8EAEE8-22EA-4103-A02E-5043474C4B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="" xmlns:a16="http://schemas.microsoft.com/office/drawing/2014/main" id="{7148ABD2-E447-429F-B97E-86494051C1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="" xmlns:a16="http://schemas.microsoft.com/office/drawing/2014/main" id="{99900F4A-F8CA-456E-9FA0-34572621C0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="" xmlns:a16="http://schemas.microsoft.com/office/drawing/2014/main" id="{DF5CD0A9-E49B-4968-886B-41C1A66D23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="" xmlns:a16="http://schemas.microsoft.com/office/drawing/2014/main" id="{7E462582-7383-4272-A323-85C9D137C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="" xmlns:a16="http://schemas.microsoft.com/office/drawing/2014/main" id="{CB472F67-7C37-4D80-B346-DE30D44B55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="" xmlns:a16="http://schemas.microsoft.com/office/drawing/2014/main" id="{19A8AE83-358F-4D4E-91C7-F09E35097A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="" xmlns:a16="http://schemas.microsoft.com/office/drawing/2014/main" id="{C4B79436-9285-45DE-A9FB-B3DD750738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="" xmlns:a16="http://schemas.microsoft.com/office/drawing/2014/main" id="{B0BF8BF3-C90A-483A-B61E-13D2C41FBA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="" xmlns:a16="http://schemas.microsoft.com/office/drawing/2014/main" id="{31011274-F329-444B-9B06-69DD2EC449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="" xmlns:a16="http://schemas.microsoft.com/office/drawing/2014/main" id="{DB8B1D39-5B9A-4B4E-849B-A5821A2460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="" xmlns:a16="http://schemas.microsoft.com/office/drawing/2014/main" id="{336ECD63-75C2-4A32-A31B-30BB30972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25" y="548640"/>
            <a:ext cx="10572750" cy="58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574766"/>
            <a:ext cx="10506075" cy="56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3138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6697F791-5FFA-4164-899F-EB52EA72B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4E28A1A9-FB81-4816-AAEA-C3B4309469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773AB25-A422-41AA-9737-5E04C1966D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AF0552B8-DE8C-40DF-B29F-1728E6A10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AD0D387-1584-4477-B5F8-52B50D4F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="" xmlns:a16="http://schemas.microsoft.com/office/drawing/2014/main" id="{22C90122-8CF0-4164-B596-168DE41D39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E74D534E-37A6-4D27-9C47-0B2F052783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1C1C156E-D2E0-468A-9B19-79521D69BF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="" xmlns:a16="http://schemas.microsoft.com/office/drawing/2014/main" id="{14C97F11-4F6C-4DFF-89BC-3AEA5B7FF7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773C2106-77CE-42E1-839F-925EAEBB2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="" xmlns:a16="http://schemas.microsoft.com/office/drawing/2014/main" id="{E2807D33-BD1F-4B09-8D93-63C06DB3C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="" xmlns:a16="http://schemas.microsoft.com/office/drawing/2014/main" id="{84BDF3E8-157B-47D1-AF8E-FE1EFF0612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="" xmlns:a16="http://schemas.microsoft.com/office/drawing/2014/main" id="{68B482B5-E0FD-406A-99B2-297DF3335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="" xmlns:a16="http://schemas.microsoft.com/office/drawing/2014/main" id="{B8750F30-12E8-410B-8709-78F1EF3BBE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DB2D030A-4700-4CC4-A971-F119F8372C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B4E516DB-F66E-4E88-8CAA-67153F5618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="" xmlns:a16="http://schemas.microsoft.com/office/drawing/2014/main" id="{DF749FDD-DD56-4DC9-A379-77E1106981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6AD95087-E0AF-45D3-B824-EFFCBBECDE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="" xmlns:a16="http://schemas.microsoft.com/office/drawing/2014/main" id="{2D21010F-3DE2-4881-B9D5-3415C4E05D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="" xmlns:a16="http://schemas.microsoft.com/office/drawing/2014/main" id="{2AFDF4BC-8E99-4A2C-9EF2-4B98A05C2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="" xmlns:a16="http://schemas.microsoft.com/office/drawing/2014/main" id="{BB8EAEE8-22EA-4103-A02E-5043474C4B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="" xmlns:a16="http://schemas.microsoft.com/office/drawing/2014/main" id="{7148ABD2-E447-429F-B97E-86494051C1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="" xmlns:a16="http://schemas.microsoft.com/office/drawing/2014/main" id="{99900F4A-F8CA-456E-9FA0-34572621C0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="" xmlns:a16="http://schemas.microsoft.com/office/drawing/2014/main" id="{DF5CD0A9-E49B-4968-886B-41C1A66D23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="" xmlns:a16="http://schemas.microsoft.com/office/drawing/2014/main" id="{7E462582-7383-4272-A323-85C9D137C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="" xmlns:a16="http://schemas.microsoft.com/office/drawing/2014/main" id="{CB472F67-7C37-4D80-B346-DE30D44B55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="" xmlns:a16="http://schemas.microsoft.com/office/drawing/2014/main" id="{19A8AE83-358F-4D4E-91C7-F09E35097A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="" xmlns:a16="http://schemas.microsoft.com/office/drawing/2014/main" id="{C4B79436-9285-45DE-A9FB-B3DD750738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="" xmlns:a16="http://schemas.microsoft.com/office/drawing/2014/main" id="{B0BF8BF3-C90A-483A-B61E-13D2C41FBA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="" xmlns:a16="http://schemas.microsoft.com/office/drawing/2014/main" id="{31011274-F329-444B-9B06-69DD2EC449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="" xmlns:a16="http://schemas.microsoft.com/office/drawing/2014/main" id="{DB8B1D39-5B9A-4B4E-849B-A5821A2460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="" xmlns:a16="http://schemas.microsoft.com/office/drawing/2014/main" id="{336ECD63-75C2-4A32-A31B-30BB30972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394" y="313510"/>
            <a:ext cx="10750732" cy="569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6697F791-5FFA-4164-899F-EB52EA72B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4E28A1A9-FB81-4816-AAEA-C3B4309469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773AB25-A422-41AA-9737-5E04C1966D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AF0552B8-DE8C-40DF-B29F-1728E6A10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6AD0D387-1584-4477-B5F8-52B50D4F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="" xmlns:a16="http://schemas.microsoft.com/office/drawing/2014/main" id="{22C90122-8CF0-4164-B596-168DE41D39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="" xmlns:a16="http://schemas.microsoft.com/office/drawing/2014/main" id="{E74D534E-37A6-4D27-9C47-0B2F052783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="" xmlns:a16="http://schemas.microsoft.com/office/drawing/2014/main" id="{1C1C156E-D2E0-468A-9B19-79521D69BF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="" xmlns:a16="http://schemas.microsoft.com/office/drawing/2014/main" id="{14C97F11-4F6C-4DFF-89BC-3AEA5B7FF7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="" xmlns:a16="http://schemas.microsoft.com/office/drawing/2014/main" id="{773C2106-77CE-42E1-839F-925EAEBB2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="" xmlns:a16="http://schemas.microsoft.com/office/drawing/2014/main" id="{E2807D33-BD1F-4B09-8D93-63C06DB3C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="" xmlns:a16="http://schemas.microsoft.com/office/drawing/2014/main" id="{84BDF3E8-157B-47D1-AF8E-FE1EFF0612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="" xmlns:a16="http://schemas.microsoft.com/office/drawing/2014/main" id="{68B482B5-E0FD-406A-99B2-297DF3335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="" xmlns:a16="http://schemas.microsoft.com/office/drawing/2014/main" id="{B8750F30-12E8-410B-8709-78F1EF3BBE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="" xmlns:a16="http://schemas.microsoft.com/office/drawing/2014/main" id="{DB2D030A-4700-4CC4-A971-F119F8372C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="" xmlns:a16="http://schemas.microsoft.com/office/drawing/2014/main" id="{B4E516DB-F66E-4E88-8CAA-67153F5618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="" xmlns:a16="http://schemas.microsoft.com/office/drawing/2014/main" id="{DF749FDD-DD56-4DC9-A379-77E1106981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="" xmlns:a16="http://schemas.microsoft.com/office/drawing/2014/main" id="{6AD95087-E0AF-45D3-B824-EFFCBBECDE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="" xmlns:a16="http://schemas.microsoft.com/office/drawing/2014/main" id="{2D21010F-3DE2-4881-B9D5-3415C4E05D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="" xmlns:a16="http://schemas.microsoft.com/office/drawing/2014/main" id="{2AFDF4BC-8E99-4A2C-9EF2-4B98A05C2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="" xmlns:a16="http://schemas.microsoft.com/office/drawing/2014/main" id="{BB8EAEE8-22EA-4103-A02E-5043474C4B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="" xmlns:a16="http://schemas.microsoft.com/office/drawing/2014/main" id="{7148ABD2-E447-429F-B97E-86494051C1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="" xmlns:a16="http://schemas.microsoft.com/office/drawing/2014/main" id="{99900F4A-F8CA-456E-9FA0-34572621C0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="" xmlns:a16="http://schemas.microsoft.com/office/drawing/2014/main" id="{DF5CD0A9-E49B-4968-886B-41C1A66D23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="" xmlns:a16="http://schemas.microsoft.com/office/drawing/2014/main" id="{7E462582-7383-4272-A323-85C9D137C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="" xmlns:a16="http://schemas.microsoft.com/office/drawing/2014/main" id="{CB472F67-7C37-4D80-B346-DE30D44B55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="" xmlns:a16="http://schemas.microsoft.com/office/drawing/2014/main" id="{19A8AE83-358F-4D4E-91C7-F09E35097A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="" xmlns:a16="http://schemas.microsoft.com/office/drawing/2014/main" id="{C4B79436-9285-45DE-A9FB-B3DD750738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="" xmlns:a16="http://schemas.microsoft.com/office/drawing/2014/main" id="{B0BF8BF3-C90A-483A-B61E-13D2C41FBA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="" xmlns:a16="http://schemas.microsoft.com/office/drawing/2014/main" id="{31011274-F329-444B-9B06-69DD2EC449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="" xmlns:a16="http://schemas.microsoft.com/office/drawing/2014/main" id="{DB8B1D39-5B9A-4B4E-849B-A5821A2460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="" xmlns:a16="http://schemas.microsoft.com/office/drawing/2014/main" id="{336ECD63-75C2-4A32-A31B-30BB30972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269" y="352697"/>
            <a:ext cx="11103427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6697F791-5FFA-4164-899F-EB52EA72B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4E28A1A9-FB81-4816-AAEA-C3B4309469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773AB25-A422-41AA-9737-5E04C1966D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AF0552B8-DE8C-40DF-B29F-1728E6A10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AD0D387-1584-4477-B5F8-52B50D4F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="" xmlns:a16="http://schemas.microsoft.com/office/drawing/2014/main" id="{22C90122-8CF0-4164-B596-168DE41D39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E74D534E-37A6-4D27-9C47-0B2F052783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1C1C156E-D2E0-468A-9B19-79521D69BF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="" xmlns:a16="http://schemas.microsoft.com/office/drawing/2014/main" id="{14C97F11-4F6C-4DFF-89BC-3AEA5B7FF7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773C2106-77CE-42E1-839F-925EAEBB2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="" xmlns:a16="http://schemas.microsoft.com/office/drawing/2014/main" id="{E2807D33-BD1F-4B09-8D93-63C06DB3C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="" xmlns:a16="http://schemas.microsoft.com/office/drawing/2014/main" id="{84BDF3E8-157B-47D1-AF8E-FE1EFF0612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="" xmlns:a16="http://schemas.microsoft.com/office/drawing/2014/main" id="{68B482B5-E0FD-406A-99B2-297DF3335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="" xmlns:a16="http://schemas.microsoft.com/office/drawing/2014/main" id="{B8750F30-12E8-410B-8709-78F1EF3BBE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DB2D030A-4700-4CC4-A971-F119F8372C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B4E516DB-F66E-4E88-8CAA-67153F5618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="" xmlns:a16="http://schemas.microsoft.com/office/drawing/2014/main" id="{DF749FDD-DD56-4DC9-A379-77E1106981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6AD95087-E0AF-45D3-B824-EFFCBBECDE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="" xmlns:a16="http://schemas.microsoft.com/office/drawing/2014/main" id="{2D21010F-3DE2-4881-B9D5-3415C4E05D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="" xmlns:a16="http://schemas.microsoft.com/office/drawing/2014/main" id="{2AFDF4BC-8E99-4A2C-9EF2-4B98A05C2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="" xmlns:a16="http://schemas.microsoft.com/office/drawing/2014/main" id="{BB8EAEE8-22EA-4103-A02E-5043474C4B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="" xmlns:a16="http://schemas.microsoft.com/office/drawing/2014/main" id="{7148ABD2-E447-429F-B97E-86494051C1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="" xmlns:a16="http://schemas.microsoft.com/office/drawing/2014/main" id="{99900F4A-F8CA-456E-9FA0-34572621C0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="" xmlns:a16="http://schemas.microsoft.com/office/drawing/2014/main" id="{DF5CD0A9-E49B-4968-886B-41C1A66D23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="" xmlns:a16="http://schemas.microsoft.com/office/drawing/2014/main" id="{7E462582-7383-4272-A323-85C9D137C4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="" xmlns:a16="http://schemas.microsoft.com/office/drawing/2014/main" id="{CB472F67-7C37-4D80-B346-DE30D44B55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="" xmlns:a16="http://schemas.microsoft.com/office/drawing/2014/main" id="{19A8AE83-358F-4D4E-91C7-F09E35097A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="" xmlns:a16="http://schemas.microsoft.com/office/drawing/2014/main" id="{C4B79436-9285-45DE-A9FB-B3DD750738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="" xmlns:a16="http://schemas.microsoft.com/office/drawing/2014/main" id="{B0BF8BF3-C90A-483A-B61E-13D2C41FBA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="" xmlns:a16="http://schemas.microsoft.com/office/drawing/2014/main" id="{31011274-F329-444B-9B06-69DD2EC449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="" xmlns:a16="http://schemas.microsoft.com/office/drawing/2014/main" id="{DB8B1D39-5B9A-4B4E-849B-A5821A2460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="" xmlns:a16="http://schemas.microsoft.com/office/drawing/2014/main" id="{336ECD63-75C2-4A32-A31B-30BB30972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8903" y="483327"/>
            <a:ext cx="10541726" cy="547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</Words>
  <Application>Microsoft Office PowerPoint</Application>
  <PresentationFormat>Custom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          Car CASE STUDY</vt:lpstr>
      <vt:lpstr>       Feature description</vt:lpstr>
      <vt:lpstr>               Data visualization</vt:lpstr>
      <vt:lpstr>Slide 4</vt:lpstr>
      <vt:lpstr>Slide 5</vt:lpstr>
      <vt:lpstr>Slide 6</vt:lpstr>
      <vt:lpstr>Slide 7</vt:lpstr>
      <vt:lpstr>Slide 8</vt:lpstr>
      <vt:lpstr>Slide 9</vt:lpstr>
      <vt:lpstr>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Prachi</cp:lastModifiedBy>
  <cp:revision>18</cp:revision>
  <dcterms:created xsi:type="dcterms:W3CDTF">2019-06-16T18:29:35Z</dcterms:created>
  <dcterms:modified xsi:type="dcterms:W3CDTF">2022-06-09T15:16:56Z</dcterms:modified>
</cp:coreProperties>
</file>