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96" r:id="rId10"/>
    <p:sldId id="297" r:id="rId11"/>
    <p:sldId id="298" r:id="rId12"/>
    <p:sldId id="299" r:id="rId13"/>
    <p:sldId id="300" r:id="rId14"/>
    <p:sldId id="302" r:id="rId15"/>
    <p:sldId id="301" r:id="rId16"/>
    <p:sldId id="266" r:id="rId17"/>
    <p:sldId id="30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464" y="1122363"/>
            <a:ext cx="9740536" cy="2387600"/>
          </a:xfrm>
        </p:spPr>
        <p:txBody>
          <a:bodyPr/>
          <a:lstStyle/>
          <a:p>
            <a:r>
              <a:rPr lang="en-US" dirty="0" err="1" smtClean="0"/>
              <a:t>Malignent</a:t>
            </a:r>
            <a:r>
              <a:rPr lang="en-US" dirty="0" smtClean="0"/>
              <a:t> Comment </a:t>
            </a:r>
            <a:r>
              <a:rPr lang="en-US" dirty="0" smtClean="0"/>
              <a:t>CASE </a:t>
            </a:r>
            <a:r>
              <a:rPr lang="en-US" dirty="0"/>
              <a:t>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 smtClean="0"/>
              <a:t>poonam</a:t>
            </a:r>
            <a:r>
              <a:rPr lang="en-US" dirty="0" smtClean="0"/>
              <a:t> </a:t>
            </a:r>
            <a:r>
              <a:rPr lang="en-US" dirty="0" err="1" smtClean="0"/>
              <a:t>kocheta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Multinomial </a:t>
            </a:r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029" y="2272937"/>
            <a:ext cx="10489474" cy="417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3668" y="2249487"/>
            <a:ext cx="8712925" cy="425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Linear </a:t>
            </a:r>
            <a:r>
              <a:rPr lang="en-US" dirty="0" smtClean="0"/>
              <a:t>SVC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8354" y="1737360"/>
            <a:ext cx="8490857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Multinomial Naïve Bayer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430" y="1959430"/>
            <a:ext cx="7001690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Logistic  Regression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4925" y="2207623"/>
            <a:ext cx="6844937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Linear SVC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1050" y="2011680"/>
            <a:ext cx="783771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CONCLUSION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154" y="2246811"/>
            <a:ext cx="10332720" cy="159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11" y="3744279"/>
            <a:ext cx="10594657" cy="216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2777" y="509452"/>
            <a:ext cx="10319657" cy="564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1203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 Feature description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112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25528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5400" dirty="0" smtClean="0"/>
              <a:t>Data visualization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63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839" y="470263"/>
            <a:ext cx="10254343" cy="546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463" y="587829"/>
            <a:ext cx="10672354" cy="51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3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8903" y="718457"/>
            <a:ext cx="9744891" cy="551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8903" y="431074"/>
            <a:ext cx="10149839" cy="578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522514"/>
            <a:ext cx="9196251" cy="527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</Words>
  <Application>Microsoft Office PowerPoint</Application>
  <PresentationFormat>Custom</PresentationFormat>
  <Paragraphs>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Malignent Comment CASE STUDY</vt:lpstr>
      <vt:lpstr>       Feature description</vt:lpstr>
      <vt:lpstr>               Data visualization</vt:lpstr>
      <vt:lpstr>Slide 4</vt:lpstr>
      <vt:lpstr>Slide 5</vt:lpstr>
      <vt:lpstr>Slide 6</vt:lpstr>
      <vt:lpstr>Slide 7</vt:lpstr>
      <vt:lpstr>Slide 8</vt:lpstr>
      <vt:lpstr>Slide 9</vt:lpstr>
      <vt:lpstr>      Multinomial Naive Bayes regression</vt:lpstr>
      <vt:lpstr>                  Logistic regression</vt:lpstr>
      <vt:lpstr>                            Linear SVC</vt:lpstr>
      <vt:lpstr>            Multinomial Naïve Bayer</vt:lpstr>
      <vt:lpstr>              Logistic  Regression </vt:lpstr>
      <vt:lpstr>                         Linear SVC </vt:lpstr>
      <vt:lpstr>                       CONCLUSION</vt:lpstr>
      <vt:lpstr>Slide 17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Prachi</cp:lastModifiedBy>
  <cp:revision>22</cp:revision>
  <dcterms:created xsi:type="dcterms:W3CDTF">2019-06-16T18:29:35Z</dcterms:created>
  <dcterms:modified xsi:type="dcterms:W3CDTF">2022-07-15T17:11:35Z</dcterms:modified>
</cp:coreProperties>
</file>