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</a:t>
            </a:r>
            <a:r>
              <a:rPr lang="en-US" dirty="0" smtClean="0"/>
              <a:t> </a:t>
            </a:r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dirty="0" err="1" smtClean="0"/>
              <a:t>poonam</a:t>
            </a:r>
            <a:r>
              <a:rPr lang="en-US" dirty="0" smtClean="0"/>
              <a:t> </a:t>
            </a:r>
            <a:r>
              <a:rPr lang="en-US" dirty="0" err="1" smtClean="0"/>
              <a:t>kocheta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966" y="457201"/>
            <a:ext cx="10450285" cy="577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18" y="431074"/>
            <a:ext cx="11364686" cy="568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dirty="0" err="1" smtClean="0"/>
              <a:t>Modle</a:t>
            </a:r>
            <a:r>
              <a:rPr lang="en-US" dirty="0" smtClean="0"/>
              <a:t> training 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264" y="457200"/>
            <a:ext cx="11155680" cy="61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1203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  Feature description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1120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0" name="Title 49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98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" y="391885"/>
            <a:ext cx="10437223" cy="624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25528"/>
          </a:xfrm>
        </p:spPr>
        <p:txBody>
          <a:bodyPr/>
          <a:lstStyle/>
          <a:p>
            <a:r>
              <a:rPr lang="en-US" dirty="0" smtClean="0"/>
              <a:t>               </a:t>
            </a:r>
            <a:r>
              <a:rPr lang="en-US" sz="5400" dirty="0" smtClean="0"/>
              <a:t>Data visualization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638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828" y="261257"/>
            <a:ext cx="10776857" cy="613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514" y="378823"/>
            <a:ext cx="10776857" cy="586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0343" y="339635"/>
            <a:ext cx="10097588" cy="610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2149" y="418011"/>
            <a:ext cx="10541725" cy="581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275" y="326571"/>
            <a:ext cx="10776856" cy="58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</Words>
  <Application>Microsoft Office PowerPoint</Application>
  <PresentationFormat>Custom</PresentationFormat>
  <Paragraphs>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CREDIT  CASE STUDY</vt:lpstr>
      <vt:lpstr>       Feature description</vt:lpstr>
      <vt:lpstr>Slide 3</vt:lpstr>
      <vt:lpstr>               Data visualization</vt:lpstr>
      <vt:lpstr>Slide 5</vt:lpstr>
      <vt:lpstr>Slide 6</vt:lpstr>
      <vt:lpstr>Slide 7</vt:lpstr>
      <vt:lpstr>Slide 8</vt:lpstr>
      <vt:lpstr>Slide 9</vt:lpstr>
      <vt:lpstr>Slide 10</vt:lpstr>
      <vt:lpstr>Slide 11</vt:lpstr>
      <vt:lpstr>       Modle training and conclusion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Prachi</cp:lastModifiedBy>
  <cp:revision>16</cp:revision>
  <dcterms:created xsi:type="dcterms:W3CDTF">2019-06-16T18:29:35Z</dcterms:created>
  <dcterms:modified xsi:type="dcterms:W3CDTF">2022-06-02T14:13:44Z</dcterms:modified>
</cp:coreProperties>
</file>