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2786233-C6B5-4E03-B44C-3590C746F861}" type="datetimeFigureOut">
              <a:rPr lang="en-IN" smtClean="0"/>
              <a:t>18-04-2022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D271F38A-1204-412D-A2E7-6786120848C4}"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786233-C6B5-4E03-B44C-3590C746F861}"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786233-C6B5-4E03-B44C-3590C746F861}"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786233-C6B5-4E03-B44C-3590C746F861}"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786233-C6B5-4E03-B44C-3590C746F861}"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D271F38A-1204-412D-A2E7-6786120848C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786233-C6B5-4E03-B44C-3590C746F861}"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786233-C6B5-4E03-B44C-3590C746F861}"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786233-C6B5-4E03-B44C-3590C746F861}"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86233-C6B5-4E03-B44C-3590C746F861}"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786233-C6B5-4E03-B44C-3590C746F861}"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786233-C6B5-4E03-B44C-3590C746F861}"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1F38A-1204-412D-A2E7-6786120848C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2786233-C6B5-4E03-B44C-3590C746F861}" type="datetimeFigureOut">
              <a:rPr lang="en-IN" smtClean="0"/>
              <a:t>18-04-2022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271F38A-1204-412D-A2E7-6786120848C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exploratory data analysis (</a:t>
            </a:r>
            <a:r>
              <a:rPr lang="en-IN" dirty="0" err="1"/>
              <a:t>indian</a:t>
            </a:r>
            <a:r>
              <a:rPr lang="en-IN" dirty="0"/>
              <a:t> premier league)</a:t>
            </a:r>
          </a:p>
        </p:txBody>
      </p:sp>
      <p:sp>
        <p:nvSpPr>
          <p:cNvPr id="3" name="Subtitle 2"/>
          <p:cNvSpPr>
            <a:spLocks noGrp="1"/>
          </p:cNvSpPr>
          <p:nvPr>
            <p:ph type="subTitle" idx="1"/>
          </p:nvPr>
        </p:nvSpPr>
        <p:spPr>
          <a:xfrm>
            <a:off x="-108520" y="3331698"/>
            <a:ext cx="7880920" cy="3526302"/>
          </a:xfrm>
        </p:spPr>
        <p:txBody>
          <a:bodyPr>
            <a:normAutofit/>
          </a:bodyPr>
          <a:lstStyle/>
          <a:p>
            <a:r>
              <a:rPr lang="en-US" dirty="0" smtClean="0"/>
              <a:t>Presented by</a:t>
            </a:r>
          </a:p>
          <a:p>
            <a:pPr algn="l"/>
            <a:r>
              <a:rPr lang="en-US" dirty="0" smtClean="0"/>
              <a:t>1:Vaishanvi </a:t>
            </a:r>
            <a:r>
              <a:rPr lang="en-US" dirty="0" err="1" smtClean="0"/>
              <a:t>sandip</a:t>
            </a:r>
            <a:r>
              <a:rPr lang="en-US" dirty="0" smtClean="0"/>
              <a:t> </a:t>
            </a:r>
            <a:r>
              <a:rPr lang="en-US" dirty="0" err="1" smtClean="0"/>
              <a:t>kulkarni</a:t>
            </a:r>
            <a:r>
              <a:rPr lang="en-US" dirty="0" smtClean="0"/>
              <a:t>.</a:t>
            </a:r>
          </a:p>
          <a:p>
            <a:pPr algn="l"/>
            <a:r>
              <a:rPr lang="en-US" dirty="0" smtClean="0"/>
              <a:t>2:Poonam </a:t>
            </a:r>
            <a:r>
              <a:rPr lang="en-US" dirty="0" err="1" smtClean="0"/>
              <a:t>changdeo</a:t>
            </a:r>
            <a:r>
              <a:rPr lang="en-US" dirty="0" smtClean="0"/>
              <a:t> </a:t>
            </a:r>
            <a:r>
              <a:rPr lang="en-US" dirty="0" err="1" smtClean="0"/>
              <a:t>bhosale</a:t>
            </a:r>
            <a:r>
              <a:rPr lang="en-US" dirty="0" smtClean="0"/>
              <a:t>.</a:t>
            </a:r>
            <a:endParaRPr lang="en-US" dirty="0"/>
          </a:p>
          <a:p>
            <a:pPr algn="l"/>
            <a:r>
              <a:rPr lang="en-US" dirty="0" smtClean="0"/>
              <a:t>3:Amruta </a:t>
            </a:r>
            <a:r>
              <a:rPr lang="en-US" dirty="0" err="1" smtClean="0"/>
              <a:t>sambhaji</a:t>
            </a:r>
            <a:r>
              <a:rPr lang="en-US" dirty="0" smtClean="0"/>
              <a:t> </a:t>
            </a:r>
            <a:r>
              <a:rPr lang="en-US" dirty="0" err="1" smtClean="0"/>
              <a:t>khalate</a:t>
            </a:r>
            <a:r>
              <a:rPr lang="en-US" dirty="0" smtClean="0"/>
              <a:t>.</a:t>
            </a:r>
            <a:endParaRPr lang="en-US" dirty="0"/>
          </a:p>
          <a:p>
            <a:pPr algn="l"/>
            <a:r>
              <a:rPr lang="en-US" dirty="0" smtClean="0"/>
              <a:t>4:Jaydeep </a:t>
            </a:r>
            <a:r>
              <a:rPr lang="en-US" dirty="0" err="1" smtClean="0"/>
              <a:t>hanumant</a:t>
            </a:r>
            <a:r>
              <a:rPr lang="en-US" dirty="0" smtClean="0"/>
              <a:t> </a:t>
            </a:r>
            <a:r>
              <a:rPr lang="en-US" dirty="0" err="1" smtClean="0"/>
              <a:t>natakale</a:t>
            </a:r>
            <a:r>
              <a:rPr lang="en-US" dirty="0" smtClean="0"/>
              <a:t>.       </a:t>
            </a:r>
          </a:p>
          <a:p>
            <a:pPr algn="l"/>
            <a:r>
              <a:rPr lang="en-US" dirty="0"/>
              <a:t> </a:t>
            </a:r>
            <a:r>
              <a:rPr lang="en-US" dirty="0" smtClean="0"/>
              <a:t>                                                      </a:t>
            </a:r>
            <a:endParaRPr lang="en-IN" dirty="0"/>
          </a:p>
        </p:txBody>
      </p:sp>
    </p:spTree>
    <p:extLst>
      <p:ext uri="{BB962C8B-B14F-4D97-AF65-F5344CB8AC3E}">
        <p14:creationId xmlns:p14="http://schemas.microsoft.com/office/powerpoint/2010/main" val="229956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392"/>
            <a:ext cx="8316416" cy="1800200"/>
          </a:xfrm>
        </p:spPr>
        <p:txBody>
          <a:bodyPr>
            <a:normAutofit/>
          </a:bodyPr>
          <a:lstStyle/>
          <a:p>
            <a:r>
              <a:rPr lang="en-US" dirty="0" smtClean="0"/>
              <a:t>Contents</a:t>
            </a:r>
            <a:br>
              <a:rPr lang="en-US" dirty="0" smtClean="0"/>
            </a:br>
            <a:endParaRPr lang="en-IN" dirty="0"/>
          </a:p>
        </p:txBody>
      </p:sp>
      <p:sp>
        <p:nvSpPr>
          <p:cNvPr id="3" name="Subtitle 2"/>
          <p:cNvSpPr>
            <a:spLocks noGrp="1"/>
          </p:cNvSpPr>
          <p:nvPr>
            <p:ph type="subTitle" idx="1"/>
          </p:nvPr>
        </p:nvSpPr>
        <p:spPr>
          <a:xfrm>
            <a:off x="467544" y="1412776"/>
            <a:ext cx="7304856" cy="5184576"/>
          </a:xfrm>
        </p:spPr>
        <p:txBody>
          <a:bodyPr/>
          <a:lstStyle/>
          <a:p>
            <a:r>
              <a:rPr lang="en-US" dirty="0" smtClean="0"/>
              <a:t>Abstract</a:t>
            </a:r>
          </a:p>
          <a:p>
            <a:r>
              <a:rPr lang="en-US" dirty="0" smtClean="0"/>
              <a:t>Introduction</a:t>
            </a:r>
          </a:p>
          <a:p>
            <a:r>
              <a:rPr lang="en-US" dirty="0" smtClean="0"/>
              <a:t>Literature survey</a:t>
            </a:r>
          </a:p>
          <a:p>
            <a:r>
              <a:rPr lang="en-US" dirty="0" smtClean="0"/>
              <a:t>Proposed system</a:t>
            </a:r>
          </a:p>
          <a:p>
            <a:r>
              <a:rPr lang="en-US" dirty="0" smtClean="0"/>
              <a:t>Future scope</a:t>
            </a:r>
          </a:p>
          <a:p>
            <a:r>
              <a:rPr lang="en-US" dirty="0" smtClean="0"/>
              <a:t>Conclusion</a:t>
            </a:r>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60498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43408"/>
            <a:ext cx="8229600" cy="1296144"/>
          </a:xfrm>
        </p:spPr>
        <p:txBody>
          <a:bodyPr/>
          <a:lstStyle/>
          <a:p>
            <a:r>
              <a:rPr lang="en-US" dirty="0"/>
              <a:t>ABSTRACT</a:t>
            </a:r>
            <a:endParaRPr lang="en-IN" dirty="0"/>
          </a:p>
        </p:txBody>
      </p:sp>
      <p:sp>
        <p:nvSpPr>
          <p:cNvPr id="3" name="Subtitle 2"/>
          <p:cNvSpPr>
            <a:spLocks noGrp="1"/>
          </p:cNvSpPr>
          <p:nvPr>
            <p:ph type="subTitle" idx="1"/>
          </p:nvPr>
        </p:nvSpPr>
        <p:spPr>
          <a:xfrm>
            <a:off x="251520" y="1484784"/>
            <a:ext cx="8640960" cy="4608512"/>
          </a:xfrm>
        </p:spPr>
        <p:txBody>
          <a:bodyPr>
            <a:normAutofit/>
          </a:bodyPr>
          <a:lstStyle/>
          <a:p>
            <a:r>
              <a:rPr lang="en-US" dirty="0" smtClean="0"/>
              <a:t> </a:t>
            </a:r>
            <a:r>
              <a:rPr lang="en-US" sz="2400" dirty="0"/>
              <a:t>A detailed analysis of the complete IPL dataset and visualization of various features necessary for IPL evaluation is performed. M</a:t>
            </a:r>
            <a:r>
              <a:rPr lang="en-US" sz="2400" dirty="0" smtClean="0"/>
              <a:t>achine </a:t>
            </a:r>
            <a:r>
              <a:rPr lang="en-US" sz="2400" dirty="0"/>
              <a:t>learning algorithms have been used to compare and predict the winner between any two teams. Few models exist that try to rank players either based on simple formulae or based on few mathematical models. Efficiency was very low, in the absence of valuable data sets in large proportions. This is because enough data was not available when these models were suggested. </a:t>
            </a:r>
            <a:endParaRPr lang="en-IN" sz="2400" dirty="0"/>
          </a:p>
        </p:txBody>
      </p:sp>
    </p:spTree>
    <p:extLst>
      <p:ext uri="{BB962C8B-B14F-4D97-AF65-F5344CB8AC3E}">
        <p14:creationId xmlns:p14="http://schemas.microsoft.com/office/powerpoint/2010/main" val="380826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95536"/>
            <a:ext cx="8229600" cy="2664296"/>
          </a:xfrm>
        </p:spPr>
        <p:txBody>
          <a:bodyPr/>
          <a:lstStyle/>
          <a:p>
            <a:r>
              <a:rPr lang="en-US" dirty="0" smtClean="0"/>
              <a:t>introduction</a:t>
            </a:r>
            <a:endParaRPr lang="en-IN" dirty="0"/>
          </a:p>
        </p:txBody>
      </p:sp>
      <p:sp>
        <p:nvSpPr>
          <p:cNvPr id="3" name="Subtitle 2"/>
          <p:cNvSpPr>
            <a:spLocks noGrp="1"/>
          </p:cNvSpPr>
          <p:nvPr>
            <p:ph type="subTitle" idx="1"/>
          </p:nvPr>
        </p:nvSpPr>
        <p:spPr>
          <a:xfrm>
            <a:off x="251520" y="1412776"/>
            <a:ext cx="8712968" cy="4824536"/>
          </a:xfrm>
        </p:spPr>
        <p:txBody>
          <a:bodyPr>
            <a:normAutofit fontScale="85000" lnSpcReduction="10000"/>
          </a:bodyPr>
          <a:lstStyle/>
          <a:p>
            <a:pPr marL="457200" indent="-457200" algn="l">
              <a:buFont typeface="Wingdings" pitchFamily="2" charset="2"/>
              <a:buChar char="§"/>
            </a:pPr>
            <a:r>
              <a:rPr lang="en-US" dirty="0" smtClean="0"/>
              <a:t> Cricket </a:t>
            </a:r>
            <a:r>
              <a:rPr lang="en-US" dirty="0"/>
              <a:t>is a thrill to both play the game and to watch it </a:t>
            </a:r>
            <a:r>
              <a:rPr lang="en-US" dirty="0" smtClean="0"/>
              <a:t>and</a:t>
            </a:r>
          </a:p>
          <a:p>
            <a:pPr algn="l"/>
            <a:r>
              <a:rPr lang="en-US" dirty="0" smtClean="0"/>
              <a:t>       its importance </a:t>
            </a:r>
            <a:r>
              <a:rPr lang="en-US" dirty="0"/>
              <a:t>is no less than any sporting </a:t>
            </a:r>
            <a:r>
              <a:rPr lang="en-US" dirty="0" smtClean="0"/>
              <a:t>event.</a:t>
            </a:r>
          </a:p>
          <a:p>
            <a:pPr marL="457200" indent="-457200" algn="l">
              <a:buFont typeface="Wingdings" pitchFamily="2" charset="2"/>
              <a:buChar char="§"/>
            </a:pPr>
            <a:r>
              <a:rPr lang="en-US" dirty="0" smtClean="0"/>
              <a:t>Particularly </a:t>
            </a:r>
            <a:r>
              <a:rPr lang="en-US" dirty="0"/>
              <a:t>after the advent of IPL, it gained huge popularity among people of all age groups, throughout the universe. </a:t>
            </a:r>
            <a:endParaRPr lang="en-US" dirty="0" smtClean="0"/>
          </a:p>
          <a:p>
            <a:pPr marL="457200" indent="-457200" algn="l">
              <a:buFont typeface="Wingdings" pitchFamily="2" charset="2"/>
              <a:buChar char="§"/>
            </a:pPr>
            <a:r>
              <a:rPr lang="en-US" dirty="0" smtClean="0"/>
              <a:t>On </a:t>
            </a:r>
            <a:r>
              <a:rPr lang="en-US" dirty="0"/>
              <a:t>one hand where it is said that cricket is totally unpredictable, whereas on the other hand, this is also very true that, cricket matches results heavily rely on the past statistical data</a:t>
            </a:r>
            <a:r>
              <a:rPr lang="en-US" dirty="0" smtClean="0"/>
              <a:t>.</a:t>
            </a:r>
          </a:p>
          <a:p>
            <a:pPr marL="457200" indent="-457200" algn="l">
              <a:buFont typeface="Wingdings" pitchFamily="2" charset="2"/>
              <a:buChar char="§"/>
            </a:pPr>
            <a:r>
              <a:rPr lang="en-US" dirty="0" smtClean="0"/>
              <a:t> There </a:t>
            </a:r>
            <a:r>
              <a:rPr lang="en-US" dirty="0"/>
              <a:t>is a need for an accurate prediction model, which could provide comprehensive analysis on players (his standards, strength, weakness), teams and could also predict higher chances of one team winning over the other.</a:t>
            </a:r>
            <a:endParaRPr lang="en-IN" dirty="0"/>
          </a:p>
        </p:txBody>
      </p:sp>
    </p:spTree>
    <p:extLst>
      <p:ext uri="{BB962C8B-B14F-4D97-AF65-F5344CB8AC3E}">
        <p14:creationId xmlns:p14="http://schemas.microsoft.com/office/powerpoint/2010/main" val="132993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59432"/>
            <a:ext cx="8229600" cy="1728192"/>
          </a:xfrm>
        </p:spPr>
        <p:txBody>
          <a:bodyPr>
            <a:normAutofit/>
          </a:bodyPr>
          <a:lstStyle/>
          <a:p>
            <a:r>
              <a:rPr lang="en-IN" dirty="0"/>
              <a:t>LITERATURE SURVEY</a:t>
            </a:r>
          </a:p>
        </p:txBody>
      </p:sp>
      <p:sp>
        <p:nvSpPr>
          <p:cNvPr id="3" name="Subtitle 2"/>
          <p:cNvSpPr>
            <a:spLocks noGrp="1"/>
          </p:cNvSpPr>
          <p:nvPr>
            <p:ph type="subTitle" idx="1"/>
          </p:nvPr>
        </p:nvSpPr>
        <p:spPr>
          <a:xfrm>
            <a:off x="251520" y="1556792"/>
            <a:ext cx="8712968" cy="4392488"/>
          </a:xfrm>
        </p:spPr>
        <p:txBody>
          <a:bodyPr>
            <a:normAutofit fontScale="92500" lnSpcReduction="10000"/>
          </a:bodyPr>
          <a:lstStyle/>
          <a:p>
            <a:pPr marL="457200" indent="-457200" algn="l">
              <a:buFont typeface="Wingdings" pitchFamily="2" charset="2"/>
              <a:buChar char="§"/>
            </a:pPr>
            <a:r>
              <a:rPr lang="en-US" dirty="0" smtClean="0"/>
              <a:t> Surveying </a:t>
            </a:r>
            <a:r>
              <a:rPr lang="en-US" dirty="0"/>
              <a:t>deep into analyzing cricket gives us the </a:t>
            </a:r>
            <a:r>
              <a:rPr lang="en-US" dirty="0" smtClean="0"/>
              <a:t>following  insights</a:t>
            </a:r>
            <a:r>
              <a:rPr lang="en-US" dirty="0"/>
              <a:t>. </a:t>
            </a:r>
            <a:endParaRPr lang="en-US" dirty="0" smtClean="0"/>
          </a:p>
          <a:p>
            <a:pPr marL="457200" indent="-457200" algn="l">
              <a:buFont typeface="Wingdings" pitchFamily="2" charset="2"/>
              <a:buChar char="§"/>
            </a:pPr>
            <a:r>
              <a:rPr lang="en-US" dirty="0" smtClean="0"/>
              <a:t>Dynamic </a:t>
            </a:r>
            <a:r>
              <a:rPr lang="en-US" dirty="0"/>
              <a:t>programming models were used by Clarke to suggest the batting strategies which were optimal </a:t>
            </a:r>
          </a:p>
          <a:p>
            <a:pPr marL="457200" indent="-457200" algn="l">
              <a:buFont typeface="Wingdings" pitchFamily="2" charset="2"/>
              <a:buChar char="§"/>
            </a:pPr>
            <a:r>
              <a:rPr lang="en-US" dirty="0" smtClean="0"/>
              <a:t>. He </a:t>
            </a:r>
            <a:r>
              <a:rPr lang="en-US" dirty="0"/>
              <a:t>suggested that it is the ball by ball nature of the cricket that </a:t>
            </a:r>
            <a:r>
              <a:rPr lang="en-US" dirty="0" smtClean="0"/>
              <a:t>   makes </a:t>
            </a:r>
            <a:r>
              <a:rPr lang="en-US" dirty="0"/>
              <a:t>it suitable for </a:t>
            </a:r>
            <a:r>
              <a:rPr lang="en-US" dirty="0" smtClean="0"/>
              <a:t>dynamic programming</a:t>
            </a:r>
            <a:r>
              <a:rPr lang="en-US" dirty="0"/>
              <a:t>. As a part of his findings, it was able to suggest few computations at any stage of the innings, along with a few extra estimates like he runs to be scored totally, etc</a:t>
            </a:r>
            <a:r>
              <a:rPr lang="en-US" dirty="0" smtClean="0"/>
              <a:t>.</a:t>
            </a:r>
          </a:p>
          <a:p>
            <a:pPr marL="457200" indent="-457200" algn="l">
              <a:buFont typeface="Wingdings" pitchFamily="2" charset="2"/>
              <a:buChar char="§"/>
            </a:pPr>
            <a:r>
              <a:rPr lang="en-US" dirty="0" smtClean="0"/>
              <a:t> </a:t>
            </a:r>
          </a:p>
        </p:txBody>
      </p:sp>
    </p:spTree>
    <p:extLst>
      <p:ext uri="{BB962C8B-B14F-4D97-AF65-F5344CB8AC3E}">
        <p14:creationId xmlns:p14="http://schemas.microsoft.com/office/powerpoint/2010/main" val="161498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683568"/>
            <a:ext cx="8229600" cy="2952328"/>
          </a:xfrm>
        </p:spPr>
        <p:txBody>
          <a:bodyPr/>
          <a:lstStyle/>
          <a:p>
            <a:r>
              <a:rPr lang="en-IN" dirty="0" smtClean="0"/>
              <a:t> </a:t>
            </a:r>
            <a:r>
              <a:rPr lang="en-IN" dirty="0"/>
              <a:t>PROPOSED SYSTEM</a:t>
            </a:r>
          </a:p>
        </p:txBody>
      </p:sp>
      <p:sp>
        <p:nvSpPr>
          <p:cNvPr id="3" name="Subtitle 2"/>
          <p:cNvSpPr>
            <a:spLocks noGrp="1"/>
          </p:cNvSpPr>
          <p:nvPr>
            <p:ph type="subTitle" idx="1"/>
          </p:nvPr>
        </p:nvSpPr>
        <p:spPr>
          <a:xfrm>
            <a:off x="251520" y="1196752"/>
            <a:ext cx="8640960" cy="3887546"/>
          </a:xfrm>
        </p:spPr>
        <p:txBody>
          <a:bodyPr>
            <a:normAutofit fontScale="92500" lnSpcReduction="10000"/>
          </a:bodyPr>
          <a:lstStyle/>
          <a:p>
            <a:r>
              <a:rPr lang="en-US" dirty="0"/>
              <a:t>We have implemented the following modules for analysis, prediction, ranking and visualization. </a:t>
            </a:r>
          </a:p>
          <a:p>
            <a:pPr marL="457200" indent="-457200" algn="l">
              <a:buFont typeface="Wingdings" pitchFamily="2" charset="2"/>
              <a:buChar char="§"/>
            </a:pPr>
            <a:r>
              <a:rPr lang="en-US" dirty="0" smtClean="0"/>
              <a:t> </a:t>
            </a:r>
            <a:r>
              <a:rPr lang="en-US" dirty="0"/>
              <a:t>Processing of datasets </a:t>
            </a:r>
            <a:endParaRPr lang="en-US" dirty="0" smtClean="0"/>
          </a:p>
          <a:p>
            <a:pPr marL="457200" indent="-457200" algn="l">
              <a:buFont typeface="Wingdings" pitchFamily="2" charset="2"/>
              <a:buChar char="§"/>
            </a:pPr>
            <a:r>
              <a:rPr lang="en-US" dirty="0"/>
              <a:t> </a:t>
            </a:r>
            <a:r>
              <a:rPr lang="en-US" dirty="0" smtClean="0"/>
              <a:t>Batsmen </a:t>
            </a:r>
            <a:r>
              <a:rPr lang="en-US" dirty="0"/>
              <a:t>performance analysis </a:t>
            </a:r>
            <a:endParaRPr lang="en-US" dirty="0" smtClean="0"/>
          </a:p>
          <a:p>
            <a:pPr marL="457200" indent="-457200" algn="l">
              <a:buFont typeface="Wingdings" pitchFamily="2" charset="2"/>
              <a:buChar char="§"/>
            </a:pPr>
            <a:r>
              <a:rPr lang="en-US" dirty="0"/>
              <a:t> </a:t>
            </a:r>
            <a:r>
              <a:rPr lang="en-US" dirty="0" smtClean="0"/>
              <a:t>Bowler </a:t>
            </a:r>
            <a:r>
              <a:rPr lang="en-US" dirty="0"/>
              <a:t>performance analysis – Match analysis – </a:t>
            </a:r>
            <a:r>
              <a:rPr lang="en-US" dirty="0" smtClean="0"/>
              <a:t>    Head-on-head </a:t>
            </a:r>
            <a:r>
              <a:rPr lang="en-US" dirty="0"/>
              <a:t>analysis of </a:t>
            </a:r>
            <a:r>
              <a:rPr lang="en-US" dirty="0" smtClean="0"/>
              <a:t>teams</a:t>
            </a:r>
          </a:p>
          <a:p>
            <a:pPr marL="457200" indent="-457200" algn="l">
              <a:buFont typeface="Wingdings" pitchFamily="2" charset="2"/>
              <a:buChar char="§"/>
            </a:pPr>
            <a:r>
              <a:rPr lang="en-US" dirty="0" smtClean="0"/>
              <a:t> Team </a:t>
            </a:r>
            <a:r>
              <a:rPr lang="en-US" dirty="0"/>
              <a:t>overall performance </a:t>
            </a:r>
            <a:r>
              <a:rPr lang="en-US" dirty="0" smtClean="0"/>
              <a:t>analysis</a:t>
            </a:r>
          </a:p>
          <a:p>
            <a:pPr marL="457200" indent="-457200" algn="l">
              <a:buFont typeface="Wingdings" pitchFamily="2" charset="2"/>
              <a:buChar char="§"/>
            </a:pPr>
            <a:r>
              <a:rPr lang="en-US" dirty="0" smtClean="0"/>
              <a:t> Ranking </a:t>
            </a:r>
            <a:r>
              <a:rPr lang="en-US" dirty="0"/>
              <a:t>of teams </a:t>
            </a:r>
            <a:endParaRPr lang="en-US" dirty="0" smtClean="0"/>
          </a:p>
          <a:p>
            <a:pPr marL="457200" indent="-457200" algn="l">
              <a:buFont typeface="Wingdings" pitchFamily="2" charset="2"/>
              <a:buChar char="§"/>
            </a:pPr>
            <a:r>
              <a:rPr lang="en-US" dirty="0"/>
              <a:t> </a:t>
            </a:r>
            <a:r>
              <a:rPr lang="en-US" dirty="0" smtClean="0"/>
              <a:t>Match </a:t>
            </a:r>
            <a:r>
              <a:rPr lang="en-US" dirty="0"/>
              <a:t>prediction</a:t>
            </a:r>
            <a:endParaRPr lang="en-IN" dirty="0"/>
          </a:p>
        </p:txBody>
      </p:sp>
    </p:spTree>
    <p:extLst>
      <p:ext uri="{BB962C8B-B14F-4D97-AF65-F5344CB8AC3E}">
        <p14:creationId xmlns:p14="http://schemas.microsoft.com/office/powerpoint/2010/main" val="316373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763688"/>
            <a:ext cx="8229600" cy="4523928"/>
          </a:xfrm>
        </p:spPr>
        <p:txBody>
          <a:bodyPr/>
          <a:lstStyle/>
          <a:p>
            <a:r>
              <a:rPr lang="en-IN" dirty="0"/>
              <a:t>FUTURE SCOPE</a:t>
            </a:r>
          </a:p>
        </p:txBody>
      </p:sp>
      <p:sp>
        <p:nvSpPr>
          <p:cNvPr id="3" name="Subtitle 2"/>
          <p:cNvSpPr>
            <a:spLocks noGrp="1"/>
          </p:cNvSpPr>
          <p:nvPr>
            <p:ph type="subTitle" idx="1"/>
          </p:nvPr>
        </p:nvSpPr>
        <p:spPr>
          <a:xfrm>
            <a:off x="395536" y="2132856"/>
            <a:ext cx="8352928" cy="4464496"/>
          </a:xfrm>
        </p:spPr>
        <p:txBody>
          <a:bodyPr>
            <a:normAutofit/>
          </a:bodyPr>
          <a:lstStyle/>
          <a:p>
            <a:r>
              <a:rPr lang="en-US" sz="2500" dirty="0"/>
              <a:t>In future, making minor changes the model can also be made to work with the ODI and test matches. The international matches can be </a:t>
            </a:r>
            <a:r>
              <a:rPr lang="en-US" sz="2500" dirty="0" err="1"/>
              <a:t>analysed</a:t>
            </a:r>
            <a:r>
              <a:rPr lang="en-US" sz="2500" dirty="0"/>
              <a:t> in a similar way and more visualizations can be added to the functions. The system can also be made to adapt more file formats of data for better analysis of varied forms of data collected.</a:t>
            </a:r>
            <a:endParaRPr lang="en-IN" sz="2500" dirty="0"/>
          </a:p>
        </p:txBody>
      </p:sp>
    </p:spTree>
    <p:extLst>
      <p:ext uri="{BB962C8B-B14F-4D97-AF65-F5344CB8AC3E}">
        <p14:creationId xmlns:p14="http://schemas.microsoft.com/office/powerpoint/2010/main" val="26856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15416"/>
            <a:ext cx="8229600" cy="1944216"/>
          </a:xfrm>
        </p:spPr>
        <p:txBody>
          <a:bodyPr/>
          <a:lstStyle/>
          <a:p>
            <a:r>
              <a:rPr lang="en-IN" dirty="0"/>
              <a:t>CONCLUSION</a:t>
            </a:r>
          </a:p>
        </p:txBody>
      </p:sp>
      <p:sp>
        <p:nvSpPr>
          <p:cNvPr id="3" name="Subtitle 2"/>
          <p:cNvSpPr>
            <a:spLocks noGrp="1"/>
          </p:cNvSpPr>
          <p:nvPr>
            <p:ph type="subTitle" idx="1"/>
          </p:nvPr>
        </p:nvSpPr>
        <p:spPr>
          <a:xfrm>
            <a:off x="251520" y="1916832"/>
            <a:ext cx="8568952" cy="6192688"/>
          </a:xfrm>
        </p:spPr>
        <p:txBody>
          <a:bodyPr>
            <a:normAutofit/>
          </a:bodyPr>
          <a:lstStyle/>
          <a:p>
            <a:r>
              <a:rPr lang="en-US" sz="2400" dirty="0"/>
              <a:t>The approach has brought out analysis and visualization of various aspects of IPL matches in all the possible ways and gives useful results to the user. This information is of great value. It could be of great help to team owners (who purchase players for their teams in auction every year), captain and coaches to make the right selection for playing 11, to invest in the right team for betting and lastly for the people who are curious about IPL and its statistics.</a:t>
            </a:r>
            <a:endParaRPr lang="en-IN" sz="2400" dirty="0"/>
          </a:p>
        </p:txBody>
      </p:sp>
    </p:spTree>
    <p:extLst>
      <p:ext uri="{BB962C8B-B14F-4D97-AF65-F5344CB8AC3E}">
        <p14:creationId xmlns:p14="http://schemas.microsoft.com/office/powerpoint/2010/main" val="731212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205</TotalTime>
  <Words>548</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exploratory data analysis (indian premier league)</vt:lpstr>
      <vt:lpstr>Contents </vt:lpstr>
      <vt:lpstr>ABSTRACT</vt:lpstr>
      <vt:lpstr>introduction</vt:lpstr>
      <vt:lpstr>LITERATURE SURVEY</vt:lpstr>
      <vt:lpstr> PROPOSED SYSTEM</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(indian premier league)</dc:title>
  <dc:creator>ABOLI</dc:creator>
  <cp:lastModifiedBy>ABOLI</cp:lastModifiedBy>
  <cp:revision>17</cp:revision>
  <dcterms:created xsi:type="dcterms:W3CDTF">2022-04-18T13:33:13Z</dcterms:created>
  <dcterms:modified xsi:type="dcterms:W3CDTF">2022-04-18T16:58:35Z</dcterms:modified>
</cp:coreProperties>
</file>