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fb1fa5a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fb1fa5a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&lt;Click&gt; Motivation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MTA is the backbone of the New York Public transportation. Millions of people rely on it as their transportation mechanism.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&lt;Click&gt;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Big public events often put more strain on the system which is already strained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chemeClr val="dk1"/>
                </a:solidFill>
              </a:rPr>
              <a:t>&lt;Click&gt;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New York school department is planning to host sports competition for middle school students at Barclays center.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&lt;Click&gt;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3.a     This will be held during the summer time. It is estimated that around 5000 students along with families will travel to Barclays center to attend the event.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&lt;Click&gt;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3.b.    They will most likely use MTA as the transport mechanism. The 7 closest stations within walking distance to Barclays center will be most likely be used by the student.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&lt;Click&gt; Objective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New York School department wants to establish a MTA ridership pattern for summer season for the 7 closest station to barclays center. In order to establish a pattern, goal is to analyze last 3 years worth of Turnstile data for summer.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&lt;Click&gt; Goal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The goal here is to establish the best week for the kids  to travel to barclays center via the 7 closest stations 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As this event will be held in 2022, this established week will be used by the New Yourk Schook Department to plan for additional security, transport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6fb1fa5ac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6fb1fa5ac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6fb1fa5ac_0_2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6fb1fa5ac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6fb1fa5ac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6fb1fa5ac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6fb1fa5ac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6fb1fa5ac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6fb1fa5ac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6fb1fa5ac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92929"/>
                </a:solidFill>
                <a:highlight>
                  <a:schemeClr val="lt1"/>
                </a:highlight>
              </a:rPr>
              <a:t>From this analysis, we can conclude that </a:t>
            </a:r>
            <a:r>
              <a:rPr b="1" lang="en-GB" sz="1200">
                <a:solidFill>
                  <a:srgbClr val="24292E"/>
                </a:solidFill>
                <a:highlight>
                  <a:schemeClr val="lt1"/>
                </a:highlight>
              </a:rPr>
              <a:t>lowest entry volume for stations near by Barclays center during first week of June.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4292E"/>
                </a:solidFill>
                <a:highlight>
                  <a:schemeClr val="lt1"/>
                </a:highlight>
              </a:rPr>
              <a:t>The best week to travel is first week of June ,This way kids can travel safely using MTA to attend the event.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4292E"/>
                </a:solidFill>
                <a:highlight>
                  <a:schemeClr val="lt1"/>
                </a:highlight>
              </a:rPr>
              <a:t>During this time  MTA can plan additional security during the time slots throughout the transit system.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506625"/>
            <a:ext cx="4028400" cy="11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674EA7"/>
                </a:solidFill>
              </a:rPr>
              <a:t>MTA LOW TRAFFIC WEEK FOR KIDS SAFE </a:t>
            </a:r>
            <a:r>
              <a:rPr lang="en-GB" sz="2000">
                <a:solidFill>
                  <a:srgbClr val="674EA7"/>
                </a:solidFill>
              </a:rPr>
              <a:t>TRAVEL</a:t>
            </a:r>
            <a:endParaRPr b="1" sz="2000">
              <a:solidFill>
                <a:srgbClr val="674EA7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0900" y="3880150"/>
            <a:ext cx="40932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480">
                <a:solidFill>
                  <a:srgbClr val="674EA7"/>
                </a:solidFill>
              </a:rPr>
              <a:t>EXPLORATORY DATA ANALYSIS PROJECT</a:t>
            </a:r>
            <a:endParaRPr b="1" sz="1480">
              <a:solidFill>
                <a:srgbClr val="674EA7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175" y="240425"/>
            <a:ext cx="4028427" cy="47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13675" y="169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600">
              <a:solidFill>
                <a:srgbClr val="674EA7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998000" y="995775"/>
            <a:ext cx="70305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Motivation</a:t>
            </a:r>
            <a:endParaRPr b="1" sz="11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MTA is the backbone of the </a:t>
            </a: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York</a:t>
            </a: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Transportation.</a:t>
            </a:r>
            <a:endParaRPr b="1" sz="11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Big public events often put strain on the system </a:t>
            </a:r>
            <a:endParaRPr b="1" sz="11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Sports Competition for middle school students at Barclays Center </a:t>
            </a:r>
            <a:endParaRPr b="1" sz="11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lphaL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Estimated 5000 students and families to use MTA 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lphaL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 closest stations to Barclays to be used.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 EDA on MTA ridership using the turnstile data for last three summer seasons to establish traffic pattern by week.</a:t>
            </a:r>
            <a:endParaRPr b="1" sz="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Establish best week to travel to Barclays Center via the 7 closest MTA stations.</a:t>
            </a:r>
            <a:endParaRPr b="1" sz="11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arabicPeriod"/>
            </a:pP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Establish best week to travel in 2022 for MTA and New York school department to plan event (security, additional trains)</a:t>
            </a:r>
            <a:r>
              <a:rPr b="1" lang="en-GB" sz="12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74E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075450"/>
            <a:ext cx="70305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1" sz="11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Collect MTA Turnstile data for 2018, 2019 and 2021 for summer season (May,June and July)</a:t>
            </a:r>
            <a:endParaRPr b="1" sz="11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Filter this data only for the 7 closest stations:</a:t>
            </a:r>
            <a:endParaRPr b="1" sz="11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900"/>
              <a:buFont typeface="Arial"/>
              <a:buAutoNum type="alphaLcPeriod"/>
            </a:pPr>
            <a:r>
              <a:rPr b="1" lang="en-GB" sz="9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ATLANTIC AV</a:t>
            </a:r>
            <a:endParaRPr b="1" sz="9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900"/>
              <a:buFont typeface="Arial"/>
              <a:buAutoNum type="alphaLcPeriod"/>
            </a:pPr>
            <a:r>
              <a:rPr b="1" lang="en-GB" sz="9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FLATBUSH AV-B.C        </a:t>
            </a:r>
            <a:endParaRPr b="1" sz="9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900"/>
              <a:buFont typeface="Arial"/>
              <a:buAutoNum type="alphaLcPeriod"/>
            </a:pPr>
            <a:r>
              <a:rPr b="1" lang="en-GB" sz="9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ATL AV-BARCLAY</a:t>
            </a:r>
            <a:endParaRPr b="1" sz="9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900"/>
              <a:buFont typeface="Arial"/>
              <a:buAutoNum type="alphaLcPeriod"/>
            </a:pPr>
            <a:r>
              <a:rPr b="1" lang="en-GB" sz="9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 AV</a:t>
            </a:r>
            <a:endParaRPr b="1" sz="9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900"/>
              <a:buFont typeface="Arial"/>
              <a:buAutoNum type="alphaLcPeriod"/>
            </a:pPr>
            <a:r>
              <a:rPr b="1" lang="en-GB" sz="9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BERGEN ST</a:t>
            </a:r>
            <a:endParaRPr b="1" sz="9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900"/>
              <a:buFont typeface="Arial"/>
              <a:buAutoNum type="alphaLcPeriod"/>
            </a:pPr>
            <a:r>
              <a:rPr b="1" lang="en-GB" sz="9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FULTON ST</a:t>
            </a:r>
            <a:endParaRPr b="1" sz="9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900"/>
              <a:buFont typeface="Arial"/>
              <a:buAutoNum type="alphaLcPeriod"/>
            </a:pPr>
            <a:r>
              <a:rPr b="1" lang="en-GB" sz="9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LAFAYETTE AV</a:t>
            </a:r>
            <a:endParaRPr b="1" sz="9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74EA7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Explore MTA data to calculate weekly MTA Turnstile Entries for above stations.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weekly entries by above station.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Tools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74EA7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Pandas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Matplotlib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Seaborn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Jupyter Notebook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2350700" y="4531500"/>
            <a:ext cx="703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Total number of entries f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or year 2021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47550"/>
            <a:ext cx="7108127" cy="293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757900"/>
            <a:ext cx="70305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74E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50" y="143930"/>
            <a:ext cx="9143999" cy="512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75" y="89400"/>
            <a:ext cx="4336676" cy="23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725" y="2537951"/>
            <a:ext cx="3658223" cy="236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50" y="2537950"/>
            <a:ext cx="3468211" cy="23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803375"/>
            <a:ext cx="70305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74E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73500" y="1331375"/>
            <a:ext cx="70305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week 22!! - First week of June.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300"/>
              <a:buFont typeface="Arial"/>
              <a:buAutoNum type="arabicPeriod"/>
            </a:pPr>
            <a:r>
              <a:rPr b="1" lang="en-GB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station for transit: Atlantic Avenue station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