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>
        <p:scale>
          <a:sx n="100" d="100"/>
          <a:sy n="100" d="100"/>
        </p:scale>
        <p:origin x="14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5BAD-9BED-6974-0136-5D51E0A2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E9022-92C2-4365-D3CE-A491D940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4448-B031-F25B-B659-6B3672FD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05AF-F520-1CE1-EF85-C55645F3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DBC4-27C7-65F4-899F-786629EC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89A-DAD7-F8E8-7FDC-51868554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65F13-AF2B-C73E-5D17-8EE71DE4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6B7C-0B8D-DBEF-614B-4F3BAFF4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BA54-0DA5-B35C-81A1-BF640E07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A0A4-1B72-4E06-3A11-F666EAC5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52874-EE1F-5337-23CA-4FEEA9FF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C4BA9-14ED-D2AF-1C2B-7D05EF903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301F-1641-9BE7-73FB-EF3BE75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5853-C057-1CAB-557D-7F2A7F9A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15AB-5914-5CC3-1546-3A303B08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5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FCA3-E24E-E116-2298-75787AE3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74D4-F619-4DCF-8EC3-29361403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62FE-DA06-A3B2-B21E-9ED59EE9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19B0-3E99-449E-7D5C-2BE84C75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882D-6345-E6BC-A8CD-0583BC18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5F2E-CAF9-3ACA-2509-AFD4EDB5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20460-E7EF-AF0E-6210-9BA3D995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8275-2D6D-DED9-D120-43EB2825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940B-274D-E7DC-84D3-28D80BE2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5965-F14B-1F93-28BF-6A65E4F4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2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563C-0EBB-946B-DBEA-15371946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9DFC-6151-983F-4816-A09FE92E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8161B-7624-CC20-B9B5-13178F27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2957A-8CC3-3412-2119-04125DC0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7E52-74AC-4215-DD82-3C37E892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BA34-38A2-73CF-53A4-4D894A0E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4C3E-E1A9-3DFF-2FA6-6A72A7E1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D4143-90FD-32F1-AEC5-FD8CC10B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AF57A-2F8E-216A-A203-BDA70113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34B61-2D0E-D917-BD78-CD0D4E770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6A0EB-E220-2AA8-28E9-E5780C931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DD437-6055-87F5-060F-D61FF5CA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8C66-D9CE-8D14-F3A7-38C4A71E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744E2-3350-6C97-A96C-D5811B60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5BE0-64CA-1D39-B6A7-017E9BD2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D3879-BCE9-0917-5549-E26DDAFF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B4F16-0FBA-9619-1E60-FFB1C00D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799C1-5B35-CB0B-7253-53F72BB6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3A150-1D26-4036-4FC3-7005C2FF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8DD95-A26E-0000-6FB0-180093C2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0D50-902F-653E-76F9-7388F89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E2D2-5804-3631-DCD8-59860A32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B8D6-ADB9-CEF5-DE58-87905642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1BA72-BDF5-0E4D-9963-4FDBC8F8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370F-F81F-070F-A72F-FF78A1D5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CD17-FD95-3259-5D41-F621024C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5416A-BCCA-935F-37D8-3776A096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B1F8-1C81-7A23-5BE9-7C4E6F8D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1422B-01AD-98A9-4A68-EEB77901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5879-B1DC-4168-C1EC-41D06E871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C0948-18B6-DA42-C8A9-2ECC01B9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23715-6878-C4D2-6381-D09D03A0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2AE60-9416-9F82-4DE7-CDE5B5F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57EE-9770-EE5D-6BF5-82935995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C5B0C-19CB-E409-2272-93792301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53B3-9E16-901C-F7F6-1C4FD1143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06B1-BC5D-4255-84FB-1000606C94B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7B76-A8F2-44D0-05A7-E595667F6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3990-516B-6B6F-193F-EC4A091CA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301F-CD24-46E1-844F-664062DF5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FECB-48D4-3EEB-A9FF-C5B376098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7CFA8-DEC8-D3B8-2692-5369159E6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9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8D00-77F9-F93E-9B79-7F4743B3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8" y="182189"/>
            <a:ext cx="5257800" cy="649362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List down all static class</a:t>
            </a:r>
          </a:p>
          <a:p>
            <a:r>
              <a:rPr lang="en-US" sz="1800" dirty="0"/>
              <a:t>List down all static method in .framework</a:t>
            </a:r>
          </a:p>
          <a:p>
            <a:r>
              <a:rPr lang="en-US" sz="1800" dirty="0"/>
              <a:t>Use of static method</a:t>
            </a:r>
          </a:p>
          <a:p>
            <a:r>
              <a:rPr lang="en-US" sz="1800" dirty="0"/>
              <a:t>Use of constructor</a:t>
            </a:r>
          </a:p>
          <a:p>
            <a:r>
              <a:rPr lang="en-US" sz="1800" dirty="0"/>
              <a:t>What is constructor overloading</a:t>
            </a:r>
          </a:p>
          <a:p>
            <a:r>
              <a:rPr lang="en-US" sz="1800" dirty="0"/>
              <a:t>Use of Method overloading</a:t>
            </a:r>
          </a:p>
          <a:p>
            <a:r>
              <a:rPr lang="en-US" sz="1800" dirty="0"/>
              <a:t>Use of inheritance</a:t>
            </a:r>
          </a:p>
          <a:p>
            <a:r>
              <a:rPr lang="en-US" sz="1800" dirty="0"/>
              <a:t>What is data hiding / encapsulation</a:t>
            </a:r>
          </a:p>
          <a:p>
            <a:r>
              <a:rPr lang="en-US" sz="1800" dirty="0"/>
              <a:t>Various way to achieve polymorphism</a:t>
            </a:r>
          </a:p>
          <a:p>
            <a:r>
              <a:rPr lang="en-US" sz="1800" dirty="0"/>
              <a:t>Use of </a:t>
            </a:r>
            <a:r>
              <a:rPr lang="en-US" sz="1800" dirty="0" err="1"/>
              <a:t>readonly</a:t>
            </a:r>
            <a:r>
              <a:rPr lang="en-US" sz="1800" dirty="0"/>
              <a:t> key word</a:t>
            </a:r>
          </a:p>
          <a:p>
            <a:r>
              <a:rPr lang="en-US" sz="1800" dirty="0"/>
              <a:t>What is read only property</a:t>
            </a:r>
          </a:p>
          <a:p>
            <a:r>
              <a:rPr lang="en-US" sz="1800" dirty="0"/>
              <a:t>What is write only property</a:t>
            </a:r>
          </a:p>
          <a:p>
            <a:r>
              <a:rPr lang="en-US" sz="1800" dirty="0"/>
              <a:t>Why we need public getter setter</a:t>
            </a:r>
          </a:p>
          <a:p>
            <a:r>
              <a:rPr lang="en-US" sz="1800" dirty="0"/>
              <a:t>List down </a:t>
            </a:r>
            <a:r>
              <a:rPr lang="en-US" sz="1800" dirty="0" err="1"/>
              <a:t>readonly</a:t>
            </a:r>
            <a:r>
              <a:rPr lang="en-US" sz="1800" dirty="0"/>
              <a:t> </a:t>
            </a:r>
            <a:r>
              <a:rPr lang="en-US" sz="1800" dirty="0" err="1"/>
              <a:t>propery</a:t>
            </a:r>
            <a:r>
              <a:rPr lang="en-US" sz="1800" dirty="0"/>
              <a:t> in framework</a:t>
            </a:r>
          </a:p>
          <a:p>
            <a:r>
              <a:rPr lang="en-US" sz="1800" dirty="0"/>
              <a:t>Latest version of </a:t>
            </a:r>
            <a:r>
              <a:rPr lang="en-US" sz="1800" dirty="0" err="1"/>
              <a:t>.net</a:t>
            </a:r>
            <a:r>
              <a:rPr lang="en-US" sz="1800" dirty="0"/>
              <a:t> frame work</a:t>
            </a:r>
          </a:p>
          <a:p>
            <a:r>
              <a:rPr lang="en-US" sz="1800" dirty="0"/>
              <a:t>Difference between const , static and </a:t>
            </a:r>
            <a:r>
              <a:rPr lang="en-US" sz="1800" dirty="0" err="1"/>
              <a:t>readonly</a:t>
            </a:r>
            <a:endParaRPr lang="en-US" sz="1800" dirty="0"/>
          </a:p>
          <a:p>
            <a:r>
              <a:rPr lang="en-US" sz="1800" dirty="0"/>
              <a:t>Use of static constructor</a:t>
            </a:r>
          </a:p>
          <a:p>
            <a:r>
              <a:rPr lang="en-US" sz="1800" dirty="0"/>
              <a:t>Can you create object of sealed class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E4C29-C02D-7C32-4EB4-853DF5893998}"/>
              </a:ext>
            </a:extLst>
          </p:cNvPr>
          <p:cNvSpPr txBox="1"/>
          <p:nvPr/>
        </p:nvSpPr>
        <p:spPr>
          <a:xfrm>
            <a:off x="5002305" y="-15035"/>
            <a:ext cx="632011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value type data and reference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call by value and call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ref and out key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access modifier for top level class, struct and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to use inheritance and when to use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down all abstract class in frame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virtual and override key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sealed key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class and 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use of </a:t>
            </a:r>
            <a:r>
              <a:rPr lang="en-US" dirty="0" err="1"/>
              <a:t>enum</a:t>
            </a:r>
            <a:r>
              <a:rPr lang="en-US" dirty="0"/>
              <a:t> and list down </a:t>
            </a:r>
            <a:r>
              <a:rPr lang="en-US" dirty="0" err="1"/>
              <a:t>enum</a:t>
            </a:r>
            <a:r>
              <a:rPr lang="en-US" dirty="0"/>
              <a:t> observed in frame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utility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new key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using key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call parent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method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JIT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MSIL CLR CTS </a:t>
            </a:r>
            <a:r>
              <a:rPr lang="en-US" dirty="0" err="1"/>
              <a:t>GACUtil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</a:t>
            </a:r>
            <a:r>
              <a:rPr lang="en-US" dirty="0" err="1"/>
              <a:t>trypass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Convert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string and string builder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create object of static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3979-75E7-5A5E-22F3-C8DD3C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3" y="0"/>
            <a:ext cx="5262281" cy="6544235"/>
          </a:xfrm>
        </p:spPr>
        <p:txBody>
          <a:bodyPr>
            <a:normAutofit fontScale="62500" lnSpcReduction="20000"/>
          </a:bodyPr>
          <a:lstStyle/>
          <a:p>
            <a:r>
              <a:rPr lang="en-US" sz="1600" dirty="0"/>
              <a:t>Difference between var dynamic and object</a:t>
            </a:r>
          </a:p>
          <a:p>
            <a:r>
              <a:rPr lang="en-US" sz="1600" dirty="0"/>
              <a:t>What is params key word</a:t>
            </a:r>
          </a:p>
          <a:p>
            <a:r>
              <a:rPr lang="en-US" sz="1600" dirty="0"/>
              <a:t>What is typecasting</a:t>
            </a:r>
          </a:p>
          <a:p>
            <a:r>
              <a:rPr lang="en-US" sz="1600" dirty="0"/>
              <a:t>What is down casting</a:t>
            </a:r>
          </a:p>
          <a:p>
            <a:r>
              <a:rPr lang="en-US" sz="1600" dirty="0"/>
              <a:t>Can we use sealed and </a:t>
            </a:r>
            <a:r>
              <a:rPr lang="en-US" sz="1600" dirty="0" err="1"/>
              <a:t>vritual</a:t>
            </a:r>
            <a:r>
              <a:rPr lang="en-US" sz="1600" dirty="0"/>
              <a:t> together?</a:t>
            </a:r>
          </a:p>
          <a:p>
            <a:r>
              <a:rPr lang="en-US" sz="1600" dirty="0"/>
              <a:t>All methods in C# are?</a:t>
            </a:r>
          </a:p>
          <a:p>
            <a:r>
              <a:rPr lang="en-US" sz="1600" dirty="0"/>
              <a:t>Which method you can override</a:t>
            </a:r>
          </a:p>
          <a:p>
            <a:r>
              <a:rPr lang="en-US" sz="1600" dirty="0"/>
              <a:t>Can we mark methods in interface public?</a:t>
            </a:r>
          </a:p>
          <a:p>
            <a:r>
              <a:rPr lang="en-US" sz="1600" dirty="0"/>
              <a:t>Default access modifier for member of class</a:t>
            </a:r>
          </a:p>
          <a:p>
            <a:r>
              <a:rPr lang="en-US" sz="1600" dirty="0"/>
              <a:t>What is </a:t>
            </a:r>
            <a:r>
              <a:rPr lang="en-US" sz="1600" dirty="0" err="1"/>
              <a:t>is</a:t>
            </a:r>
            <a:r>
              <a:rPr lang="en-US" sz="1600" dirty="0"/>
              <a:t> and as key word</a:t>
            </a:r>
          </a:p>
          <a:p>
            <a:r>
              <a:rPr lang="en-US" sz="1600" dirty="0"/>
              <a:t>What is </a:t>
            </a:r>
            <a:r>
              <a:rPr lang="en-US" sz="1600" dirty="0" err="1"/>
              <a:t>isIntern</a:t>
            </a:r>
            <a:r>
              <a:rPr lang="en-US" sz="1600" dirty="0"/>
              <a:t> method does</a:t>
            </a:r>
          </a:p>
          <a:p>
            <a:r>
              <a:rPr lang="en-US" sz="1600" dirty="0"/>
              <a:t>What is intern method</a:t>
            </a:r>
          </a:p>
          <a:p>
            <a:r>
              <a:rPr lang="en-US" sz="1600" dirty="0"/>
              <a:t>Which methods are overridden in string class</a:t>
            </a:r>
          </a:p>
          <a:p>
            <a:r>
              <a:rPr lang="en-US" sz="1600" dirty="0"/>
              <a:t>Why we treat string as value type even though it is reference type</a:t>
            </a:r>
          </a:p>
          <a:p>
            <a:r>
              <a:rPr lang="en-US" sz="1600" dirty="0"/>
              <a:t>List down example of constructor overloading in frame work</a:t>
            </a:r>
          </a:p>
          <a:p>
            <a:r>
              <a:rPr lang="en-US" sz="1600" dirty="0"/>
              <a:t>Can we create object in static method</a:t>
            </a:r>
          </a:p>
          <a:p>
            <a:r>
              <a:rPr lang="en-US" sz="1600" dirty="0"/>
              <a:t>Why static is called class level variable</a:t>
            </a:r>
          </a:p>
          <a:p>
            <a:r>
              <a:rPr lang="en-US" sz="1600" dirty="0"/>
              <a:t>Can we declare static variable in a method</a:t>
            </a:r>
          </a:p>
          <a:p>
            <a:r>
              <a:rPr lang="en-US" sz="1600" dirty="0"/>
              <a:t>What is auto implement property</a:t>
            </a:r>
          </a:p>
          <a:p>
            <a:r>
              <a:rPr lang="en-US" sz="1600" dirty="0"/>
              <a:t>4 pilers of oops</a:t>
            </a:r>
          </a:p>
          <a:p>
            <a:r>
              <a:rPr lang="en-US" sz="1600" dirty="0"/>
              <a:t>Difference between instance variable and local variable</a:t>
            </a:r>
          </a:p>
          <a:p>
            <a:r>
              <a:rPr lang="en-US" sz="1600" dirty="0"/>
              <a:t>When memory get allocated</a:t>
            </a:r>
          </a:p>
          <a:p>
            <a:r>
              <a:rPr lang="en-US" sz="1600" dirty="0"/>
              <a:t>How Equal and == behave in string class and normal class</a:t>
            </a:r>
          </a:p>
          <a:p>
            <a:r>
              <a:rPr lang="en-US" sz="1600" dirty="0"/>
              <a:t>List down all predefine interface in framework</a:t>
            </a:r>
          </a:p>
          <a:p>
            <a:r>
              <a:rPr lang="en-US" sz="1600" dirty="0"/>
              <a:t>Which constructor is called by CLR</a:t>
            </a:r>
          </a:p>
          <a:p>
            <a:r>
              <a:rPr lang="en-US" sz="1600" dirty="0"/>
              <a:t>Who clear stack</a:t>
            </a:r>
          </a:p>
          <a:p>
            <a:r>
              <a:rPr lang="en-US" sz="1600" dirty="0"/>
              <a:t>Who clear Heap</a:t>
            </a:r>
          </a:p>
          <a:p>
            <a:r>
              <a:rPr lang="en-US" sz="1600" dirty="0"/>
              <a:t>Can you create object of Array and </a:t>
            </a:r>
            <a:r>
              <a:rPr lang="en-US" sz="1600" dirty="0" err="1"/>
              <a:t>Valuteype</a:t>
            </a:r>
            <a:r>
              <a:rPr lang="en-US" sz="1600" dirty="0"/>
              <a:t> class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48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vidyanidhi school</dc:creator>
  <cp:lastModifiedBy>vidyanidhi school</cp:lastModifiedBy>
  <cp:revision>8</cp:revision>
  <dcterms:created xsi:type="dcterms:W3CDTF">2022-11-23T02:38:39Z</dcterms:created>
  <dcterms:modified xsi:type="dcterms:W3CDTF">2023-05-02T09:48:57Z</dcterms:modified>
</cp:coreProperties>
</file>