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DDE1C-EB43-4481-A5C8-755C2C698F2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62E67-EEB3-4A35-A605-56795216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14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62E67-EEB3-4A35-A605-567952166FB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3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96C4-5FE2-4F01-A9A3-936D12BF1827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971550"/>
            <a:ext cx="634365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1543050" y="3886201"/>
            <a:ext cx="245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 err="1"/>
              <a:t>Ketki</a:t>
            </a:r>
            <a:r>
              <a:rPr lang="en-IN" sz="1350" dirty="0"/>
              <a:t> Acharya</a:t>
            </a:r>
          </a:p>
          <a:p>
            <a:r>
              <a:rPr lang="en-IN" sz="1350" dirty="0"/>
              <a:t>From: SM VITA ATC of CDAC</a:t>
            </a:r>
          </a:p>
          <a:p>
            <a:r>
              <a:rPr lang="en-IN" sz="1350" dirty="0"/>
              <a:t>9769201036</a:t>
            </a:r>
          </a:p>
          <a:p>
            <a:r>
              <a:rPr lang="en-IN" sz="1350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 says:</a:t>
            </a:r>
          </a:p>
          <a:p>
            <a:r>
              <a:rPr lang="en-US" dirty="0"/>
              <a:t>The entire document is a document node </a:t>
            </a:r>
          </a:p>
          <a:p>
            <a:r>
              <a:rPr lang="en-US" dirty="0"/>
              <a:t>Every HTML element is an element node </a:t>
            </a:r>
          </a:p>
          <a:p>
            <a:r>
              <a:rPr lang="en-US" dirty="0"/>
              <a:t>The text in the HTML elements are text nodes </a:t>
            </a:r>
          </a:p>
          <a:p>
            <a:r>
              <a:rPr lang="en-US" dirty="0"/>
              <a:t>Every HTML attribute is an attribute node </a:t>
            </a:r>
          </a:p>
          <a:p>
            <a:r>
              <a:rPr lang="en-US" dirty="0"/>
              <a:t>Comments are comment nodes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parent child relation 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4865738" cy="4525963"/>
          </a:xfrm>
        </p:spPr>
        <p:txBody>
          <a:bodyPr>
            <a:normAutofit/>
          </a:bodyPr>
          <a:lstStyle/>
          <a:p>
            <a:r>
              <a:rPr lang="en-US" sz="2400" dirty="0"/>
              <a:t>&lt;html&gt;</a:t>
            </a:r>
            <a:br>
              <a:rPr lang="en-US" sz="2400" dirty="0"/>
            </a:br>
            <a:r>
              <a:rPr lang="en-US" sz="2400" dirty="0"/>
              <a:t>  &lt;head&gt;</a:t>
            </a:r>
            <a:br>
              <a:rPr lang="en-US" sz="2400" dirty="0"/>
            </a:br>
            <a:r>
              <a:rPr lang="en-US" sz="2400" dirty="0"/>
              <a:t>    &lt;title&gt;DOM Tutorial&lt;/title&gt;</a:t>
            </a:r>
            <a:br>
              <a:rPr lang="en-US" sz="2400" dirty="0"/>
            </a:br>
            <a:r>
              <a:rPr lang="en-US" sz="2400" dirty="0"/>
              <a:t>  &lt;/head&gt;</a:t>
            </a:r>
            <a:br>
              <a:rPr lang="en-US" sz="2400" dirty="0"/>
            </a:br>
            <a:r>
              <a:rPr lang="en-US" sz="2400" dirty="0"/>
              <a:t>  &lt;body&gt;</a:t>
            </a:r>
            <a:br>
              <a:rPr lang="en-US" sz="2400" dirty="0"/>
            </a:br>
            <a:r>
              <a:rPr lang="en-US" sz="2400" dirty="0"/>
              <a:t>    &lt;h1&gt;DOM Lesson one&lt;/h1&gt;</a:t>
            </a:r>
            <a:br>
              <a:rPr lang="en-US" sz="2400" dirty="0"/>
            </a:br>
            <a:r>
              <a:rPr lang="en-US" sz="2400" dirty="0"/>
              <a:t>   &lt;p&gt;</a:t>
            </a:r>
            <a:r>
              <a:rPr lang="en-US" sz="2400"/>
              <a:t>Hello</a:t>
            </a:r>
            <a:r>
              <a:rPr lang="en-US" sz="2000"/>
              <a:t> &lt;</a:t>
            </a:r>
            <a:r>
              <a:rPr lang="en-US" sz="2000" dirty="0"/>
              <a:t>span&gt;world&lt;span&gt;&lt;/p&gt;</a:t>
            </a:r>
            <a:br>
              <a:rPr lang="en-US" sz="2000" dirty="0"/>
            </a:br>
            <a:r>
              <a:rPr lang="en-US" sz="2000" dirty="0"/>
              <a:t>  &lt;/body&gt;</a:t>
            </a:r>
            <a:br>
              <a:rPr lang="en-US" sz="2000" dirty="0"/>
            </a:br>
            <a:r>
              <a:rPr lang="en-US" sz="2000" dirty="0"/>
              <a:t>&lt;/html&gt;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1BEA4-8767-4D97-B97F-22EABCAA3BFE}"/>
              </a:ext>
            </a:extLst>
          </p:cNvPr>
          <p:cNvSpPr/>
          <p:nvPr/>
        </p:nvSpPr>
        <p:spPr>
          <a:xfrm>
            <a:off x="6418006" y="1133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679D6-93BC-4A95-9FB3-AE66FE7DD1FE}"/>
              </a:ext>
            </a:extLst>
          </p:cNvPr>
          <p:cNvSpPr/>
          <p:nvPr/>
        </p:nvSpPr>
        <p:spPr>
          <a:xfrm>
            <a:off x="5321710" y="2559511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F1B5B-BBCB-4438-B1C3-D79627A068B5}"/>
              </a:ext>
            </a:extLst>
          </p:cNvPr>
          <p:cNvSpPr/>
          <p:nvPr/>
        </p:nvSpPr>
        <p:spPr>
          <a:xfrm>
            <a:off x="7416595" y="2357717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3576E-FB7D-416D-A121-2E0D7E4D15D5}"/>
              </a:ext>
            </a:extLst>
          </p:cNvPr>
          <p:cNvSpPr/>
          <p:nvPr/>
        </p:nvSpPr>
        <p:spPr>
          <a:xfrm>
            <a:off x="5023669" y="3573129"/>
            <a:ext cx="1070487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CB7429-456C-4761-88AB-E159CC27FB73}"/>
              </a:ext>
            </a:extLst>
          </p:cNvPr>
          <p:cNvSpPr/>
          <p:nvPr/>
        </p:nvSpPr>
        <p:spPr>
          <a:xfrm>
            <a:off x="6858000" y="3508323"/>
            <a:ext cx="1070487" cy="522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5B6FAD-79EC-4880-8B77-688B95920FB1}"/>
              </a:ext>
            </a:extLst>
          </p:cNvPr>
          <p:cNvSpPr/>
          <p:nvPr/>
        </p:nvSpPr>
        <p:spPr>
          <a:xfrm>
            <a:off x="8151556" y="3497594"/>
            <a:ext cx="1070487" cy="522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6163A0-6CC1-4E4F-B4E9-A9FF8AB63F2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989506" y="1895400"/>
            <a:ext cx="0" cy="21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DD6158-C9C3-40E3-AEC3-76F6257791F8}"/>
              </a:ext>
            </a:extLst>
          </p:cNvPr>
          <p:cNvCxnSpPr>
            <a:cxnSpLocks/>
          </p:cNvCxnSpPr>
          <p:nvPr/>
        </p:nvCxnSpPr>
        <p:spPr>
          <a:xfrm>
            <a:off x="6400800" y="2120413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0F3770-50D8-4083-9B7B-33AA9D615560}"/>
              </a:ext>
            </a:extLst>
          </p:cNvPr>
          <p:cNvCxnSpPr>
            <a:cxnSpLocks/>
          </p:cNvCxnSpPr>
          <p:nvPr/>
        </p:nvCxnSpPr>
        <p:spPr>
          <a:xfrm flipV="1">
            <a:off x="6400800" y="2120413"/>
            <a:ext cx="0" cy="426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C4CCC6-0A70-47E0-A6EE-4769F0A2075A}"/>
              </a:ext>
            </a:extLst>
          </p:cNvPr>
          <p:cNvCxnSpPr>
            <a:cxnSpLocks/>
          </p:cNvCxnSpPr>
          <p:nvPr/>
        </p:nvCxnSpPr>
        <p:spPr>
          <a:xfrm flipV="1">
            <a:off x="7561006" y="2110581"/>
            <a:ext cx="0" cy="426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2DEE79-B2BD-4430-8267-EF0785B9E6E2}"/>
              </a:ext>
            </a:extLst>
          </p:cNvPr>
          <p:cNvCxnSpPr>
            <a:cxnSpLocks/>
          </p:cNvCxnSpPr>
          <p:nvPr/>
        </p:nvCxnSpPr>
        <p:spPr>
          <a:xfrm flipV="1">
            <a:off x="5893210" y="3215596"/>
            <a:ext cx="0" cy="426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D1CCDE-8BE5-4B36-8626-5DF570A5F939}"/>
              </a:ext>
            </a:extLst>
          </p:cNvPr>
          <p:cNvCxnSpPr>
            <a:cxnSpLocks/>
          </p:cNvCxnSpPr>
          <p:nvPr/>
        </p:nvCxnSpPr>
        <p:spPr>
          <a:xfrm flipV="1">
            <a:off x="7561006" y="3215595"/>
            <a:ext cx="0" cy="426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7FFFAA-ADBB-477B-B3F5-4E8A25D1823D}"/>
              </a:ext>
            </a:extLst>
          </p:cNvPr>
          <p:cNvCxnSpPr>
            <a:cxnSpLocks/>
          </p:cNvCxnSpPr>
          <p:nvPr/>
        </p:nvCxnSpPr>
        <p:spPr>
          <a:xfrm flipV="1">
            <a:off x="8534400" y="3215595"/>
            <a:ext cx="0" cy="494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08739D-A39A-46B0-8009-8FECBD09EEF2}"/>
              </a:ext>
            </a:extLst>
          </p:cNvPr>
          <p:cNvCxnSpPr>
            <a:cxnSpLocks/>
          </p:cNvCxnSpPr>
          <p:nvPr/>
        </p:nvCxnSpPr>
        <p:spPr>
          <a:xfrm flipV="1">
            <a:off x="7903906" y="3037938"/>
            <a:ext cx="0" cy="28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3C7CA8-447D-4DF2-9F38-C1E41F7CAD00}"/>
              </a:ext>
            </a:extLst>
          </p:cNvPr>
          <p:cNvCxnSpPr>
            <a:cxnSpLocks/>
          </p:cNvCxnSpPr>
          <p:nvPr/>
        </p:nvCxnSpPr>
        <p:spPr>
          <a:xfrm>
            <a:off x="7505700" y="3215595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96F8CA3-63EE-4549-B076-98FB3E6AE7BD}"/>
              </a:ext>
            </a:extLst>
          </p:cNvPr>
          <p:cNvSpPr/>
          <p:nvPr/>
        </p:nvSpPr>
        <p:spPr>
          <a:xfrm>
            <a:off x="7166488" y="4395667"/>
            <a:ext cx="1143000" cy="634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TextNode</a:t>
            </a:r>
            <a:endParaRPr lang="en-IN" dirty="0"/>
          </a:p>
          <a:p>
            <a:pPr algn="ctr"/>
            <a:r>
              <a:rPr lang="en-IN" dirty="0"/>
              <a:t>Hello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2C6030-6C35-40DE-9292-BA88AFD37A13}"/>
              </a:ext>
            </a:extLst>
          </p:cNvPr>
          <p:cNvCxnSpPr/>
          <p:nvPr/>
        </p:nvCxnSpPr>
        <p:spPr>
          <a:xfrm>
            <a:off x="8382000" y="4059796"/>
            <a:ext cx="0" cy="241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DF3EF1-F027-47CE-8C80-87D9BF2C3F72}"/>
              </a:ext>
            </a:extLst>
          </p:cNvPr>
          <p:cNvCxnSpPr>
            <a:cxnSpLocks/>
          </p:cNvCxnSpPr>
          <p:nvPr/>
        </p:nvCxnSpPr>
        <p:spPr>
          <a:xfrm>
            <a:off x="8151556" y="4267632"/>
            <a:ext cx="90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1F43A2-D37A-465E-92E1-0BDAD3EC958B}"/>
              </a:ext>
            </a:extLst>
          </p:cNvPr>
          <p:cNvCxnSpPr>
            <a:cxnSpLocks/>
          </p:cNvCxnSpPr>
          <p:nvPr/>
        </p:nvCxnSpPr>
        <p:spPr>
          <a:xfrm flipV="1">
            <a:off x="8151556" y="4267632"/>
            <a:ext cx="0" cy="16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935896-C6BB-478B-A492-078925FED46D}"/>
              </a:ext>
            </a:extLst>
          </p:cNvPr>
          <p:cNvCxnSpPr>
            <a:cxnSpLocks/>
          </p:cNvCxnSpPr>
          <p:nvPr/>
        </p:nvCxnSpPr>
        <p:spPr>
          <a:xfrm flipV="1">
            <a:off x="6553200" y="2272813"/>
            <a:ext cx="0" cy="426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CE46701-FBA5-4126-90DF-DE025BF6DD3F}"/>
              </a:ext>
            </a:extLst>
          </p:cNvPr>
          <p:cNvSpPr/>
          <p:nvPr/>
        </p:nvSpPr>
        <p:spPr>
          <a:xfrm>
            <a:off x="8621659" y="4577813"/>
            <a:ext cx="823453" cy="41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span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34061F-BB82-463F-86C6-ED82EB52F791}"/>
              </a:ext>
            </a:extLst>
          </p:cNvPr>
          <p:cNvCxnSpPr>
            <a:cxnSpLocks/>
          </p:cNvCxnSpPr>
          <p:nvPr/>
        </p:nvCxnSpPr>
        <p:spPr>
          <a:xfrm>
            <a:off x="9057969" y="4267632"/>
            <a:ext cx="0" cy="27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Text is Always Stored in Text Nodes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common error in DOM processing is to expect an element node to contain text. </a:t>
            </a:r>
          </a:p>
          <a:p>
            <a:r>
              <a:rPr lang="en-US" dirty="0"/>
              <a:t>However, the text of an element node is stored in a text node.</a:t>
            </a:r>
          </a:p>
          <a:p>
            <a:r>
              <a:rPr lang="en-US" dirty="0"/>
              <a:t>In this example: </a:t>
            </a:r>
            <a:r>
              <a:rPr lang="en-US" b="1" dirty="0"/>
              <a:t>&lt;title&gt;DOM Tutorial&lt;/title&gt;</a:t>
            </a:r>
            <a:r>
              <a:rPr lang="en-US" dirty="0"/>
              <a:t>, the element node &lt;title&gt;, holds a text node with the value "DOM Tutorial". </a:t>
            </a:r>
          </a:p>
          <a:p>
            <a:r>
              <a:rPr lang="en-US" dirty="0"/>
              <a:t>"DOM Tutorial" is </a:t>
            </a:r>
            <a:r>
              <a:rPr lang="en-US" b="1" dirty="0"/>
              <a:t>not</a:t>
            </a:r>
            <a:r>
              <a:rPr lang="en-US" dirty="0"/>
              <a:t> the value of the &lt;title&gt; element!</a:t>
            </a:r>
          </a:p>
          <a:p>
            <a:r>
              <a:rPr lang="en-US" dirty="0"/>
              <a:t>However, in the HTML DOM the value of the text node can be accessed by the </a:t>
            </a:r>
            <a:r>
              <a:rPr lang="en-US" b="1" dirty="0" err="1"/>
              <a:t>innerHTML</a:t>
            </a:r>
            <a:r>
              <a:rPr lang="en-US" dirty="0"/>
              <a:t> property.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HTML DOM Properties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DOM properties:</a:t>
            </a:r>
          </a:p>
          <a:p>
            <a:r>
              <a:rPr lang="en-US" dirty="0" err="1"/>
              <a:t>x.innerHTML</a:t>
            </a:r>
            <a:r>
              <a:rPr lang="en-US" dirty="0"/>
              <a:t> - the text value of x </a:t>
            </a:r>
          </a:p>
          <a:p>
            <a:r>
              <a:rPr lang="en-US" dirty="0" err="1"/>
              <a:t>x.nodeName</a:t>
            </a:r>
            <a:r>
              <a:rPr lang="en-US" dirty="0"/>
              <a:t> - the name of x </a:t>
            </a:r>
          </a:p>
          <a:p>
            <a:r>
              <a:rPr lang="en-US" dirty="0" err="1"/>
              <a:t>x.nodeValue</a:t>
            </a:r>
            <a:r>
              <a:rPr lang="en-US" dirty="0"/>
              <a:t> - the value of x </a:t>
            </a:r>
          </a:p>
          <a:p>
            <a:r>
              <a:rPr lang="en-US" dirty="0" err="1"/>
              <a:t>x.parentNode</a:t>
            </a:r>
            <a:r>
              <a:rPr lang="en-US" dirty="0"/>
              <a:t> - the parent node of x </a:t>
            </a:r>
          </a:p>
          <a:p>
            <a:r>
              <a:rPr lang="en-US" dirty="0" err="1"/>
              <a:t>x.childNodes</a:t>
            </a:r>
            <a:r>
              <a:rPr lang="en-US" dirty="0"/>
              <a:t> - the child nodes of x </a:t>
            </a:r>
          </a:p>
          <a:p>
            <a:r>
              <a:rPr lang="en-US" dirty="0" err="1"/>
              <a:t>x.attributes</a:t>
            </a:r>
            <a:r>
              <a:rPr lang="en-US" dirty="0"/>
              <a:t> - the attributes nodes of x </a:t>
            </a:r>
          </a:p>
          <a:p>
            <a:r>
              <a:rPr lang="en-US" b="1" dirty="0"/>
              <a:t>Note:</a:t>
            </a:r>
            <a:r>
              <a:rPr lang="en-US" dirty="0"/>
              <a:t> In the list above, x is a node object (HTML element).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HTML DOM Methods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DOM methods:</a:t>
            </a:r>
          </a:p>
          <a:p>
            <a:r>
              <a:rPr lang="en-US" dirty="0" err="1"/>
              <a:t>x.getElementById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 - get the element with a specified id </a:t>
            </a:r>
          </a:p>
          <a:p>
            <a:r>
              <a:rPr lang="en-US" dirty="0" err="1"/>
              <a:t>x.getElementsByTagName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/>
              <a:t>) - get all elements with a specified tag name </a:t>
            </a:r>
          </a:p>
          <a:p>
            <a:r>
              <a:rPr lang="en-US" dirty="0" err="1"/>
              <a:t>x.appendChild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) - insert a child node to x </a:t>
            </a:r>
          </a:p>
          <a:p>
            <a:r>
              <a:rPr lang="en-US" dirty="0" err="1"/>
              <a:t>x.removeChild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) - remove a child node from x </a:t>
            </a:r>
          </a:p>
          <a:p>
            <a:r>
              <a:rPr lang="en-US" b="1" dirty="0"/>
              <a:t>Note:</a:t>
            </a:r>
            <a:r>
              <a:rPr lang="en-US" dirty="0"/>
              <a:t> In the list above, x is a node object (HTML element).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nodeName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The </a:t>
            </a:r>
            <a:r>
              <a:rPr lang="en-US" dirty="0" err="1"/>
              <a:t>nodeName</a:t>
            </a:r>
            <a:r>
              <a:rPr lang="en-US" dirty="0"/>
              <a:t> property specifies the name of a node.</a:t>
            </a:r>
          </a:p>
          <a:p>
            <a:r>
              <a:rPr lang="en-US" dirty="0" err="1"/>
              <a:t>nodeName</a:t>
            </a:r>
            <a:r>
              <a:rPr lang="en-US" dirty="0"/>
              <a:t> is read-only </a:t>
            </a:r>
          </a:p>
          <a:p>
            <a:r>
              <a:rPr lang="en-US" dirty="0" err="1"/>
              <a:t>nodeName</a:t>
            </a:r>
            <a:r>
              <a:rPr lang="en-US" dirty="0"/>
              <a:t> of an element node is the same as the tag name </a:t>
            </a:r>
          </a:p>
          <a:p>
            <a:r>
              <a:rPr lang="en-US" dirty="0" err="1"/>
              <a:t>nodeName</a:t>
            </a:r>
            <a:r>
              <a:rPr lang="en-US" dirty="0"/>
              <a:t> of an attribute node is the attribute name </a:t>
            </a:r>
          </a:p>
          <a:p>
            <a:r>
              <a:rPr lang="en-US" dirty="0" err="1"/>
              <a:t>nodeName</a:t>
            </a:r>
            <a:r>
              <a:rPr lang="en-US" dirty="0"/>
              <a:t> of a text node is always #text </a:t>
            </a:r>
          </a:p>
          <a:p>
            <a:r>
              <a:rPr lang="en-US" dirty="0" err="1"/>
              <a:t>nodeName</a:t>
            </a:r>
            <a:r>
              <a:rPr lang="en-US" dirty="0"/>
              <a:t> of the document node is always #document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nodeType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NodeType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480</Words>
  <Application>Microsoft Office PowerPoint</Application>
  <PresentationFormat>On-screen Show (4:3)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DOM</vt:lpstr>
      <vt:lpstr>DOM Nodes</vt:lpstr>
      <vt:lpstr>Show parent child relation ship</vt:lpstr>
      <vt:lpstr>Text is Always Stored in Text Nodes </vt:lpstr>
      <vt:lpstr>HTML DOM Properties </vt:lpstr>
      <vt:lpstr>HTML DOM Methods </vt:lpstr>
      <vt:lpstr>nodeName</vt:lpstr>
      <vt:lpstr>nodeType  </vt:lpstr>
    </vt:vector>
  </TitlesOfParts>
  <Company>vita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ketki</dc:creator>
  <cp:lastModifiedBy>vidyanidhi school</cp:lastModifiedBy>
  <cp:revision>26</cp:revision>
  <dcterms:created xsi:type="dcterms:W3CDTF">2009-08-31T03:28:29Z</dcterms:created>
  <dcterms:modified xsi:type="dcterms:W3CDTF">2024-01-06T04:14:21Z</dcterms:modified>
</cp:coreProperties>
</file>