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2" r:id="rId4"/>
    <p:sldId id="269" r:id="rId5"/>
    <p:sldId id="263" r:id="rId6"/>
    <p:sldId id="264" r:id="rId7"/>
    <p:sldId id="265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5F55-251C-4F81-9AC1-F0A080185D9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6A38-92D1-48EF-BF3B-AEEE6CB46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7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F274-4539-49A0-87A3-8A92926F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3C69C-C15D-488F-8E9B-26F0B1525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46E9-5B29-4689-B98F-C7A175B1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42DB-8643-44D3-B820-E9745479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B433-8249-456C-AB7B-51A5A281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4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E366-8D52-42B6-8DC8-74EB1D39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F1B5B-E156-45F3-B38C-3ACEEB578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018B-EF2B-43AD-AF6E-37ED5B54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5020-33BC-438D-AE2B-A8FAFAC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BF86-A9FC-4622-9940-C27B23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C017-584B-41B4-ABC6-FC854AA8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E36F7-2936-4623-A08C-EE2C114A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B394-CC83-49C3-A330-2997DE0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327C-31C9-42F2-9AAB-D6410B88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D46E-8457-4CA5-B3A4-4A02D875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9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E34C-EBDD-49B8-AE4A-F0DF046D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6A62-373F-446D-BFBD-A2306CF2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99FF-4428-40EF-AA95-511B46F7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5240-55B7-47C4-A3A8-5BB8E54D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2475-74E2-4E41-8886-F3660D2A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9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E01C-29F8-490B-8FCF-5A1BA683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801F-0138-406C-AAEC-1F17FAEE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E173-E83D-48DF-9FEC-A692B1FD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C63D-2389-42AA-9B07-EB7E73B1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FC83-08F9-4A8D-AD10-8340F22D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2DE2-51FD-4F10-9681-13C9340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1EAF-F639-4B21-897F-73E828D69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640D-430D-41E6-B518-D24AE86B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9ED6F-D3D2-4301-8236-17897DB6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2381-5FAE-4B7D-8D9C-CB218975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CB351-5329-49A8-B8D2-E48C3100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0C04-E375-40C5-B7BA-A9919778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561B-10E8-4E49-8165-C7B1F2B4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2C891-3169-4C58-B8C1-F5731E89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839A-777F-4B21-87B0-4C4D42E3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C1FAA-AE14-43CB-869B-A8AF2C66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5958C-7EC9-44EF-BB36-03DEE3EF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8A2B2-25CB-4912-80F5-71B3F4A4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76D43-02E0-4EC5-AA63-8C56325B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326-CF1B-499C-8B9F-5F1927E6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45BAB-CAA8-4AC3-BDDF-7C436DC5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F544-61DD-4F09-B6D7-67A6993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58294-3C1C-4F63-9C5E-DD1D6E7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36457-3425-4CFA-92CF-2A286F2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7BCE3-C3D5-41D4-AEBA-25E6B29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58923-2415-409F-8349-E9FEC2B0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90AE-383D-495A-B54E-66E7D726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A5F1-07C2-42DD-8DE3-D03AC50E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D3AA-403A-49AE-8E4E-15D16E277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DD28-F5CB-46D6-BE31-32DE3E34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CB876-6E1E-4D5C-BBA6-66671E25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78CA-ABFB-40DE-8344-B588BDDB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6F7-2CFF-4127-A0E4-9CA20E67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4EB2A-A292-4128-97D8-BFA093C8C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F6526-000C-4C84-B2FA-764613298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93E7C-181E-45B4-8CCF-DFE2E5F6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F50B-C3A8-4E4A-9384-79959A13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9BFE2-92B0-48A4-98B5-55F485BB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22E19-BB47-4253-8B0A-2302E95E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80FA-FD6E-43D3-B07B-D84D7AFB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360E-FCC2-4F98-9AA1-CF50B2B05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7E06-79CA-4948-8009-C5BAAA988AD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772D-BFA1-42C1-928A-919877852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C82B-5DF4-4847-9FF4-5F8A632B9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5C86D-6AD8-4D5A-97D6-4F8037C90BD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-76200"/>
            <a:ext cx="1249218" cy="835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B7BB87-21E0-4FE6-8CF1-87F129F0BC20}"/>
              </a:ext>
            </a:extLst>
          </p:cNvPr>
          <p:cNvSpPr/>
          <p:nvPr userDrawn="1"/>
        </p:nvSpPr>
        <p:spPr>
          <a:xfrm>
            <a:off x="1173019" y="6550223"/>
            <a:ext cx="8293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3067050" y="3886201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 dirty="0"/>
              <a:t>9769201036</a:t>
            </a:r>
          </a:p>
          <a:p>
            <a:r>
              <a:rPr lang="en-IN" sz="1350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6297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2ED7BA-972A-4193-A938-D48B0EFEAC91}"/>
              </a:ext>
            </a:extLst>
          </p:cNvPr>
          <p:cNvSpPr txBox="1"/>
          <p:nvPr/>
        </p:nvSpPr>
        <p:spPr>
          <a:xfrm>
            <a:off x="216311" y="811039"/>
            <a:ext cx="65384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 id="p"&gt;&lt;/p&gt;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async function </a:t>
            </a:r>
            <a:r>
              <a:rPr lang="en-IN" dirty="0" err="1"/>
              <a:t>getdata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res= await fetch('</a:t>
            </a:r>
            <a:r>
              <a:rPr lang="en-IN" dirty="0" err="1"/>
              <a:t>ejson.json</a:t>
            </a:r>
            <a:r>
              <a:rPr lang="en-IN" dirty="0"/>
              <a:t>');</a:t>
            </a:r>
          </a:p>
          <a:p>
            <a:r>
              <a:rPr lang="en-IN" dirty="0"/>
              <a:t>data=await </a:t>
            </a:r>
            <a:r>
              <a:rPr lang="en-IN" dirty="0" err="1"/>
              <a:t>res.json</a:t>
            </a:r>
            <a:r>
              <a:rPr lang="en-IN" dirty="0"/>
              <a:t>()</a:t>
            </a:r>
          </a:p>
          <a:p>
            <a:r>
              <a:rPr lang="en-IN" dirty="0"/>
              <a:t>let </a:t>
            </a:r>
            <a:r>
              <a:rPr lang="en-IN" dirty="0" err="1"/>
              <a:t>fd</a:t>
            </a:r>
            <a:r>
              <a:rPr lang="en-IN" dirty="0"/>
              <a:t>="";</a:t>
            </a:r>
          </a:p>
          <a:p>
            <a:r>
              <a:rPr lang="en-IN" dirty="0"/>
              <a:t>	  for(let x of data)</a:t>
            </a:r>
          </a:p>
          <a:p>
            <a:r>
              <a:rPr lang="en-IN" dirty="0"/>
              <a:t>	  {console.log(x)</a:t>
            </a:r>
          </a:p>
          <a:p>
            <a:r>
              <a:rPr lang="en-IN" dirty="0"/>
              <a:t>	      for(let b in x)</a:t>
            </a:r>
          </a:p>
          <a:p>
            <a:r>
              <a:rPr lang="en-IN" dirty="0"/>
              <a:t>		  {console.log(x[b])</a:t>
            </a:r>
          </a:p>
          <a:p>
            <a:r>
              <a:rPr lang="en-IN" dirty="0"/>
              <a:t>		</a:t>
            </a:r>
            <a:r>
              <a:rPr lang="en-IN" dirty="0" err="1"/>
              <a:t>fd</a:t>
            </a:r>
            <a:r>
              <a:rPr lang="en-IN" dirty="0"/>
              <a:t>+=x[b]+"&lt;</a:t>
            </a:r>
            <a:r>
              <a:rPr lang="en-IN" dirty="0" err="1"/>
              <a:t>br</a:t>
            </a:r>
            <a:r>
              <a:rPr lang="en-IN" dirty="0"/>
              <a:t>/&gt;"</a:t>
            </a:r>
          </a:p>
          <a:p>
            <a:r>
              <a:rPr lang="en-IN" dirty="0"/>
              <a:t>	      }</a:t>
            </a:r>
          </a:p>
          <a:p>
            <a:r>
              <a:rPr lang="en-IN" dirty="0"/>
              <a:t>	  </a:t>
            </a:r>
            <a:r>
              <a:rPr lang="en-IN" dirty="0" err="1"/>
              <a:t>fd</a:t>
            </a:r>
            <a:r>
              <a:rPr lang="en-IN" dirty="0"/>
              <a:t>+="&lt;hr/&gt;";</a:t>
            </a:r>
          </a:p>
          <a:p>
            <a:r>
              <a:rPr lang="en-IN" dirty="0"/>
              <a:t>	  }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('p').</a:t>
            </a:r>
            <a:r>
              <a:rPr lang="en-IN" dirty="0" err="1"/>
              <a:t>innerHTML</a:t>
            </a:r>
            <a:r>
              <a:rPr lang="en-IN" dirty="0"/>
              <a:t>=</a:t>
            </a:r>
            <a:r>
              <a:rPr lang="en-IN" dirty="0" err="1"/>
              <a:t>fd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getdata</a:t>
            </a:r>
            <a:r>
              <a:rPr lang="en-IN" dirty="0"/>
              <a:t>();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0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47F-ACCE-423B-A34F-0A5C5410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147" y="0"/>
            <a:ext cx="9397181" cy="816077"/>
          </a:xfrm>
        </p:spPr>
        <p:txBody>
          <a:bodyPr>
            <a:normAutofit/>
          </a:bodyPr>
          <a:lstStyle/>
          <a:p>
            <a:r>
              <a:rPr lang="en-IN" b="1" dirty="0"/>
              <a:t>POST requests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C0D7-6D0B-478F-8A0A-EA61FB6D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816076"/>
            <a:ext cx="6538452" cy="6041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 make a POST request, or a request with another method, we need to use fetch options:</a:t>
            </a:r>
          </a:p>
          <a:p>
            <a:pPr marL="0" indent="0">
              <a:buNone/>
            </a:pPr>
            <a:r>
              <a:rPr lang="en-US" sz="1800" dirty="0"/>
              <a:t>    method – HTTP-method, e.g. POST,</a:t>
            </a:r>
          </a:p>
          <a:p>
            <a:pPr marL="0" indent="0">
              <a:buNone/>
            </a:pPr>
            <a:r>
              <a:rPr lang="en-US" sz="1800" dirty="0"/>
              <a:t>    body – the request body, one of:</a:t>
            </a:r>
          </a:p>
          <a:p>
            <a:r>
              <a:rPr lang="en-US" sz="1800" dirty="0"/>
              <a:t>        a string (e.g. JSON-encoded),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FormData</a:t>
            </a:r>
            <a:r>
              <a:rPr lang="en-US" sz="1800" dirty="0"/>
              <a:t> object, to submit the data as form/multipart,</a:t>
            </a:r>
          </a:p>
          <a:p>
            <a:r>
              <a:rPr lang="en-US" sz="1800" dirty="0"/>
              <a:t>        Blob/</a:t>
            </a:r>
            <a:r>
              <a:rPr lang="en-US" sz="1800" dirty="0" err="1"/>
              <a:t>BufferSource</a:t>
            </a:r>
            <a:r>
              <a:rPr lang="en-US" sz="1800" dirty="0"/>
              <a:t> to send binary data,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URLSearchParams</a:t>
            </a:r>
            <a:r>
              <a:rPr lang="en-US" sz="1800" dirty="0"/>
              <a:t>, to submit the data in x-www-form-</a:t>
            </a:r>
            <a:r>
              <a:rPr lang="en-US" sz="1800" dirty="0" err="1"/>
              <a:t>urlencoded</a:t>
            </a:r>
            <a:r>
              <a:rPr lang="en-US" sz="1800" dirty="0"/>
              <a:t> encoding, rarely used.</a:t>
            </a:r>
          </a:p>
          <a:p>
            <a:pPr marL="0" indent="0">
              <a:buNone/>
            </a:pPr>
            <a:r>
              <a:rPr lang="en-US" sz="1800" b="1" dirty="0"/>
              <a:t>The JSON format is used most of the time.</a:t>
            </a:r>
          </a:p>
          <a:p>
            <a:pPr marL="0" indent="0">
              <a:buNone/>
            </a:pPr>
            <a:r>
              <a:rPr lang="en-US" sz="1800" dirty="0"/>
              <a:t>For example, this code submits user object as JSON: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Please note, if the request body is a string, then Content-Type header is set to text/</a:t>
            </a:r>
            <a:r>
              <a:rPr lang="en-US" sz="1800" dirty="0" err="1"/>
              <a:t>plain;charset</a:t>
            </a:r>
            <a:r>
              <a:rPr lang="en-US" sz="1800" dirty="0"/>
              <a:t>=UTF-8 by default.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But, as we’re going to send JSON, we use headers option to send application/json instead, the correct Content-Type for JSON-encoded data.</a:t>
            </a: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227B6-9E2A-432F-AD0D-8512263EC293}"/>
              </a:ext>
            </a:extLst>
          </p:cNvPr>
          <p:cNvSpPr txBox="1"/>
          <p:nvPr/>
        </p:nvSpPr>
        <p:spPr>
          <a:xfrm>
            <a:off x="6389737" y="0"/>
            <a:ext cx="58022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surname: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'Smith'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'/article/fetch/post/user'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json;charset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=utf-8'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9681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BF22-BACC-4646-B71E-6053EA7A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665" y="188145"/>
            <a:ext cx="2160639" cy="657430"/>
          </a:xfrm>
        </p:spPr>
        <p:txBody>
          <a:bodyPr>
            <a:normAutofit fontScale="90000"/>
          </a:bodyPr>
          <a:lstStyle/>
          <a:p>
            <a:r>
              <a:rPr lang="en-IN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F94A-DAAB-4B8B-B0EA-D09F6D4E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727587"/>
            <a:ext cx="11225981" cy="544937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JavaScript can send network requests to the server and load new information whenever it’s needed.</a:t>
            </a:r>
          </a:p>
          <a:p>
            <a:endParaRPr lang="en-US" dirty="0"/>
          </a:p>
          <a:p>
            <a:r>
              <a:rPr lang="en-US" dirty="0"/>
              <a:t>For example, we can use a network request to:</a:t>
            </a:r>
          </a:p>
          <a:p>
            <a:endParaRPr lang="en-US" dirty="0"/>
          </a:p>
          <a:p>
            <a:r>
              <a:rPr lang="en-US" dirty="0"/>
              <a:t>    Submit an order,</a:t>
            </a:r>
          </a:p>
          <a:p>
            <a:r>
              <a:rPr lang="en-US" dirty="0"/>
              <a:t>    Load user information,</a:t>
            </a:r>
          </a:p>
          <a:p>
            <a:r>
              <a:rPr lang="en-US" dirty="0"/>
              <a:t>    Receive latest updates from the server,</a:t>
            </a:r>
          </a:p>
          <a:p>
            <a:r>
              <a:rPr lang="en-US" dirty="0"/>
              <a:t>    …etc.</a:t>
            </a:r>
          </a:p>
          <a:p>
            <a:endParaRPr lang="en-US" dirty="0"/>
          </a:p>
          <a:p>
            <a:r>
              <a:rPr lang="en-US" dirty="0"/>
              <a:t>…And all of that without reloading the page!</a:t>
            </a:r>
          </a:p>
          <a:p>
            <a:endParaRPr lang="en-US" dirty="0"/>
          </a:p>
          <a:p>
            <a:r>
              <a:rPr lang="en-US" dirty="0"/>
              <a:t>There’s an umbrella term “AJAX” (abbreviated Asynchronous JavaScript And XML) for network requests from JavaScript. We don’t have to use XML though: the term comes from old times, that’s why that word is there. You may have heard that term already.</a:t>
            </a:r>
          </a:p>
          <a:p>
            <a:endParaRPr lang="en-US" dirty="0"/>
          </a:p>
          <a:p>
            <a:r>
              <a:rPr lang="en-US" dirty="0"/>
              <a:t>There are multiple ways to send a network request and get information from the server.</a:t>
            </a:r>
          </a:p>
          <a:p>
            <a:endParaRPr lang="en-US" dirty="0"/>
          </a:p>
          <a:p>
            <a:r>
              <a:rPr lang="en-US" dirty="0"/>
              <a:t>The fetch() method is modern and versatile, so we’ll start with it. It’s not supported by old browsers (can be </a:t>
            </a:r>
            <a:r>
              <a:rPr lang="en-US" dirty="0" err="1"/>
              <a:t>polyfilled</a:t>
            </a:r>
            <a:r>
              <a:rPr lang="en-US" dirty="0"/>
              <a:t>), but very well supported among the modern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01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BCDC-24F6-48F8-BE35-3DFE2EA8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9" y="137652"/>
            <a:ext cx="11002296" cy="6489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		The basic syntax is:</a:t>
            </a:r>
          </a:p>
          <a:p>
            <a:pPr marL="0" indent="0">
              <a:buNone/>
            </a:pPr>
            <a:r>
              <a:rPr lang="en-US" sz="1400" b="1" dirty="0"/>
              <a:t>		let promise = fetch(</a:t>
            </a:r>
            <a:r>
              <a:rPr lang="en-US" sz="1400" b="1" dirty="0" err="1"/>
              <a:t>url</a:t>
            </a:r>
            <a:r>
              <a:rPr lang="en-US" sz="1400" b="1" dirty="0"/>
              <a:t>, [options])</a:t>
            </a:r>
          </a:p>
          <a:p>
            <a:pPr marL="0" indent="0">
              <a:buNone/>
            </a:pPr>
            <a:r>
              <a:rPr lang="en-US" sz="1400" i="1" dirty="0"/>
              <a:t>    </a:t>
            </a:r>
            <a:r>
              <a:rPr lang="en-US" sz="1400" b="1" i="1" dirty="0" err="1"/>
              <a:t>url</a:t>
            </a:r>
            <a:r>
              <a:rPr lang="en-US" sz="1400" i="1" dirty="0"/>
              <a:t> </a:t>
            </a:r>
            <a:r>
              <a:rPr lang="en-US" sz="1400" dirty="0"/>
              <a:t>– the URL to access.</a:t>
            </a:r>
          </a:p>
          <a:p>
            <a:pPr marL="0" indent="0">
              <a:buNone/>
            </a:pPr>
            <a:r>
              <a:rPr lang="en-US" sz="1400" b="1" i="1" dirty="0"/>
              <a:t>    options </a:t>
            </a:r>
            <a:r>
              <a:rPr lang="en-US" sz="1400" dirty="0"/>
              <a:t>– optional parameters: method, headers etc.</a:t>
            </a:r>
          </a:p>
          <a:p>
            <a:pPr marL="0" indent="0">
              <a:buNone/>
            </a:pPr>
            <a:r>
              <a:rPr lang="en-US" sz="1400" dirty="0"/>
              <a:t>Without options, this is a simple GET request, downloading the contents of the </a:t>
            </a:r>
            <a:r>
              <a:rPr lang="en-US" sz="1400" dirty="0" err="1"/>
              <a:t>url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The browser starts the request right away and </a:t>
            </a:r>
            <a:r>
              <a:rPr lang="en-US" sz="1400" dirty="0">
                <a:highlight>
                  <a:srgbClr val="FFFF00"/>
                </a:highlight>
              </a:rPr>
              <a:t>returns a promise </a:t>
            </a:r>
            <a:r>
              <a:rPr lang="en-US" sz="1400" dirty="0"/>
              <a:t>that the calling code should use to get the result.</a:t>
            </a:r>
          </a:p>
          <a:p>
            <a:pPr marL="0" indent="0">
              <a:buNone/>
            </a:pPr>
            <a:r>
              <a:rPr lang="en-US" sz="1400" b="1" dirty="0"/>
              <a:t>Getting a response is usually a two-stage process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First, the promise, returned by fetch, resolves with an object of the built-in Response class as soon as the server responds with headers.</a:t>
            </a:r>
          </a:p>
          <a:p>
            <a:pPr marL="0" indent="0">
              <a:buNone/>
            </a:pPr>
            <a:r>
              <a:rPr lang="en-US" sz="1400" dirty="0"/>
              <a:t>At this stage we can check HTTP status, to see whether it is successful or not, check headers, but don’t have the body yet.</a:t>
            </a:r>
          </a:p>
          <a:p>
            <a:pPr marL="0" indent="0">
              <a:buNone/>
            </a:pPr>
            <a:r>
              <a:rPr lang="en-US" sz="1400" b="1" dirty="0"/>
              <a:t>The promise rejects </a:t>
            </a:r>
            <a:r>
              <a:rPr lang="en-US" sz="1400" dirty="0"/>
              <a:t>if the fetch was unable to make HTTP-request, e.g. network problems, or there’s no such site. Abnormal HTTP-statuses, such as 404 or 500 do not cause an error.</a:t>
            </a:r>
          </a:p>
          <a:p>
            <a:pPr marL="0" indent="0">
              <a:buNone/>
            </a:pPr>
            <a:r>
              <a:rPr lang="en-US" sz="1400" b="1" dirty="0"/>
              <a:t>We can see HTTP-status in response properties:</a:t>
            </a:r>
          </a:p>
          <a:p>
            <a:pPr marL="0" indent="0">
              <a:buNone/>
            </a:pPr>
            <a:r>
              <a:rPr lang="en-US" sz="1400" b="1" dirty="0"/>
              <a:t>    status </a:t>
            </a:r>
            <a:r>
              <a:rPr lang="en-US" sz="1400" dirty="0"/>
              <a:t>– HTTP status code, e.g. 200.</a:t>
            </a:r>
          </a:p>
          <a:p>
            <a:pPr marL="0" indent="0">
              <a:buNone/>
            </a:pPr>
            <a:r>
              <a:rPr lang="en-US" sz="1400" b="1" dirty="0"/>
              <a:t>    ok </a:t>
            </a:r>
            <a:r>
              <a:rPr lang="en-US" sz="1400" dirty="0"/>
              <a:t>– </a:t>
            </a:r>
            <a:r>
              <a:rPr lang="en-US" sz="1400" dirty="0" err="1"/>
              <a:t>boolean</a:t>
            </a:r>
            <a:r>
              <a:rPr lang="en-US" sz="1400" dirty="0"/>
              <a:t>, true if the HTTP status code is 200-299.</a:t>
            </a:r>
          </a:p>
          <a:p>
            <a:pPr marL="0" indent="0">
              <a:buNone/>
            </a:pP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example: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if HTTP-status is 200-299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get the response body (the method explained below)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"HTTP-Error: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672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AC8A0-B12F-4571-A56C-C78087F9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43" y="384174"/>
            <a:ext cx="11412667" cy="5937967"/>
          </a:xfrm>
        </p:spPr>
      </p:pic>
    </p:spTree>
    <p:extLst>
      <p:ext uri="{BB962C8B-B14F-4D97-AF65-F5344CB8AC3E}">
        <p14:creationId xmlns:p14="http://schemas.microsoft.com/office/powerpoint/2010/main" val="304826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D50D-8248-430E-9C9B-A643FAA5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" y="109460"/>
            <a:ext cx="11700388" cy="6497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/>
              <a:t>	Second, to get the response body, we need to use an additional method call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 provides multiple promise-based methods to access the body in various formats: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response.text</a:t>
            </a:r>
            <a:r>
              <a:rPr lang="en-US" dirty="0"/>
              <a:t>() – read the response and return as text,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response.json</a:t>
            </a:r>
            <a:r>
              <a:rPr lang="en-US" dirty="0"/>
              <a:t>() – parse the response as JSON,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response.formData</a:t>
            </a:r>
            <a:r>
              <a:rPr lang="en-US" dirty="0"/>
              <a:t>() – return the response as </a:t>
            </a:r>
            <a:r>
              <a:rPr lang="en-US" dirty="0" err="1"/>
              <a:t>FormData</a:t>
            </a:r>
            <a:r>
              <a:rPr lang="en-US" dirty="0"/>
              <a:t> object (explained in the next chapter),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response.blob</a:t>
            </a:r>
            <a:r>
              <a:rPr lang="en-US" dirty="0"/>
              <a:t>() – return the response as Blob (binary data with type),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response.arrayBuffer</a:t>
            </a:r>
            <a:r>
              <a:rPr lang="en-US" dirty="0"/>
              <a:t>() – return the response as </a:t>
            </a:r>
            <a:r>
              <a:rPr lang="en-US" dirty="0" err="1"/>
              <a:t>ArrayBuffer</a:t>
            </a:r>
            <a:r>
              <a:rPr lang="en-US" dirty="0"/>
              <a:t> (low-level representation of binary data),</a:t>
            </a:r>
          </a:p>
          <a:p>
            <a:pPr marL="0" indent="0">
              <a:buNone/>
            </a:pPr>
            <a:r>
              <a:rPr lang="en-US" dirty="0"/>
              <a:t>    additionally, </a:t>
            </a:r>
            <a:r>
              <a:rPr lang="en-US" dirty="0" err="1"/>
              <a:t>response.body</a:t>
            </a:r>
            <a:r>
              <a:rPr lang="en-US" dirty="0"/>
              <a:t> is a </a:t>
            </a:r>
            <a:r>
              <a:rPr lang="en-US" dirty="0" err="1"/>
              <a:t>ReadableStream</a:t>
            </a:r>
            <a:r>
              <a:rPr lang="en-US" dirty="0"/>
              <a:t> object, it allows you to read the body chunk-by-chunk, we’ll see an example later.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'https://api/data'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and parse as JSON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instance, let’s get a JSON-object with latest commits from GitHub: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effectLst/>
                <a:latin typeface="Consolas" panose="020B0609020204030204" pitchFamily="49" charset="0"/>
              </a:rPr>
              <a:t>Or, the same without await, using pure promises syntax: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ejson.json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0DE9-0411-4791-BF5C-258AF55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24" y="832566"/>
            <a:ext cx="11284975" cy="556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effectLst/>
                <a:latin typeface="Consolas" panose="020B0609020204030204" pitchFamily="49" charset="0"/>
              </a:rPr>
              <a:t> To get the response text, await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response.text</a:t>
            </a:r>
            <a:r>
              <a:rPr lang="en-IN" b="0" dirty="0">
                <a:effectLst/>
                <a:latin typeface="Consolas" panose="020B0609020204030204" pitchFamily="49" charset="0"/>
              </a:rPr>
              <a:t>() instead of .json():</a:t>
            </a:r>
          </a:p>
          <a:p>
            <a:pPr marL="0" indent="0">
              <a:buNone/>
            </a:pPr>
            <a:br>
              <a:rPr lang="en-IN" sz="1300" b="0" dirty="0"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'https://api.github.com/repos/</a:t>
            </a:r>
            <a:r>
              <a:rPr lang="en-IN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-tutorial/en.javascript.info/commits'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response body as text</a:t>
            </a:r>
            <a:endParaRPr lang="en-IN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'...’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We can choose only one body-reading method.</a:t>
            </a:r>
          </a:p>
          <a:p>
            <a:pPr marL="0" indent="0">
              <a:buNone/>
            </a:pP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  If we’ve already got the response with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response.text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(), then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response.json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 won’t work, as the body content has already been processed.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response body consumed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parsed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fails (already consumed)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89CB-5154-4BB1-97BC-BBF3A2E0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75374" cy="6672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Response headers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ED70-7DA9-469C-8701-7D30F4DE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1" y="924232"/>
            <a:ext cx="11729883" cy="52527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response headers are available in a Map-like headers object in </a:t>
            </a:r>
            <a:r>
              <a:rPr lang="en-US" dirty="0" err="1"/>
              <a:t>response.headers</a:t>
            </a:r>
            <a:r>
              <a:rPr lang="en-US" dirty="0"/>
              <a:t>.</a:t>
            </a:r>
          </a:p>
          <a:p>
            <a:r>
              <a:rPr lang="en-US" dirty="0"/>
              <a:t>It’s not exactly a Map, but it has similar methods to get individual headers by name or iterate over them:</a:t>
            </a:r>
          </a:p>
          <a:p>
            <a:endParaRPr lang="en-US" dirty="0"/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ejson.json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get one header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application/json; charset=utf-8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iterate over all headers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36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D974-E96C-4783-AE91-D9D3304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341" y="70158"/>
            <a:ext cx="5397911" cy="460784"/>
          </a:xfrm>
        </p:spPr>
        <p:txBody>
          <a:bodyPr>
            <a:normAutofit fontScale="90000"/>
          </a:bodyPr>
          <a:lstStyle/>
          <a:p>
            <a:r>
              <a:rPr lang="en-IN" dirty="0"/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A324-6C5D-4B3C-B31F-76B40045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786581"/>
            <a:ext cx="11137490" cy="5390382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To set a request header in fetch, we can use the headers option. It has an object with outgoing headers, like this: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protectedUrl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Authentication: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'secret'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7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C707-2F6D-4B53-B4AC-CCF093C0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2" y="108155"/>
            <a:ext cx="10618840" cy="6567948"/>
          </a:xfrm>
        </p:spPr>
        <p:txBody>
          <a:bodyPr>
            <a:normAutofit fontScale="47500" lnSpcReduction="20000"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effectLst/>
                <a:latin typeface="Consolas" panose="020B0609020204030204" pitchFamily="49" charset="0"/>
              </a:rPr>
              <a:t>…But there’s a list of forbidden HTTP headers that we can’t set: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Headers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Referer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Trailer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Upgrade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-*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-*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These headers ensure proper and safe HTTP, so they are controlled exclusively by the browser.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3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1446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Fetch</vt:lpstr>
      <vt:lpstr>PowerPoint Presentation</vt:lpstr>
      <vt:lpstr>PowerPoint Presentation</vt:lpstr>
      <vt:lpstr>PowerPoint Presentation</vt:lpstr>
      <vt:lpstr>PowerPoint Presentation</vt:lpstr>
      <vt:lpstr>Response headers</vt:lpstr>
      <vt:lpstr>Request headers</vt:lpstr>
      <vt:lpstr>PowerPoint Presentation</vt:lpstr>
      <vt:lpstr>PowerPoint Presentation</vt:lpstr>
      <vt:lpstr>POST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vidyanidhi school</cp:lastModifiedBy>
  <cp:revision>124</cp:revision>
  <dcterms:created xsi:type="dcterms:W3CDTF">2020-12-02T06:26:25Z</dcterms:created>
  <dcterms:modified xsi:type="dcterms:W3CDTF">2024-01-10T17:12:09Z</dcterms:modified>
</cp:coreProperties>
</file>