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5" r:id="rId9"/>
    <p:sldId id="272" r:id="rId10"/>
    <p:sldId id="273" r:id="rId11"/>
    <p:sldId id="274" r:id="rId12"/>
    <p:sldId id="278" r:id="rId13"/>
    <p:sldId id="279" r:id="rId14"/>
    <p:sldId id="280" r:id="rId15"/>
    <p:sldId id="281" r:id="rId16"/>
    <p:sldId id="276" r:id="rId17"/>
    <p:sldId id="277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7BCDD-F2A2-4829-B06D-A58293C7B7A3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F7F369-44B6-47BA-9D9C-E77FC4036E79}">
      <dgm:prSet phldrT="[Text]"/>
      <dgm:spPr/>
      <dgm:t>
        <a:bodyPr/>
        <a:lstStyle/>
        <a:p>
          <a:r>
            <a:rPr lang="en-IN" dirty="0" smtClean="0"/>
            <a:t>Selection Operation</a:t>
          </a:r>
          <a:endParaRPr lang="en-IN" dirty="0"/>
        </a:p>
      </dgm:t>
    </dgm:pt>
    <dgm:pt modelId="{495FC8B2-B60A-4B6C-8790-CB0D394FCE6E}" type="parTrans" cxnId="{7AE4B641-7635-4D71-A001-895AF4089BE9}">
      <dgm:prSet/>
      <dgm:spPr/>
      <dgm:t>
        <a:bodyPr/>
        <a:lstStyle/>
        <a:p>
          <a:endParaRPr lang="en-IN"/>
        </a:p>
      </dgm:t>
    </dgm:pt>
    <dgm:pt modelId="{2ECB8FD4-A762-4FE7-9F26-92668F57DB0B}" type="sibTrans" cxnId="{7AE4B641-7635-4D71-A001-895AF4089BE9}">
      <dgm:prSet/>
      <dgm:spPr/>
      <dgm:t>
        <a:bodyPr/>
        <a:lstStyle/>
        <a:p>
          <a:endParaRPr lang="en-IN"/>
        </a:p>
      </dgm:t>
    </dgm:pt>
    <dgm:pt modelId="{77CCA83E-44BC-4B60-9648-9A6DDAA1D584}">
      <dgm:prSet phldrT="[Text]"/>
      <dgm:spPr/>
      <dgm:t>
        <a:bodyPr/>
        <a:lstStyle/>
        <a:p>
          <a:r>
            <a:rPr lang="en-IN" dirty="0" smtClean="0"/>
            <a:t>File Scan</a:t>
          </a:r>
          <a:endParaRPr lang="en-IN" dirty="0"/>
        </a:p>
      </dgm:t>
    </dgm:pt>
    <dgm:pt modelId="{A7A0B2D0-ECDD-48A3-95CC-1F9F75004B99}" type="parTrans" cxnId="{2569FD0A-EDB7-4EBF-8556-4CE37B9FD18B}">
      <dgm:prSet/>
      <dgm:spPr/>
      <dgm:t>
        <a:bodyPr/>
        <a:lstStyle/>
        <a:p>
          <a:endParaRPr lang="en-IN"/>
        </a:p>
      </dgm:t>
    </dgm:pt>
    <dgm:pt modelId="{92033DA1-5C29-4A54-99E4-55CA850EB631}" type="sibTrans" cxnId="{2569FD0A-EDB7-4EBF-8556-4CE37B9FD18B}">
      <dgm:prSet/>
      <dgm:spPr/>
      <dgm:t>
        <a:bodyPr/>
        <a:lstStyle/>
        <a:p>
          <a:endParaRPr lang="en-IN"/>
        </a:p>
      </dgm:t>
    </dgm:pt>
    <dgm:pt modelId="{A7D12624-99FA-4D36-B2C6-8984F7B5022C}">
      <dgm:prSet phldrT="[Text]"/>
      <dgm:spPr/>
      <dgm:t>
        <a:bodyPr/>
        <a:lstStyle/>
        <a:p>
          <a:r>
            <a:rPr lang="en-IN" dirty="0" smtClean="0"/>
            <a:t>Linear Search</a:t>
          </a:r>
          <a:endParaRPr lang="en-IN" dirty="0"/>
        </a:p>
      </dgm:t>
    </dgm:pt>
    <dgm:pt modelId="{58689479-6584-4512-8D0D-80269D77ECA2}" type="parTrans" cxnId="{2BAAE00F-C898-4F78-9A69-CE015498C024}">
      <dgm:prSet/>
      <dgm:spPr/>
      <dgm:t>
        <a:bodyPr/>
        <a:lstStyle/>
        <a:p>
          <a:endParaRPr lang="en-IN"/>
        </a:p>
      </dgm:t>
    </dgm:pt>
    <dgm:pt modelId="{0DF53D34-AD0B-46E9-AC99-C1ADBC44D454}" type="sibTrans" cxnId="{2BAAE00F-C898-4F78-9A69-CE015498C024}">
      <dgm:prSet/>
      <dgm:spPr/>
      <dgm:t>
        <a:bodyPr/>
        <a:lstStyle/>
        <a:p>
          <a:endParaRPr lang="en-IN"/>
        </a:p>
      </dgm:t>
    </dgm:pt>
    <dgm:pt modelId="{73A349CB-97B3-47F7-9928-8F06EAA9EA1D}">
      <dgm:prSet phldrT="[Text]"/>
      <dgm:spPr/>
      <dgm:t>
        <a:bodyPr/>
        <a:lstStyle/>
        <a:p>
          <a:r>
            <a:rPr lang="en-IN" dirty="0" smtClean="0"/>
            <a:t>Binary Search</a:t>
          </a:r>
          <a:endParaRPr lang="en-IN" dirty="0"/>
        </a:p>
      </dgm:t>
    </dgm:pt>
    <dgm:pt modelId="{3517708B-F356-469D-828C-A0A2B89590EF}" type="parTrans" cxnId="{AD6FA3FA-4207-4741-B6DD-DD8DA48F2C7F}">
      <dgm:prSet/>
      <dgm:spPr/>
      <dgm:t>
        <a:bodyPr/>
        <a:lstStyle/>
        <a:p>
          <a:endParaRPr lang="en-IN"/>
        </a:p>
      </dgm:t>
    </dgm:pt>
    <dgm:pt modelId="{5EDF5D02-0515-42AA-B835-A9E0CB3ACDBC}" type="sibTrans" cxnId="{AD6FA3FA-4207-4741-B6DD-DD8DA48F2C7F}">
      <dgm:prSet/>
      <dgm:spPr/>
      <dgm:t>
        <a:bodyPr/>
        <a:lstStyle/>
        <a:p>
          <a:endParaRPr lang="en-IN"/>
        </a:p>
      </dgm:t>
    </dgm:pt>
    <dgm:pt modelId="{A8BA8677-B1B2-4CA1-96B5-030C00AED4D4}">
      <dgm:prSet phldrT="[Text]"/>
      <dgm:spPr/>
      <dgm:t>
        <a:bodyPr/>
        <a:lstStyle/>
        <a:p>
          <a:r>
            <a:rPr lang="en-IN" dirty="0" smtClean="0"/>
            <a:t>Index Scan</a:t>
          </a:r>
          <a:endParaRPr lang="en-IN" dirty="0"/>
        </a:p>
      </dgm:t>
    </dgm:pt>
    <dgm:pt modelId="{43608D74-A039-4ED6-BD83-6DFD864D858C}" type="parTrans" cxnId="{CBC96132-F2F4-494D-924A-6A1313290091}">
      <dgm:prSet/>
      <dgm:spPr/>
      <dgm:t>
        <a:bodyPr/>
        <a:lstStyle/>
        <a:p>
          <a:endParaRPr lang="en-IN"/>
        </a:p>
      </dgm:t>
    </dgm:pt>
    <dgm:pt modelId="{536B155E-5DE5-4A15-A48C-B754D376CCF7}" type="sibTrans" cxnId="{CBC96132-F2F4-494D-924A-6A1313290091}">
      <dgm:prSet/>
      <dgm:spPr/>
      <dgm:t>
        <a:bodyPr/>
        <a:lstStyle/>
        <a:p>
          <a:endParaRPr lang="en-IN"/>
        </a:p>
      </dgm:t>
    </dgm:pt>
    <dgm:pt modelId="{EA7DC34A-FEB6-4A75-9BCA-1C36B2321421}">
      <dgm:prSet phldrT="[Text]"/>
      <dgm:spPr/>
      <dgm:t>
        <a:bodyPr/>
        <a:lstStyle/>
        <a:p>
          <a:r>
            <a:rPr lang="en-IN" dirty="0" smtClean="0"/>
            <a:t>Primary Index</a:t>
          </a:r>
          <a:endParaRPr lang="en-IN" dirty="0"/>
        </a:p>
      </dgm:t>
    </dgm:pt>
    <dgm:pt modelId="{648700BA-26DE-4FCD-B77F-6CE719EFB3CE}" type="parTrans" cxnId="{9B817978-E850-4D4D-A8D7-743E5A2BCC8E}">
      <dgm:prSet/>
      <dgm:spPr/>
      <dgm:t>
        <a:bodyPr/>
        <a:lstStyle/>
        <a:p>
          <a:endParaRPr lang="en-IN"/>
        </a:p>
      </dgm:t>
    </dgm:pt>
    <dgm:pt modelId="{006C4928-64E5-4453-A359-40DB911C480A}" type="sibTrans" cxnId="{9B817978-E850-4D4D-A8D7-743E5A2BCC8E}">
      <dgm:prSet/>
      <dgm:spPr/>
      <dgm:t>
        <a:bodyPr/>
        <a:lstStyle/>
        <a:p>
          <a:endParaRPr lang="en-IN"/>
        </a:p>
      </dgm:t>
    </dgm:pt>
    <dgm:pt modelId="{FAFA6A08-2200-4C5B-A646-1F7A41774A51}">
      <dgm:prSet phldrT="[Text]"/>
      <dgm:spPr/>
      <dgm:t>
        <a:bodyPr/>
        <a:lstStyle/>
        <a:p>
          <a:r>
            <a:rPr lang="en-IN" dirty="0" smtClean="0"/>
            <a:t>Clustering Index</a:t>
          </a:r>
          <a:endParaRPr lang="en-IN" dirty="0"/>
        </a:p>
      </dgm:t>
    </dgm:pt>
    <dgm:pt modelId="{2B94A8A3-DF87-43B7-8A71-90AF19E2E2DE}" type="parTrans" cxnId="{A6FFDE5F-A1C3-4575-8F0C-07EED212EE7B}">
      <dgm:prSet/>
      <dgm:spPr/>
      <dgm:t>
        <a:bodyPr/>
        <a:lstStyle/>
        <a:p>
          <a:endParaRPr lang="en-IN"/>
        </a:p>
      </dgm:t>
    </dgm:pt>
    <dgm:pt modelId="{FBFAA6A2-C93D-4D28-B839-255740B7125C}" type="sibTrans" cxnId="{A6FFDE5F-A1C3-4575-8F0C-07EED212EE7B}">
      <dgm:prSet/>
      <dgm:spPr/>
      <dgm:t>
        <a:bodyPr/>
        <a:lstStyle/>
        <a:p>
          <a:endParaRPr lang="en-IN"/>
        </a:p>
      </dgm:t>
    </dgm:pt>
    <dgm:pt modelId="{72FA0409-D5CC-4577-AF92-851B93BBF3B6}">
      <dgm:prSet phldrT="[Text]"/>
      <dgm:spPr/>
      <dgm:t>
        <a:bodyPr/>
        <a:lstStyle/>
        <a:p>
          <a:r>
            <a:rPr lang="en-IN" dirty="0" smtClean="0"/>
            <a:t>Secondary Index</a:t>
          </a:r>
          <a:endParaRPr lang="en-IN" dirty="0"/>
        </a:p>
      </dgm:t>
    </dgm:pt>
    <dgm:pt modelId="{8D4CFECA-D463-4DA2-9FAE-CADECB320E0E}" type="parTrans" cxnId="{4BDB3DE7-9085-4FF9-8604-1EC1B8F455C6}">
      <dgm:prSet/>
      <dgm:spPr/>
      <dgm:t>
        <a:bodyPr/>
        <a:lstStyle/>
        <a:p>
          <a:endParaRPr lang="en-IN"/>
        </a:p>
      </dgm:t>
    </dgm:pt>
    <dgm:pt modelId="{0D8D5811-4151-4B36-9A79-68CE1863322E}" type="sibTrans" cxnId="{4BDB3DE7-9085-4FF9-8604-1EC1B8F455C6}">
      <dgm:prSet/>
      <dgm:spPr/>
      <dgm:t>
        <a:bodyPr/>
        <a:lstStyle/>
        <a:p>
          <a:endParaRPr lang="en-IN"/>
        </a:p>
      </dgm:t>
    </dgm:pt>
    <dgm:pt modelId="{DBCC5C7D-D458-46E5-B77D-6A7F1D9B95F0}" type="pres">
      <dgm:prSet presAssocID="{7987BCDD-F2A2-4829-B06D-A58293C7B7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A77B3D8-7FEC-466E-9329-64D330DC5F86}" type="pres">
      <dgm:prSet presAssocID="{C8F7F369-44B6-47BA-9D9C-E77FC4036E79}" presName="hierRoot1" presStyleCnt="0"/>
      <dgm:spPr/>
    </dgm:pt>
    <dgm:pt modelId="{84911F1D-04EF-4395-B3B1-79118BE1ADFB}" type="pres">
      <dgm:prSet presAssocID="{C8F7F369-44B6-47BA-9D9C-E77FC4036E79}" presName="composite" presStyleCnt="0"/>
      <dgm:spPr/>
    </dgm:pt>
    <dgm:pt modelId="{06A5C714-1929-4592-8EA2-E586EEBEC71B}" type="pres">
      <dgm:prSet presAssocID="{C8F7F369-44B6-47BA-9D9C-E77FC4036E79}" presName="background" presStyleLbl="node0" presStyleIdx="0" presStyleCnt="1"/>
      <dgm:spPr/>
    </dgm:pt>
    <dgm:pt modelId="{24F4C9E0-C27D-4107-ACEF-26355B55805A}" type="pres">
      <dgm:prSet presAssocID="{C8F7F369-44B6-47BA-9D9C-E77FC4036E7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8EE4C0-11D2-41EF-8651-06C179103EDA}" type="pres">
      <dgm:prSet presAssocID="{C8F7F369-44B6-47BA-9D9C-E77FC4036E79}" presName="hierChild2" presStyleCnt="0"/>
      <dgm:spPr/>
    </dgm:pt>
    <dgm:pt modelId="{0DE48029-0D4A-42C5-8B53-6C8293C33795}" type="pres">
      <dgm:prSet presAssocID="{A7A0B2D0-ECDD-48A3-95CC-1F9F75004B99}" presName="Name10" presStyleLbl="parChTrans1D2" presStyleIdx="0" presStyleCnt="2"/>
      <dgm:spPr/>
      <dgm:t>
        <a:bodyPr/>
        <a:lstStyle/>
        <a:p>
          <a:endParaRPr lang="en-IN"/>
        </a:p>
      </dgm:t>
    </dgm:pt>
    <dgm:pt modelId="{CC63ABCC-59A1-47A9-8EC6-1A57CBE01072}" type="pres">
      <dgm:prSet presAssocID="{77CCA83E-44BC-4B60-9648-9A6DDAA1D584}" presName="hierRoot2" presStyleCnt="0"/>
      <dgm:spPr/>
    </dgm:pt>
    <dgm:pt modelId="{438D9766-F1E1-4A28-B0D8-CE72182427B4}" type="pres">
      <dgm:prSet presAssocID="{77CCA83E-44BC-4B60-9648-9A6DDAA1D584}" presName="composite2" presStyleCnt="0"/>
      <dgm:spPr/>
    </dgm:pt>
    <dgm:pt modelId="{141980E2-E635-4A28-82FA-E8505CC93DB4}" type="pres">
      <dgm:prSet presAssocID="{77CCA83E-44BC-4B60-9648-9A6DDAA1D584}" presName="background2" presStyleLbl="node2" presStyleIdx="0" presStyleCnt="2"/>
      <dgm:spPr/>
    </dgm:pt>
    <dgm:pt modelId="{DE9F3A5A-43A3-474B-BDB5-6D2D90DF56A4}" type="pres">
      <dgm:prSet presAssocID="{77CCA83E-44BC-4B60-9648-9A6DDAA1D58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2350444-3CC9-4569-882D-E9527CD5C07D}" type="pres">
      <dgm:prSet presAssocID="{77CCA83E-44BC-4B60-9648-9A6DDAA1D584}" presName="hierChild3" presStyleCnt="0"/>
      <dgm:spPr/>
    </dgm:pt>
    <dgm:pt modelId="{46B400A6-A9C5-4031-AAD7-1D41DFE91F4C}" type="pres">
      <dgm:prSet presAssocID="{58689479-6584-4512-8D0D-80269D77ECA2}" presName="Name17" presStyleLbl="parChTrans1D3" presStyleIdx="0" presStyleCnt="5"/>
      <dgm:spPr/>
      <dgm:t>
        <a:bodyPr/>
        <a:lstStyle/>
        <a:p>
          <a:endParaRPr lang="en-IN"/>
        </a:p>
      </dgm:t>
    </dgm:pt>
    <dgm:pt modelId="{3822EDF4-26D5-46BB-A531-12729E6A5C48}" type="pres">
      <dgm:prSet presAssocID="{A7D12624-99FA-4D36-B2C6-8984F7B5022C}" presName="hierRoot3" presStyleCnt="0"/>
      <dgm:spPr/>
    </dgm:pt>
    <dgm:pt modelId="{23BCF0D7-9739-4999-B4CC-7D2CDD7BEB92}" type="pres">
      <dgm:prSet presAssocID="{A7D12624-99FA-4D36-B2C6-8984F7B5022C}" presName="composite3" presStyleCnt="0"/>
      <dgm:spPr/>
    </dgm:pt>
    <dgm:pt modelId="{81DD66DD-AE31-43C5-BA42-1BFCBDD1241B}" type="pres">
      <dgm:prSet presAssocID="{A7D12624-99FA-4D36-B2C6-8984F7B5022C}" presName="background3" presStyleLbl="node3" presStyleIdx="0" presStyleCnt="5"/>
      <dgm:spPr/>
    </dgm:pt>
    <dgm:pt modelId="{06B02CBA-0938-4BEE-AAE6-5057D86AF2E5}" type="pres">
      <dgm:prSet presAssocID="{A7D12624-99FA-4D36-B2C6-8984F7B5022C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BB3C64-76A2-47F7-9395-3D2F3ABB49CC}" type="pres">
      <dgm:prSet presAssocID="{A7D12624-99FA-4D36-B2C6-8984F7B5022C}" presName="hierChild4" presStyleCnt="0"/>
      <dgm:spPr/>
    </dgm:pt>
    <dgm:pt modelId="{8B4DECD8-35A3-4992-897D-9FBEAFB8181B}" type="pres">
      <dgm:prSet presAssocID="{3517708B-F356-469D-828C-A0A2B89590EF}" presName="Name17" presStyleLbl="parChTrans1D3" presStyleIdx="1" presStyleCnt="5"/>
      <dgm:spPr/>
      <dgm:t>
        <a:bodyPr/>
        <a:lstStyle/>
        <a:p>
          <a:endParaRPr lang="en-IN"/>
        </a:p>
      </dgm:t>
    </dgm:pt>
    <dgm:pt modelId="{BDB35772-80F7-4B78-81E7-B715C575FAF0}" type="pres">
      <dgm:prSet presAssocID="{73A349CB-97B3-47F7-9928-8F06EAA9EA1D}" presName="hierRoot3" presStyleCnt="0"/>
      <dgm:spPr/>
    </dgm:pt>
    <dgm:pt modelId="{33532647-31A4-4249-8D32-CD03A281222A}" type="pres">
      <dgm:prSet presAssocID="{73A349CB-97B3-47F7-9928-8F06EAA9EA1D}" presName="composite3" presStyleCnt="0"/>
      <dgm:spPr/>
    </dgm:pt>
    <dgm:pt modelId="{20F9CBF8-C05C-48ED-8534-1E9E9140E60E}" type="pres">
      <dgm:prSet presAssocID="{73A349CB-97B3-47F7-9928-8F06EAA9EA1D}" presName="background3" presStyleLbl="node3" presStyleIdx="1" presStyleCnt="5"/>
      <dgm:spPr/>
    </dgm:pt>
    <dgm:pt modelId="{D9EE0C53-AD52-4B64-83A4-1444B6C458D3}" type="pres">
      <dgm:prSet presAssocID="{73A349CB-97B3-47F7-9928-8F06EAA9EA1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1171C5-24A2-4E29-8283-7BAD477959CD}" type="pres">
      <dgm:prSet presAssocID="{73A349CB-97B3-47F7-9928-8F06EAA9EA1D}" presName="hierChild4" presStyleCnt="0"/>
      <dgm:spPr/>
    </dgm:pt>
    <dgm:pt modelId="{075E4E67-EC01-4024-A06C-9637DB2207D3}" type="pres">
      <dgm:prSet presAssocID="{43608D74-A039-4ED6-BD83-6DFD864D858C}" presName="Name10" presStyleLbl="parChTrans1D2" presStyleIdx="1" presStyleCnt="2"/>
      <dgm:spPr/>
      <dgm:t>
        <a:bodyPr/>
        <a:lstStyle/>
        <a:p>
          <a:endParaRPr lang="en-IN"/>
        </a:p>
      </dgm:t>
    </dgm:pt>
    <dgm:pt modelId="{2A300F35-73B0-464B-A541-C5617E126592}" type="pres">
      <dgm:prSet presAssocID="{A8BA8677-B1B2-4CA1-96B5-030C00AED4D4}" presName="hierRoot2" presStyleCnt="0"/>
      <dgm:spPr/>
    </dgm:pt>
    <dgm:pt modelId="{3694868B-A4F3-4617-8D91-96007062193E}" type="pres">
      <dgm:prSet presAssocID="{A8BA8677-B1B2-4CA1-96B5-030C00AED4D4}" presName="composite2" presStyleCnt="0"/>
      <dgm:spPr/>
    </dgm:pt>
    <dgm:pt modelId="{93CCAF3C-90B3-42BB-93A3-9A0FB4CE64D6}" type="pres">
      <dgm:prSet presAssocID="{A8BA8677-B1B2-4CA1-96B5-030C00AED4D4}" presName="background2" presStyleLbl="node2" presStyleIdx="1" presStyleCnt="2"/>
      <dgm:spPr/>
    </dgm:pt>
    <dgm:pt modelId="{A3683BA1-F1FF-4BE8-A7B3-DE09A6DCEF43}" type="pres">
      <dgm:prSet presAssocID="{A8BA8677-B1B2-4CA1-96B5-030C00AED4D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9198E4-88F9-404B-9041-9E732EBF8F28}" type="pres">
      <dgm:prSet presAssocID="{A8BA8677-B1B2-4CA1-96B5-030C00AED4D4}" presName="hierChild3" presStyleCnt="0"/>
      <dgm:spPr/>
    </dgm:pt>
    <dgm:pt modelId="{EEEA349B-3AD3-408A-A097-FA577BE073D8}" type="pres">
      <dgm:prSet presAssocID="{648700BA-26DE-4FCD-B77F-6CE719EFB3CE}" presName="Name17" presStyleLbl="parChTrans1D3" presStyleIdx="2" presStyleCnt="5"/>
      <dgm:spPr/>
      <dgm:t>
        <a:bodyPr/>
        <a:lstStyle/>
        <a:p>
          <a:endParaRPr lang="en-IN"/>
        </a:p>
      </dgm:t>
    </dgm:pt>
    <dgm:pt modelId="{52B4CF90-2E44-49B2-8893-94043567B49D}" type="pres">
      <dgm:prSet presAssocID="{EA7DC34A-FEB6-4A75-9BCA-1C36B2321421}" presName="hierRoot3" presStyleCnt="0"/>
      <dgm:spPr/>
    </dgm:pt>
    <dgm:pt modelId="{F7E39D6E-F824-4E36-B810-8F16926CFE61}" type="pres">
      <dgm:prSet presAssocID="{EA7DC34A-FEB6-4A75-9BCA-1C36B2321421}" presName="composite3" presStyleCnt="0"/>
      <dgm:spPr/>
    </dgm:pt>
    <dgm:pt modelId="{6E7131C4-2AB7-4437-BA47-2E87C6A0C7EB}" type="pres">
      <dgm:prSet presAssocID="{EA7DC34A-FEB6-4A75-9BCA-1C36B2321421}" presName="background3" presStyleLbl="node3" presStyleIdx="2" presStyleCnt="5"/>
      <dgm:spPr/>
    </dgm:pt>
    <dgm:pt modelId="{E67060B5-778B-4684-9F3B-F7F11126AE17}" type="pres">
      <dgm:prSet presAssocID="{EA7DC34A-FEB6-4A75-9BCA-1C36B2321421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6A9A32-5AD3-40CB-BA49-AAF422A24781}" type="pres">
      <dgm:prSet presAssocID="{EA7DC34A-FEB6-4A75-9BCA-1C36B2321421}" presName="hierChild4" presStyleCnt="0"/>
      <dgm:spPr/>
    </dgm:pt>
    <dgm:pt modelId="{89685CE8-57E2-4DC6-8280-8517D69F2BA0}" type="pres">
      <dgm:prSet presAssocID="{2B94A8A3-DF87-43B7-8A71-90AF19E2E2DE}" presName="Name17" presStyleLbl="parChTrans1D3" presStyleIdx="3" presStyleCnt="5"/>
      <dgm:spPr/>
      <dgm:t>
        <a:bodyPr/>
        <a:lstStyle/>
        <a:p>
          <a:endParaRPr lang="en-IN"/>
        </a:p>
      </dgm:t>
    </dgm:pt>
    <dgm:pt modelId="{B6EB3D4D-3292-4F98-A343-F98F3ACCE028}" type="pres">
      <dgm:prSet presAssocID="{FAFA6A08-2200-4C5B-A646-1F7A41774A51}" presName="hierRoot3" presStyleCnt="0"/>
      <dgm:spPr/>
    </dgm:pt>
    <dgm:pt modelId="{C474AEEE-EAD2-4B59-B65F-E85A6CA38BA6}" type="pres">
      <dgm:prSet presAssocID="{FAFA6A08-2200-4C5B-A646-1F7A41774A51}" presName="composite3" presStyleCnt="0"/>
      <dgm:spPr/>
    </dgm:pt>
    <dgm:pt modelId="{A6F93B2D-666A-4FD0-8867-386F14093820}" type="pres">
      <dgm:prSet presAssocID="{FAFA6A08-2200-4C5B-A646-1F7A41774A51}" presName="background3" presStyleLbl="node3" presStyleIdx="3" presStyleCnt="5"/>
      <dgm:spPr/>
    </dgm:pt>
    <dgm:pt modelId="{AEDC298E-04BF-4798-B2F0-B25C61383649}" type="pres">
      <dgm:prSet presAssocID="{FAFA6A08-2200-4C5B-A646-1F7A41774A5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1D404F-DE53-47F6-A8BD-9B61B446175A}" type="pres">
      <dgm:prSet presAssocID="{FAFA6A08-2200-4C5B-A646-1F7A41774A51}" presName="hierChild4" presStyleCnt="0"/>
      <dgm:spPr/>
    </dgm:pt>
    <dgm:pt modelId="{A5F9DF2E-CD73-4421-AAFA-BCFEDE33B37B}" type="pres">
      <dgm:prSet presAssocID="{8D4CFECA-D463-4DA2-9FAE-CADECB320E0E}" presName="Name17" presStyleLbl="parChTrans1D3" presStyleIdx="4" presStyleCnt="5"/>
      <dgm:spPr/>
      <dgm:t>
        <a:bodyPr/>
        <a:lstStyle/>
        <a:p>
          <a:endParaRPr lang="en-IN"/>
        </a:p>
      </dgm:t>
    </dgm:pt>
    <dgm:pt modelId="{0DC1244B-08EA-415A-A4EA-C7D76388B993}" type="pres">
      <dgm:prSet presAssocID="{72FA0409-D5CC-4577-AF92-851B93BBF3B6}" presName="hierRoot3" presStyleCnt="0"/>
      <dgm:spPr/>
    </dgm:pt>
    <dgm:pt modelId="{FA96EDC2-4999-450A-A40B-6D807BD40AA1}" type="pres">
      <dgm:prSet presAssocID="{72FA0409-D5CC-4577-AF92-851B93BBF3B6}" presName="composite3" presStyleCnt="0"/>
      <dgm:spPr/>
    </dgm:pt>
    <dgm:pt modelId="{4E3D8629-5AAC-43F3-A99B-420A6CB4419D}" type="pres">
      <dgm:prSet presAssocID="{72FA0409-D5CC-4577-AF92-851B93BBF3B6}" presName="background3" presStyleLbl="node3" presStyleIdx="4" presStyleCnt="5"/>
      <dgm:spPr/>
    </dgm:pt>
    <dgm:pt modelId="{B87EAB96-B6A9-4E3F-9721-25484CD2884E}" type="pres">
      <dgm:prSet presAssocID="{72FA0409-D5CC-4577-AF92-851B93BBF3B6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F1FA1-F7CB-4179-B576-2CC2C1C2F7C7}" type="pres">
      <dgm:prSet presAssocID="{72FA0409-D5CC-4577-AF92-851B93BBF3B6}" presName="hierChild4" presStyleCnt="0"/>
      <dgm:spPr/>
    </dgm:pt>
  </dgm:ptLst>
  <dgm:cxnLst>
    <dgm:cxn modelId="{9E945FE5-04E1-49BB-A85B-C846900296E4}" type="presOf" srcId="{EA7DC34A-FEB6-4A75-9BCA-1C36B2321421}" destId="{E67060B5-778B-4684-9F3B-F7F11126AE17}" srcOrd="0" destOrd="0" presId="urn:microsoft.com/office/officeart/2005/8/layout/hierarchy1"/>
    <dgm:cxn modelId="{4BDB3DE7-9085-4FF9-8604-1EC1B8F455C6}" srcId="{A8BA8677-B1B2-4CA1-96B5-030C00AED4D4}" destId="{72FA0409-D5CC-4577-AF92-851B93BBF3B6}" srcOrd="2" destOrd="0" parTransId="{8D4CFECA-D463-4DA2-9FAE-CADECB320E0E}" sibTransId="{0D8D5811-4151-4B36-9A79-68CE1863322E}"/>
    <dgm:cxn modelId="{E6E9D998-AF18-4869-BB60-2E22641A9018}" type="presOf" srcId="{58689479-6584-4512-8D0D-80269D77ECA2}" destId="{46B400A6-A9C5-4031-AAD7-1D41DFE91F4C}" srcOrd="0" destOrd="0" presId="urn:microsoft.com/office/officeart/2005/8/layout/hierarchy1"/>
    <dgm:cxn modelId="{7FA1A73A-29BA-4226-A4B8-085AAA219BCA}" type="presOf" srcId="{A7D12624-99FA-4D36-B2C6-8984F7B5022C}" destId="{06B02CBA-0938-4BEE-AAE6-5057D86AF2E5}" srcOrd="0" destOrd="0" presId="urn:microsoft.com/office/officeart/2005/8/layout/hierarchy1"/>
    <dgm:cxn modelId="{D92AE97F-C2C6-4BB4-97B3-2832B5BF0810}" type="presOf" srcId="{8D4CFECA-D463-4DA2-9FAE-CADECB320E0E}" destId="{A5F9DF2E-CD73-4421-AAFA-BCFEDE33B37B}" srcOrd="0" destOrd="0" presId="urn:microsoft.com/office/officeart/2005/8/layout/hierarchy1"/>
    <dgm:cxn modelId="{EC4EA190-F822-4117-8AAD-C0394309E7FE}" type="presOf" srcId="{A8BA8677-B1B2-4CA1-96B5-030C00AED4D4}" destId="{A3683BA1-F1FF-4BE8-A7B3-DE09A6DCEF43}" srcOrd="0" destOrd="0" presId="urn:microsoft.com/office/officeart/2005/8/layout/hierarchy1"/>
    <dgm:cxn modelId="{D239F9A3-D2CE-4B6B-AFB5-08B933DDAD3C}" type="presOf" srcId="{C8F7F369-44B6-47BA-9D9C-E77FC4036E79}" destId="{24F4C9E0-C27D-4107-ACEF-26355B55805A}" srcOrd="0" destOrd="0" presId="urn:microsoft.com/office/officeart/2005/8/layout/hierarchy1"/>
    <dgm:cxn modelId="{2569FD0A-EDB7-4EBF-8556-4CE37B9FD18B}" srcId="{C8F7F369-44B6-47BA-9D9C-E77FC4036E79}" destId="{77CCA83E-44BC-4B60-9648-9A6DDAA1D584}" srcOrd="0" destOrd="0" parTransId="{A7A0B2D0-ECDD-48A3-95CC-1F9F75004B99}" sibTransId="{92033DA1-5C29-4A54-99E4-55CA850EB631}"/>
    <dgm:cxn modelId="{E0FB8C17-A8B6-4F1B-AEC3-03D25787515E}" type="presOf" srcId="{A7A0B2D0-ECDD-48A3-95CC-1F9F75004B99}" destId="{0DE48029-0D4A-42C5-8B53-6C8293C33795}" srcOrd="0" destOrd="0" presId="urn:microsoft.com/office/officeart/2005/8/layout/hierarchy1"/>
    <dgm:cxn modelId="{2BAAE00F-C898-4F78-9A69-CE015498C024}" srcId="{77CCA83E-44BC-4B60-9648-9A6DDAA1D584}" destId="{A7D12624-99FA-4D36-B2C6-8984F7B5022C}" srcOrd="0" destOrd="0" parTransId="{58689479-6584-4512-8D0D-80269D77ECA2}" sibTransId="{0DF53D34-AD0B-46E9-AC99-C1ADBC44D454}"/>
    <dgm:cxn modelId="{0EC33E90-6087-474B-87E6-9A1A5323A1C9}" type="presOf" srcId="{7987BCDD-F2A2-4829-B06D-A58293C7B7A3}" destId="{DBCC5C7D-D458-46E5-B77D-6A7F1D9B95F0}" srcOrd="0" destOrd="0" presId="urn:microsoft.com/office/officeart/2005/8/layout/hierarchy1"/>
    <dgm:cxn modelId="{B64821D1-776F-4AEC-94E8-08FC943EBC33}" type="presOf" srcId="{FAFA6A08-2200-4C5B-A646-1F7A41774A51}" destId="{AEDC298E-04BF-4798-B2F0-B25C61383649}" srcOrd="0" destOrd="0" presId="urn:microsoft.com/office/officeart/2005/8/layout/hierarchy1"/>
    <dgm:cxn modelId="{A6FFDE5F-A1C3-4575-8F0C-07EED212EE7B}" srcId="{A8BA8677-B1B2-4CA1-96B5-030C00AED4D4}" destId="{FAFA6A08-2200-4C5B-A646-1F7A41774A51}" srcOrd="1" destOrd="0" parTransId="{2B94A8A3-DF87-43B7-8A71-90AF19E2E2DE}" sibTransId="{FBFAA6A2-C93D-4D28-B839-255740B7125C}"/>
    <dgm:cxn modelId="{A5950B0C-30DF-469B-BAA2-697FE2B44739}" type="presOf" srcId="{2B94A8A3-DF87-43B7-8A71-90AF19E2E2DE}" destId="{89685CE8-57E2-4DC6-8280-8517D69F2BA0}" srcOrd="0" destOrd="0" presId="urn:microsoft.com/office/officeart/2005/8/layout/hierarchy1"/>
    <dgm:cxn modelId="{CBC96132-F2F4-494D-924A-6A1313290091}" srcId="{C8F7F369-44B6-47BA-9D9C-E77FC4036E79}" destId="{A8BA8677-B1B2-4CA1-96B5-030C00AED4D4}" srcOrd="1" destOrd="0" parTransId="{43608D74-A039-4ED6-BD83-6DFD864D858C}" sibTransId="{536B155E-5DE5-4A15-A48C-B754D376CCF7}"/>
    <dgm:cxn modelId="{976F91B1-B7CA-4875-95BC-B92D6A943EC5}" type="presOf" srcId="{3517708B-F356-469D-828C-A0A2B89590EF}" destId="{8B4DECD8-35A3-4992-897D-9FBEAFB8181B}" srcOrd="0" destOrd="0" presId="urn:microsoft.com/office/officeart/2005/8/layout/hierarchy1"/>
    <dgm:cxn modelId="{9B817978-E850-4D4D-A8D7-743E5A2BCC8E}" srcId="{A8BA8677-B1B2-4CA1-96B5-030C00AED4D4}" destId="{EA7DC34A-FEB6-4A75-9BCA-1C36B2321421}" srcOrd="0" destOrd="0" parTransId="{648700BA-26DE-4FCD-B77F-6CE719EFB3CE}" sibTransId="{006C4928-64E5-4453-A359-40DB911C480A}"/>
    <dgm:cxn modelId="{17382777-0F01-4FC3-B13A-4E12EFAE47C9}" type="presOf" srcId="{73A349CB-97B3-47F7-9928-8F06EAA9EA1D}" destId="{D9EE0C53-AD52-4B64-83A4-1444B6C458D3}" srcOrd="0" destOrd="0" presId="urn:microsoft.com/office/officeart/2005/8/layout/hierarchy1"/>
    <dgm:cxn modelId="{6A3EEBD5-D3B9-45C6-A135-244D319E9D29}" type="presOf" srcId="{43608D74-A039-4ED6-BD83-6DFD864D858C}" destId="{075E4E67-EC01-4024-A06C-9637DB2207D3}" srcOrd="0" destOrd="0" presId="urn:microsoft.com/office/officeart/2005/8/layout/hierarchy1"/>
    <dgm:cxn modelId="{2AC99ED7-BE38-474F-9963-D25EEB6AC9B0}" type="presOf" srcId="{72FA0409-D5CC-4577-AF92-851B93BBF3B6}" destId="{B87EAB96-B6A9-4E3F-9721-25484CD2884E}" srcOrd="0" destOrd="0" presId="urn:microsoft.com/office/officeart/2005/8/layout/hierarchy1"/>
    <dgm:cxn modelId="{B13FC9E9-D90D-4C35-B0E2-26B30EE10FFE}" type="presOf" srcId="{77CCA83E-44BC-4B60-9648-9A6DDAA1D584}" destId="{DE9F3A5A-43A3-474B-BDB5-6D2D90DF56A4}" srcOrd="0" destOrd="0" presId="urn:microsoft.com/office/officeart/2005/8/layout/hierarchy1"/>
    <dgm:cxn modelId="{7AE4B641-7635-4D71-A001-895AF4089BE9}" srcId="{7987BCDD-F2A2-4829-B06D-A58293C7B7A3}" destId="{C8F7F369-44B6-47BA-9D9C-E77FC4036E79}" srcOrd="0" destOrd="0" parTransId="{495FC8B2-B60A-4B6C-8790-CB0D394FCE6E}" sibTransId="{2ECB8FD4-A762-4FE7-9F26-92668F57DB0B}"/>
    <dgm:cxn modelId="{C8CD051B-91E2-43E2-B143-752D0027DE75}" type="presOf" srcId="{648700BA-26DE-4FCD-B77F-6CE719EFB3CE}" destId="{EEEA349B-3AD3-408A-A097-FA577BE073D8}" srcOrd="0" destOrd="0" presId="urn:microsoft.com/office/officeart/2005/8/layout/hierarchy1"/>
    <dgm:cxn modelId="{AD6FA3FA-4207-4741-B6DD-DD8DA48F2C7F}" srcId="{77CCA83E-44BC-4B60-9648-9A6DDAA1D584}" destId="{73A349CB-97B3-47F7-9928-8F06EAA9EA1D}" srcOrd="1" destOrd="0" parTransId="{3517708B-F356-469D-828C-A0A2B89590EF}" sibTransId="{5EDF5D02-0515-42AA-B835-A9E0CB3ACDBC}"/>
    <dgm:cxn modelId="{194B11FD-CFDC-453B-BD34-2F119DD1DFAE}" type="presParOf" srcId="{DBCC5C7D-D458-46E5-B77D-6A7F1D9B95F0}" destId="{FA77B3D8-7FEC-466E-9329-64D330DC5F86}" srcOrd="0" destOrd="0" presId="urn:microsoft.com/office/officeart/2005/8/layout/hierarchy1"/>
    <dgm:cxn modelId="{1FB93EE2-361E-45CF-8EAD-69D8CD45E898}" type="presParOf" srcId="{FA77B3D8-7FEC-466E-9329-64D330DC5F86}" destId="{84911F1D-04EF-4395-B3B1-79118BE1ADFB}" srcOrd="0" destOrd="0" presId="urn:microsoft.com/office/officeart/2005/8/layout/hierarchy1"/>
    <dgm:cxn modelId="{B981F8F2-2856-4A18-9B82-62BEF4CE377C}" type="presParOf" srcId="{84911F1D-04EF-4395-B3B1-79118BE1ADFB}" destId="{06A5C714-1929-4592-8EA2-E586EEBEC71B}" srcOrd="0" destOrd="0" presId="urn:microsoft.com/office/officeart/2005/8/layout/hierarchy1"/>
    <dgm:cxn modelId="{B6F28C45-BB63-4742-95F6-8CF84E3F09DF}" type="presParOf" srcId="{84911F1D-04EF-4395-B3B1-79118BE1ADFB}" destId="{24F4C9E0-C27D-4107-ACEF-26355B55805A}" srcOrd="1" destOrd="0" presId="urn:microsoft.com/office/officeart/2005/8/layout/hierarchy1"/>
    <dgm:cxn modelId="{CBA6E1FF-5E94-47B9-994B-F93B2484FE0B}" type="presParOf" srcId="{FA77B3D8-7FEC-466E-9329-64D330DC5F86}" destId="{748EE4C0-11D2-41EF-8651-06C179103EDA}" srcOrd="1" destOrd="0" presId="urn:microsoft.com/office/officeart/2005/8/layout/hierarchy1"/>
    <dgm:cxn modelId="{AD50D6A3-3FA6-4FCC-894B-ABCBBD3CD5A7}" type="presParOf" srcId="{748EE4C0-11D2-41EF-8651-06C179103EDA}" destId="{0DE48029-0D4A-42C5-8B53-6C8293C33795}" srcOrd="0" destOrd="0" presId="urn:microsoft.com/office/officeart/2005/8/layout/hierarchy1"/>
    <dgm:cxn modelId="{749C5324-C0B5-4B5A-885D-C7F70118D15D}" type="presParOf" srcId="{748EE4C0-11D2-41EF-8651-06C179103EDA}" destId="{CC63ABCC-59A1-47A9-8EC6-1A57CBE01072}" srcOrd="1" destOrd="0" presId="urn:microsoft.com/office/officeart/2005/8/layout/hierarchy1"/>
    <dgm:cxn modelId="{7945D332-F29C-450A-A18A-020F123FD68E}" type="presParOf" srcId="{CC63ABCC-59A1-47A9-8EC6-1A57CBE01072}" destId="{438D9766-F1E1-4A28-B0D8-CE72182427B4}" srcOrd="0" destOrd="0" presId="urn:microsoft.com/office/officeart/2005/8/layout/hierarchy1"/>
    <dgm:cxn modelId="{348D7F1F-4F29-48E4-A7C8-8E63C54B66DE}" type="presParOf" srcId="{438D9766-F1E1-4A28-B0D8-CE72182427B4}" destId="{141980E2-E635-4A28-82FA-E8505CC93DB4}" srcOrd="0" destOrd="0" presId="urn:microsoft.com/office/officeart/2005/8/layout/hierarchy1"/>
    <dgm:cxn modelId="{7D1DF543-80B1-4E8B-8DF6-6FF31AC5DF1A}" type="presParOf" srcId="{438D9766-F1E1-4A28-B0D8-CE72182427B4}" destId="{DE9F3A5A-43A3-474B-BDB5-6D2D90DF56A4}" srcOrd="1" destOrd="0" presId="urn:microsoft.com/office/officeart/2005/8/layout/hierarchy1"/>
    <dgm:cxn modelId="{E1D3A06E-F16B-4A96-B1CF-5A8E473CEE78}" type="presParOf" srcId="{CC63ABCC-59A1-47A9-8EC6-1A57CBE01072}" destId="{02350444-3CC9-4569-882D-E9527CD5C07D}" srcOrd="1" destOrd="0" presId="urn:microsoft.com/office/officeart/2005/8/layout/hierarchy1"/>
    <dgm:cxn modelId="{84B9387E-8968-428D-8054-6B80F3E61213}" type="presParOf" srcId="{02350444-3CC9-4569-882D-E9527CD5C07D}" destId="{46B400A6-A9C5-4031-AAD7-1D41DFE91F4C}" srcOrd="0" destOrd="0" presId="urn:microsoft.com/office/officeart/2005/8/layout/hierarchy1"/>
    <dgm:cxn modelId="{ADF4FD09-03F5-4AAD-8F25-F9074DE95D40}" type="presParOf" srcId="{02350444-3CC9-4569-882D-E9527CD5C07D}" destId="{3822EDF4-26D5-46BB-A531-12729E6A5C48}" srcOrd="1" destOrd="0" presId="urn:microsoft.com/office/officeart/2005/8/layout/hierarchy1"/>
    <dgm:cxn modelId="{164ABE96-3C31-48D5-8636-AC6DBCF5DE02}" type="presParOf" srcId="{3822EDF4-26D5-46BB-A531-12729E6A5C48}" destId="{23BCF0D7-9739-4999-B4CC-7D2CDD7BEB92}" srcOrd="0" destOrd="0" presId="urn:microsoft.com/office/officeart/2005/8/layout/hierarchy1"/>
    <dgm:cxn modelId="{34BC6040-BB98-4757-BB64-B1B66DF9CC4C}" type="presParOf" srcId="{23BCF0D7-9739-4999-B4CC-7D2CDD7BEB92}" destId="{81DD66DD-AE31-43C5-BA42-1BFCBDD1241B}" srcOrd="0" destOrd="0" presId="urn:microsoft.com/office/officeart/2005/8/layout/hierarchy1"/>
    <dgm:cxn modelId="{6AF5377B-D12C-4567-A8F3-FE362A9FE5CC}" type="presParOf" srcId="{23BCF0D7-9739-4999-B4CC-7D2CDD7BEB92}" destId="{06B02CBA-0938-4BEE-AAE6-5057D86AF2E5}" srcOrd="1" destOrd="0" presId="urn:microsoft.com/office/officeart/2005/8/layout/hierarchy1"/>
    <dgm:cxn modelId="{0FA37694-13DC-4513-B24B-9E002383B905}" type="presParOf" srcId="{3822EDF4-26D5-46BB-A531-12729E6A5C48}" destId="{A2BB3C64-76A2-47F7-9395-3D2F3ABB49CC}" srcOrd="1" destOrd="0" presId="urn:microsoft.com/office/officeart/2005/8/layout/hierarchy1"/>
    <dgm:cxn modelId="{BDE57938-5DC8-4640-8363-2FFBBCAF508F}" type="presParOf" srcId="{02350444-3CC9-4569-882D-E9527CD5C07D}" destId="{8B4DECD8-35A3-4992-897D-9FBEAFB8181B}" srcOrd="2" destOrd="0" presId="urn:microsoft.com/office/officeart/2005/8/layout/hierarchy1"/>
    <dgm:cxn modelId="{E7836148-7E37-4401-92EE-BB8B907F0CAB}" type="presParOf" srcId="{02350444-3CC9-4569-882D-E9527CD5C07D}" destId="{BDB35772-80F7-4B78-81E7-B715C575FAF0}" srcOrd="3" destOrd="0" presId="urn:microsoft.com/office/officeart/2005/8/layout/hierarchy1"/>
    <dgm:cxn modelId="{3649D0E3-6513-42B8-B445-C0855D58F826}" type="presParOf" srcId="{BDB35772-80F7-4B78-81E7-B715C575FAF0}" destId="{33532647-31A4-4249-8D32-CD03A281222A}" srcOrd="0" destOrd="0" presId="urn:microsoft.com/office/officeart/2005/8/layout/hierarchy1"/>
    <dgm:cxn modelId="{A6328E4E-0E62-4FA1-B961-7B45A7D7AAFC}" type="presParOf" srcId="{33532647-31A4-4249-8D32-CD03A281222A}" destId="{20F9CBF8-C05C-48ED-8534-1E9E9140E60E}" srcOrd="0" destOrd="0" presId="urn:microsoft.com/office/officeart/2005/8/layout/hierarchy1"/>
    <dgm:cxn modelId="{D9F32D7C-F195-4754-BEA3-17F6A8F55F7A}" type="presParOf" srcId="{33532647-31A4-4249-8D32-CD03A281222A}" destId="{D9EE0C53-AD52-4B64-83A4-1444B6C458D3}" srcOrd="1" destOrd="0" presId="urn:microsoft.com/office/officeart/2005/8/layout/hierarchy1"/>
    <dgm:cxn modelId="{5BDC4AB2-43D7-4880-B5C9-8781A801F501}" type="presParOf" srcId="{BDB35772-80F7-4B78-81E7-B715C575FAF0}" destId="{AB1171C5-24A2-4E29-8283-7BAD477959CD}" srcOrd="1" destOrd="0" presId="urn:microsoft.com/office/officeart/2005/8/layout/hierarchy1"/>
    <dgm:cxn modelId="{6EB21F97-43BB-49E8-BB43-0B02AC6E7C54}" type="presParOf" srcId="{748EE4C0-11D2-41EF-8651-06C179103EDA}" destId="{075E4E67-EC01-4024-A06C-9637DB2207D3}" srcOrd="2" destOrd="0" presId="urn:microsoft.com/office/officeart/2005/8/layout/hierarchy1"/>
    <dgm:cxn modelId="{4079E91B-4823-46E4-AA9A-05A61C34A564}" type="presParOf" srcId="{748EE4C0-11D2-41EF-8651-06C179103EDA}" destId="{2A300F35-73B0-464B-A541-C5617E126592}" srcOrd="3" destOrd="0" presId="urn:microsoft.com/office/officeart/2005/8/layout/hierarchy1"/>
    <dgm:cxn modelId="{3BF7CBC8-FFF8-490F-99FC-1423CBC06736}" type="presParOf" srcId="{2A300F35-73B0-464B-A541-C5617E126592}" destId="{3694868B-A4F3-4617-8D91-96007062193E}" srcOrd="0" destOrd="0" presId="urn:microsoft.com/office/officeart/2005/8/layout/hierarchy1"/>
    <dgm:cxn modelId="{8A70DD2F-9120-4062-ACB4-8CD376942B68}" type="presParOf" srcId="{3694868B-A4F3-4617-8D91-96007062193E}" destId="{93CCAF3C-90B3-42BB-93A3-9A0FB4CE64D6}" srcOrd="0" destOrd="0" presId="urn:microsoft.com/office/officeart/2005/8/layout/hierarchy1"/>
    <dgm:cxn modelId="{15A0BB4C-96E0-4EC8-9CD5-D34438877C0C}" type="presParOf" srcId="{3694868B-A4F3-4617-8D91-96007062193E}" destId="{A3683BA1-F1FF-4BE8-A7B3-DE09A6DCEF43}" srcOrd="1" destOrd="0" presId="urn:microsoft.com/office/officeart/2005/8/layout/hierarchy1"/>
    <dgm:cxn modelId="{E7B4BDD2-C7D5-4312-8980-CF5E3A4479E7}" type="presParOf" srcId="{2A300F35-73B0-464B-A541-C5617E126592}" destId="{239198E4-88F9-404B-9041-9E732EBF8F28}" srcOrd="1" destOrd="0" presId="urn:microsoft.com/office/officeart/2005/8/layout/hierarchy1"/>
    <dgm:cxn modelId="{FB3EA2BC-7879-4486-9E9D-1B81D312F491}" type="presParOf" srcId="{239198E4-88F9-404B-9041-9E732EBF8F28}" destId="{EEEA349B-3AD3-408A-A097-FA577BE073D8}" srcOrd="0" destOrd="0" presId="urn:microsoft.com/office/officeart/2005/8/layout/hierarchy1"/>
    <dgm:cxn modelId="{1171AA63-2B3D-4962-ABEE-BCE955D18B16}" type="presParOf" srcId="{239198E4-88F9-404B-9041-9E732EBF8F28}" destId="{52B4CF90-2E44-49B2-8893-94043567B49D}" srcOrd="1" destOrd="0" presId="urn:microsoft.com/office/officeart/2005/8/layout/hierarchy1"/>
    <dgm:cxn modelId="{D3CC3D08-AF0E-4DFC-9616-EACD23DBFAC5}" type="presParOf" srcId="{52B4CF90-2E44-49B2-8893-94043567B49D}" destId="{F7E39D6E-F824-4E36-B810-8F16926CFE61}" srcOrd="0" destOrd="0" presId="urn:microsoft.com/office/officeart/2005/8/layout/hierarchy1"/>
    <dgm:cxn modelId="{A8B5E4C5-599B-4DA7-81CA-AA1940421021}" type="presParOf" srcId="{F7E39D6E-F824-4E36-B810-8F16926CFE61}" destId="{6E7131C4-2AB7-4437-BA47-2E87C6A0C7EB}" srcOrd="0" destOrd="0" presId="urn:microsoft.com/office/officeart/2005/8/layout/hierarchy1"/>
    <dgm:cxn modelId="{8F617EB9-8FC7-4435-839E-7748104017BF}" type="presParOf" srcId="{F7E39D6E-F824-4E36-B810-8F16926CFE61}" destId="{E67060B5-778B-4684-9F3B-F7F11126AE17}" srcOrd="1" destOrd="0" presId="urn:microsoft.com/office/officeart/2005/8/layout/hierarchy1"/>
    <dgm:cxn modelId="{A0D5E688-EDA3-43DB-8169-950DA4C9CAE2}" type="presParOf" srcId="{52B4CF90-2E44-49B2-8893-94043567B49D}" destId="{726A9A32-5AD3-40CB-BA49-AAF422A24781}" srcOrd="1" destOrd="0" presId="urn:microsoft.com/office/officeart/2005/8/layout/hierarchy1"/>
    <dgm:cxn modelId="{C48E8FB8-970B-4F8D-ACD6-4DED656BB882}" type="presParOf" srcId="{239198E4-88F9-404B-9041-9E732EBF8F28}" destId="{89685CE8-57E2-4DC6-8280-8517D69F2BA0}" srcOrd="2" destOrd="0" presId="urn:microsoft.com/office/officeart/2005/8/layout/hierarchy1"/>
    <dgm:cxn modelId="{158B8B51-3122-47B9-884A-2D0CA8CF8CE4}" type="presParOf" srcId="{239198E4-88F9-404B-9041-9E732EBF8F28}" destId="{B6EB3D4D-3292-4F98-A343-F98F3ACCE028}" srcOrd="3" destOrd="0" presId="urn:microsoft.com/office/officeart/2005/8/layout/hierarchy1"/>
    <dgm:cxn modelId="{9A154188-BF28-4B3E-8AC6-3F3C524CEE39}" type="presParOf" srcId="{B6EB3D4D-3292-4F98-A343-F98F3ACCE028}" destId="{C474AEEE-EAD2-4B59-B65F-E85A6CA38BA6}" srcOrd="0" destOrd="0" presId="urn:microsoft.com/office/officeart/2005/8/layout/hierarchy1"/>
    <dgm:cxn modelId="{8F1D2762-EDEA-4C93-ADD1-C253A988F708}" type="presParOf" srcId="{C474AEEE-EAD2-4B59-B65F-E85A6CA38BA6}" destId="{A6F93B2D-666A-4FD0-8867-386F14093820}" srcOrd="0" destOrd="0" presId="urn:microsoft.com/office/officeart/2005/8/layout/hierarchy1"/>
    <dgm:cxn modelId="{770E2378-E497-4921-AF35-200AB9B1311E}" type="presParOf" srcId="{C474AEEE-EAD2-4B59-B65F-E85A6CA38BA6}" destId="{AEDC298E-04BF-4798-B2F0-B25C61383649}" srcOrd="1" destOrd="0" presId="urn:microsoft.com/office/officeart/2005/8/layout/hierarchy1"/>
    <dgm:cxn modelId="{097CE951-85BF-4321-B6C2-CAE8EED5A016}" type="presParOf" srcId="{B6EB3D4D-3292-4F98-A343-F98F3ACCE028}" destId="{9A1D404F-DE53-47F6-A8BD-9B61B446175A}" srcOrd="1" destOrd="0" presId="urn:microsoft.com/office/officeart/2005/8/layout/hierarchy1"/>
    <dgm:cxn modelId="{9F6BA7C3-A4E2-4D35-AD6C-7A66C1DA685E}" type="presParOf" srcId="{239198E4-88F9-404B-9041-9E732EBF8F28}" destId="{A5F9DF2E-CD73-4421-AAFA-BCFEDE33B37B}" srcOrd="4" destOrd="0" presId="urn:microsoft.com/office/officeart/2005/8/layout/hierarchy1"/>
    <dgm:cxn modelId="{2AE30649-5B54-483D-B013-F7843A374E33}" type="presParOf" srcId="{239198E4-88F9-404B-9041-9E732EBF8F28}" destId="{0DC1244B-08EA-415A-A4EA-C7D76388B993}" srcOrd="5" destOrd="0" presId="urn:microsoft.com/office/officeart/2005/8/layout/hierarchy1"/>
    <dgm:cxn modelId="{A750D350-9210-405F-B5FB-249609114FBC}" type="presParOf" srcId="{0DC1244B-08EA-415A-A4EA-C7D76388B993}" destId="{FA96EDC2-4999-450A-A40B-6D807BD40AA1}" srcOrd="0" destOrd="0" presId="urn:microsoft.com/office/officeart/2005/8/layout/hierarchy1"/>
    <dgm:cxn modelId="{66E23206-9878-4221-8B2D-714F82376972}" type="presParOf" srcId="{FA96EDC2-4999-450A-A40B-6D807BD40AA1}" destId="{4E3D8629-5AAC-43F3-A99B-420A6CB4419D}" srcOrd="0" destOrd="0" presId="urn:microsoft.com/office/officeart/2005/8/layout/hierarchy1"/>
    <dgm:cxn modelId="{535AE4B1-7F63-4A36-BD9F-136D3702C853}" type="presParOf" srcId="{FA96EDC2-4999-450A-A40B-6D807BD40AA1}" destId="{B87EAB96-B6A9-4E3F-9721-25484CD2884E}" srcOrd="1" destOrd="0" presId="urn:microsoft.com/office/officeart/2005/8/layout/hierarchy1"/>
    <dgm:cxn modelId="{8C782BDA-D166-4C14-94F3-B9C2B5294EAB}" type="presParOf" srcId="{0DC1244B-08EA-415A-A4EA-C7D76388B993}" destId="{6F0F1FA1-F7CB-4179-B576-2CC2C1C2F7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F9DF2E-CD73-4421-AAFA-BCFEDE33B37B}">
      <dsp:nvSpPr>
        <dsp:cNvPr id="0" name=""/>
        <dsp:cNvSpPr/>
      </dsp:nvSpPr>
      <dsp:spPr>
        <a:xfrm>
          <a:off x="5713906" y="3106788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5CE8-57E2-4DC6-8280-8517D69F2BA0}">
      <dsp:nvSpPr>
        <dsp:cNvPr id="0" name=""/>
        <dsp:cNvSpPr/>
      </dsp:nvSpPr>
      <dsp:spPr>
        <a:xfrm>
          <a:off x="5668186" y="3106788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A349B-3AD3-408A-A097-FA577BE073D8}">
      <dsp:nvSpPr>
        <dsp:cNvPr id="0" name=""/>
        <dsp:cNvSpPr/>
      </dsp:nvSpPr>
      <dsp:spPr>
        <a:xfrm>
          <a:off x="4038652" y="3106788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E4E67-EC01-4024-A06C-9637DB2207D3}">
      <dsp:nvSpPr>
        <dsp:cNvPr id="0" name=""/>
        <dsp:cNvSpPr/>
      </dsp:nvSpPr>
      <dsp:spPr>
        <a:xfrm>
          <a:off x="3619838" y="1837783"/>
          <a:ext cx="209406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2094067" y="271657"/>
              </a:lnTo>
              <a:lnTo>
                <a:pt x="2094067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DECD8-35A3-4992-897D-9FBEAFB8181B}">
      <dsp:nvSpPr>
        <dsp:cNvPr id="0" name=""/>
        <dsp:cNvSpPr/>
      </dsp:nvSpPr>
      <dsp:spPr>
        <a:xfrm>
          <a:off x="1525771" y="3106788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837627" y="271657"/>
              </a:lnTo>
              <a:lnTo>
                <a:pt x="837627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400A6-A9C5-4031-AAD7-1D41DFE91F4C}">
      <dsp:nvSpPr>
        <dsp:cNvPr id="0" name=""/>
        <dsp:cNvSpPr/>
      </dsp:nvSpPr>
      <dsp:spPr>
        <a:xfrm>
          <a:off x="688144" y="3106788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837627" y="0"/>
              </a:moveTo>
              <a:lnTo>
                <a:pt x="83762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8029-0D4A-42C5-8B53-6C8293C33795}">
      <dsp:nvSpPr>
        <dsp:cNvPr id="0" name=""/>
        <dsp:cNvSpPr/>
      </dsp:nvSpPr>
      <dsp:spPr>
        <a:xfrm>
          <a:off x="1525771" y="1837783"/>
          <a:ext cx="2094067" cy="398634"/>
        </a:xfrm>
        <a:custGeom>
          <a:avLst/>
          <a:gdLst/>
          <a:ahLst/>
          <a:cxnLst/>
          <a:rect l="0" t="0" r="0" b="0"/>
          <a:pathLst>
            <a:path>
              <a:moveTo>
                <a:pt x="2094067" y="0"/>
              </a:moveTo>
              <a:lnTo>
                <a:pt x="209406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5C714-1929-4592-8EA2-E586EEBEC71B}">
      <dsp:nvSpPr>
        <dsp:cNvPr id="0" name=""/>
        <dsp:cNvSpPr/>
      </dsp:nvSpPr>
      <dsp:spPr>
        <a:xfrm>
          <a:off x="2934507" y="96741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F4C9E0-C27D-4107-ACEF-26355B55805A}">
      <dsp:nvSpPr>
        <dsp:cNvPr id="0" name=""/>
        <dsp:cNvSpPr/>
      </dsp:nvSpPr>
      <dsp:spPr>
        <a:xfrm>
          <a:off x="3086803" y="111209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Selection Operation</a:t>
          </a:r>
          <a:endParaRPr lang="en-IN" sz="2000" kern="1200" dirty="0"/>
        </a:p>
      </dsp:txBody>
      <dsp:txXfrm>
        <a:off x="3086803" y="1112094"/>
        <a:ext cx="1370662" cy="870370"/>
      </dsp:txXfrm>
    </dsp:sp>
    <dsp:sp modelId="{141980E2-E635-4A28-82FA-E8505CC93DB4}">
      <dsp:nvSpPr>
        <dsp:cNvPr id="0" name=""/>
        <dsp:cNvSpPr/>
      </dsp:nvSpPr>
      <dsp:spPr>
        <a:xfrm>
          <a:off x="840439" y="223641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9F3A5A-43A3-474B-BDB5-6D2D90DF56A4}">
      <dsp:nvSpPr>
        <dsp:cNvPr id="0" name=""/>
        <dsp:cNvSpPr/>
      </dsp:nvSpPr>
      <dsp:spPr>
        <a:xfrm>
          <a:off x="992735" y="238109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File Scan</a:t>
          </a:r>
          <a:endParaRPr lang="en-IN" sz="2000" kern="1200" dirty="0"/>
        </a:p>
      </dsp:txBody>
      <dsp:txXfrm>
        <a:off x="992735" y="2381099"/>
        <a:ext cx="1370662" cy="870370"/>
      </dsp:txXfrm>
    </dsp:sp>
    <dsp:sp modelId="{81DD66DD-AE31-43C5-BA42-1BFCBDD1241B}">
      <dsp:nvSpPr>
        <dsp:cNvPr id="0" name=""/>
        <dsp:cNvSpPr/>
      </dsp:nvSpPr>
      <dsp:spPr>
        <a:xfrm>
          <a:off x="2812" y="350542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B02CBA-0938-4BEE-AAE6-5057D86AF2E5}">
      <dsp:nvSpPr>
        <dsp:cNvPr id="0" name=""/>
        <dsp:cNvSpPr/>
      </dsp:nvSpPr>
      <dsp:spPr>
        <a:xfrm>
          <a:off x="155108" y="365010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Linear Search</a:t>
          </a:r>
          <a:endParaRPr lang="en-IN" sz="2000" kern="1200" dirty="0"/>
        </a:p>
      </dsp:txBody>
      <dsp:txXfrm>
        <a:off x="155108" y="3650104"/>
        <a:ext cx="1370662" cy="870370"/>
      </dsp:txXfrm>
    </dsp:sp>
    <dsp:sp modelId="{20F9CBF8-C05C-48ED-8534-1E9E9140E60E}">
      <dsp:nvSpPr>
        <dsp:cNvPr id="0" name=""/>
        <dsp:cNvSpPr/>
      </dsp:nvSpPr>
      <dsp:spPr>
        <a:xfrm>
          <a:off x="1678066" y="350542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EE0C53-AD52-4B64-83A4-1444B6C458D3}">
      <dsp:nvSpPr>
        <dsp:cNvPr id="0" name=""/>
        <dsp:cNvSpPr/>
      </dsp:nvSpPr>
      <dsp:spPr>
        <a:xfrm>
          <a:off x="1830362" y="365010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Binary Search</a:t>
          </a:r>
          <a:endParaRPr lang="en-IN" sz="2000" kern="1200" dirty="0"/>
        </a:p>
      </dsp:txBody>
      <dsp:txXfrm>
        <a:off x="1830362" y="3650104"/>
        <a:ext cx="1370662" cy="870370"/>
      </dsp:txXfrm>
    </dsp:sp>
    <dsp:sp modelId="{93CCAF3C-90B3-42BB-93A3-9A0FB4CE64D6}">
      <dsp:nvSpPr>
        <dsp:cNvPr id="0" name=""/>
        <dsp:cNvSpPr/>
      </dsp:nvSpPr>
      <dsp:spPr>
        <a:xfrm>
          <a:off x="5028574" y="223641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683BA1-F1FF-4BE8-A7B3-DE09A6DCEF43}">
      <dsp:nvSpPr>
        <dsp:cNvPr id="0" name=""/>
        <dsp:cNvSpPr/>
      </dsp:nvSpPr>
      <dsp:spPr>
        <a:xfrm>
          <a:off x="5180870" y="238109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Index Scan</a:t>
          </a:r>
          <a:endParaRPr lang="en-IN" sz="2000" kern="1200" dirty="0"/>
        </a:p>
      </dsp:txBody>
      <dsp:txXfrm>
        <a:off x="5180870" y="2381099"/>
        <a:ext cx="1370662" cy="870370"/>
      </dsp:txXfrm>
    </dsp:sp>
    <dsp:sp modelId="{6E7131C4-2AB7-4437-BA47-2E87C6A0C7EB}">
      <dsp:nvSpPr>
        <dsp:cNvPr id="0" name=""/>
        <dsp:cNvSpPr/>
      </dsp:nvSpPr>
      <dsp:spPr>
        <a:xfrm>
          <a:off x="3353320" y="350542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7060B5-778B-4684-9F3B-F7F11126AE17}">
      <dsp:nvSpPr>
        <dsp:cNvPr id="0" name=""/>
        <dsp:cNvSpPr/>
      </dsp:nvSpPr>
      <dsp:spPr>
        <a:xfrm>
          <a:off x="3505616" y="365010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Primary Index</a:t>
          </a:r>
          <a:endParaRPr lang="en-IN" sz="2000" kern="1200" dirty="0"/>
        </a:p>
      </dsp:txBody>
      <dsp:txXfrm>
        <a:off x="3505616" y="3650104"/>
        <a:ext cx="1370662" cy="870370"/>
      </dsp:txXfrm>
    </dsp:sp>
    <dsp:sp modelId="{A6F93B2D-666A-4FD0-8867-386F14093820}">
      <dsp:nvSpPr>
        <dsp:cNvPr id="0" name=""/>
        <dsp:cNvSpPr/>
      </dsp:nvSpPr>
      <dsp:spPr>
        <a:xfrm>
          <a:off x="5028574" y="350542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DC298E-04BF-4798-B2F0-B25C61383649}">
      <dsp:nvSpPr>
        <dsp:cNvPr id="0" name=""/>
        <dsp:cNvSpPr/>
      </dsp:nvSpPr>
      <dsp:spPr>
        <a:xfrm>
          <a:off x="5180870" y="365010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Clustering Index</a:t>
          </a:r>
          <a:endParaRPr lang="en-IN" sz="2000" kern="1200" dirty="0"/>
        </a:p>
      </dsp:txBody>
      <dsp:txXfrm>
        <a:off x="5180870" y="3650104"/>
        <a:ext cx="1370662" cy="870370"/>
      </dsp:txXfrm>
    </dsp:sp>
    <dsp:sp modelId="{4E3D8629-5AAC-43F3-A99B-420A6CB4419D}">
      <dsp:nvSpPr>
        <dsp:cNvPr id="0" name=""/>
        <dsp:cNvSpPr/>
      </dsp:nvSpPr>
      <dsp:spPr>
        <a:xfrm>
          <a:off x="6703828" y="350542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7EAB96-B6A9-4E3F-9721-25484CD2884E}">
      <dsp:nvSpPr>
        <dsp:cNvPr id="0" name=""/>
        <dsp:cNvSpPr/>
      </dsp:nvSpPr>
      <dsp:spPr>
        <a:xfrm>
          <a:off x="6856124" y="365010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Secondary Index</a:t>
          </a:r>
          <a:endParaRPr lang="en-IN" sz="2000" kern="1200" dirty="0"/>
        </a:p>
      </dsp:txBody>
      <dsp:txXfrm>
        <a:off x="6856124" y="3650104"/>
        <a:ext cx="1370662" cy="870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ADFF-A928-43A5-8CE8-26E3A0FB77E8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DC6C-7E96-4732-BEB8-33489F5856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redatabase.com/2014/09/query-processing-in-databas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RPoEKHXTJ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the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emp</a:t>
            </a:r>
            <a:r>
              <a:rPr lang="en-IN" baseline="0" dirty="0" smtClean="0"/>
              <a:t> table has 10,000 records and there are only 400 records in which salary is less than 5000.</a:t>
            </a:r>
          </a:p>
          <a:p>
            <a:r>
              <a:rPr lang="en-IN" baseline="0" dirty="0" smtClean="0"/>
              <a:t>First relational exp will first project the salary column with 10,000  records and then apply the where condition on it</a:t>
            </a:r>
          </a:p>
          <a:p>
            <a:r>
              <a:rPr lang="en-IN" baseline="0" dirty="0" smtClean="0"/>
              <a:t>Second relational exp will first pick 400 records and then project salary column.</a:t>
            </a:r>
          </a:p>
          <a:p>
            <a:r>
              <a:rPr lang="en-IN" baseline="0" dirty="0" smtClean="0"/>
              <a:t>Both queries fetch the same output, but cost are different.</a:t>
            </a:r>
          </a:p>
          <a:p>
            <a:r>
              <a:rPr lang="en-IN" baseline="0" dirty="0" smtClean="0"/>
              <a:t>Query optimization means to chose the plan with lowest cost.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DC6C-7E96-4732-BEB8-33489F58561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Expression 2 avoids the expensive and large intermediate Cartesian product, and therefore typically is better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http://www.exploredatabase.com/2014/09/query-processing-in-database.html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DC6C-7E96-4732-BEB8-33489F58561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Disk access is</a:t>
            </a:r>
            <a:r>
              <a:rPr lang="en-IN" baseline="0" dirty="0" smtClean="0"/>
              <a:t> a predominant cost.</a:t>
            </a:r>
          </a:p>
          <a:p>
            <a:r>
              <a:rPr lang="en-IN" baseline="0" dirty="0" smtClean="0"/>
              <a:t>Magnetic disk where the head has to move to the correct cylinder where the records can be picked. This is called seek.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DC6C-7E96-4732-BEB8-33489F58561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</a:t>
            </a:r>
            <a:r>
              <a:rPr lang="en-IN" baseline="0" dirty="0" smtClean="0"/>
              <a:t> sorted partitions -&gt; Merge partitions</a:t>
            </a:r>
          </a:p>
          <a:p>
            <a:r>
              <a:rPr lang="en-IN" dirty="0" smtClean="0">
                <a:hlinkClick r:id="rId3"/>
              </a:rPr>
              <a:t>https://www.youtube.com/watch?v=ZRPoEKHXTJg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DC6C-7E96-4732-BEB8-33489F58561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77086-0435-4A38-BAE8-5A08634CBA3A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Query Processing and Evaluation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Advanced DBMS (IGNOU MCS 043 )</a:t>
            </a:r>
          </a:p>
          <a:p>
            <a:pPr algn="ctr"/>
            <a:r>
              <a:rPr lang="en-IN" dirty="0" smtClean="0"/>
              <a:t>Block 2 – Unit 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963" y="1919288"/>
            <a:ext cx="4119261" cy="453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Nested-loop join </a:t>
            </a:r>
          </a:p>
          <a:p>
            <a:r>
              <a:rPr lang="en-IN" dirty="0" smtClean="0"/>
              <a:t>Block nested-loop join </a:t>
            </a:r>
          </a:p>
          <a:p>
            <a:r>
              <a:rPr lang="en-IN" dirty="0" smtClean="0"/>
              <a:t>Indexed nested-loop join </a:t>
            </a:r>
          </a:p>
          <a:p>
            <a:r>
              <a:rPr lang="en-IN" dirty="0" smtClean="0"/>
              <a:t>Merge-join </a:t>
            </a:r>
          </a:p>
          <a:p>
            <a:r>
              <a:rPr lang="en-IN" dirty="0" smtClean="0"/>
              <a:t>Hash-join </a:t>
            </a:r>
          </a:p>
          <a:p>
            <a:r>
              <a:rPr lang="en-IN" dirty="0" smtClean="0"/>
              <a:t>Complex join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π</a:t>
            </a:r>
            <a:r>
              <a:rPr lang="en-IN" baseline="-25000" dirty="0" err="1" smtClean="0"/>
              <a:t>enrolno</a:t>
            </a:r>
            <a:r>
              <a:rPr lang="en-IN" baseline="-25000" dirty="0" smtClean="0"/>
              <a:t>, name, </a:t>
            </a:r>
            <a:r>
              <a:rPr lang="en-IN" baseline="-25000" dirty="0" err="1" smtClean="0"/>
              <a:t>subjectcode</a:t>
            </a:r>
            <a:r>
              <a:rPr lang="en-IN" baseline="30000" dirty="0" smtClean="0"/>
              <a:t> </a:t>
            </a:r>
            <a:r>
              <a:rPr lang="en-IN" dirty="0" smtClean="0"/>
              <a:t>( σ </a:t>
            </a:r>
            <a:r>
              <a:rPr lang="en-IN" baseline="-25000" dirty="0" smtClean="0"/>
              <a:t>phone=’1129250025’</a:t>
            </a:r>
            <a:r>
              <a:rPr lang="en-IN" baseline="30000" dirty="0" smtClean="0"/>
              <a:t> </a:t>
            </a:r>
            <a:r>
              <a:rPr lang="en-IN" dirty="0" smtClean="0"/>
              <a:t>(STUDENT) </a:t>
            </a:r>
            <a:r>
              <a:rPr lang="en-IN" dirty="0" smtClean="0"/>
              <a:t>MARKS</a:t>
            </a:r>
            <a:r>
              <a:rPr lang="en-IN" dirty="0" smtClean="0"/>
              <a:t>)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Flowchart: Collate 3"/>
          <p:cNvSpPr/>
          <p:nvPr/>
        </p:nvSpPr>
        <p:spPr>
          <a:xfrm rot="5400000">
            <a:off x="7812360" y="1916832"/>
            <a:ext cx="576064" cy="43204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265" y="3386683"/>
            <a:ext cx="4707999" cy="299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Materialization</a:t>
            </a:r>
          </a:p>
          <a:p>
            <a:pPr lvl="1"/>
            <a:r>
              <a:rPr lang="en-IN" dirty="0" smtClean="0"/>
              <a:t>Bottom-up evaluation</a:t>
            </a:r>
          </a:p>
          <a:p>
            <a:pPr lvl="1"/>
            <a:r>
              <a:rPr lang="en-IN" dirty="0" smtClean="0"/>
              <a:t>Storing results of each operation</a:t>
            </a:r>
          </a:p>
          <a:p>
            <a:pPr lvl="1"/>
            <a:r>
              <a:rPr lang="en-IN" dirty="0" smtClean="0"/>
              <a:t>Cost of </a:t>
            </a:r>
            <a:r>
              <a:rPr lang="en-IN" dirty="0" err="1" smtClean="0"/>
              <a:t>rw</a:t>
            </a:r>
            <a:r>
              <a:rPr lang="en-IN" dirty="0" smtClean="0"/>
              <a:t> operations are high</a:t>
            </a:r>
            <a:endParaRPr lang="en-IN" dirty="0" smtClean="0"/>
          </a:p>
          <a:p>
            <a:r>
              <a:rPr lang="en-IN" dirty="0" smtClean="0"/>
              <a:t>Pipelining</a:t>
            </a:r>
          </a:p>
          <a:p>
            <a:pPr lvl="1"/>
            <a:r>
              <a:rPr lang="en-IN" dirty="0" smtClean="0"/>
              <a:t>Multi-threaded operation</a:t>
            </a:r>
          </a:p>
          <a:p>
            <a:pPr lvl="1"/>
            <a:r>
              <a:rPr lang="en-IN" dirty="0" smtClean="0"/>
              <a:t>Results of an operation are passed to the next operation</a:t>
            </a:r>
          </a:p>
          <a:p>
            <a:pPr lvl="1"/>
            <a:r>
              <a:rPr lang="en-IN" dirty="0" smtClean="0"/>
              <a:t>A buffer may be used to store temporary results</a:t>
            </a:r>
          </a:p>
          <a:p>
            <a:pPr lvl="1"/>
            <a:r>
              <a:rPr lang="en-IN" dirty="0" smtClean="0"/>
              <a:t>It may not always be possible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Joins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9800"/>
            <a:ext cx="8368538" cy="309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Based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Generating logically equivalent expressions using </a:t>
            </a:r>
            <a:r>
              <a:rPr lang="en-IN" b="1" dirty="0" smtClean="0"/>
              <a:t>equivalence rules 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Annotating </a:t>
            </a:r>
            <a:r>
              <a:rPr lang="en-IN" dirty="0" smtClean="0"/>
              <a:t>resultant expressions to get alternative query plans 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Choosing </a:t>
            </a:r>
            <a:r>
              <a:rPr lang="en-IN" dirty="0" smtClean="0"/>
              <a:t>the cheapest plan based on </a:t>
            </a:r>
            <a:r>
              <a:rPr lang="en-IN" b="1" dirty="0" smtClean="0"/>
              <a:t>estimated cost.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Evaluation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A plan that defines the algorithm to be used for each operation in a query tree.</a:t>
            </a: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431" y="2996952"/>
            <a:ext cx="5431857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Materialized Views</a:t>
            </a:r>
            <a:endParaRPr lang="en-IN" dirty="0"/>
          </a:p>
        </p:txBody>
      </p:sp>
      <p:pic>
        <p:nvPicPr>
          <p:cNvPr id="7170" name="Picture 2" descr="view-vs-materialized-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203710" cy="17281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37170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3789040"/>
          <a:ext cx="8496944" cy="2846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/>
                <a:gridCol w="4392488"/>
              </a:tblGrid>
              <a:tr h="336837">
                <a:tc>
                  <a:txBody>
                    <a:bodyPr/>
                    <a:lstStyle/>
                    <a:p>
                      <a:r>
                        <a:rPr lang="en-IN" dirty="0" smtClean="0"/>
                        <a:t>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Materialized</a:t>
                      </a:r>
                      <a:r>
                        <a:rPr lang="en-IN" baseline="0" dirty="0" smtClean="0"/>
                        <a:t> View</a:t>
                      </a:r>
                      <a:endParaRPr lang="en-IN" dirty="0"/>
                    </a:p>
                  </a:txBody>
                  <a:tcPr/>
                </a:tc>
              </a:tr>
              <a:tr h="589465">
                <a:tc>
                  <a:txBody>
                    <a:bodyPr/>
                    <a:lstStyle/>
                    <a:p>
                      <a:r>
                        <a:rPr lang="en-IN" dirty="0" smtClean="0"/>
                        <a:t>It is never stored physically. Only definition is stored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is stored on the disk</a:t>
                      </a:r>
                      <a:endParaRPr lang="en-IN" dirty="0"/>
                    </a:p>
                  </a:txBody>
                  <a:tcPr/>
                </a:tc>
              </a:tr>
              <a:tr h="589465">
                <a:tc>
                  <a:txBody>
                    <a:bodyPr/>
                    <a:lstStyle/>
                    <a:p>
                      <a:r>
                        <a:rPr lang="en-IN" dirty="0" smtClean="0"/>
                        <a:t>Virtual</a:t>
                      </a:r>
                      <a:r>
                        <a:rPr lang="en-IN" baseline="0" dirty="0" smtClean="0"/>
                        <a:t> table, made up of one or more base tables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Physical copy of the base table</a:t>
                      </a:r>
                      <a:endParaRPr lang="en-IN" dirty="0"/>
                    </a:p>
                  </a:txBody>
                  <a:tcPr/>
                </a:tc>
              </a:tr>
              <a:tr h="589465">
                <a:tc>
                  <a:txBody>
                    <a:bodyPr/>
                    <a:lstStyle/>
                    <a:p>
                      <a:r>
                        <a:rPr lang="en-IN" dirty="0" smtClean="0"/>
                        <a:t>Automatically updated when base table gets changed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Has to be updated manually</a:t>
                      </a:r>
                      <a:endParaRPr lang="en-IN" dirty="0"/>
                    </a:p>
                  </a:txBody>
                  <a:tcPr/>
                </a:tc>
              </a:tr>
              <a:tr h="560166">
                <a:tc>
                  <a:txBody>
                    <a:bodyPr/>
                    <a:lstStyle/>
                    <a:p>
                      <a:r>
                        <a:rPr lang="en-IN" dirty="0" smtClean="0"/>
                        <a:t>Slow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 processing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Query </a:t>
            </a:r>
            <a:r>
              <a:rPr lang="en-IN" dirty="0" smtClean="0"/>
              <a:t>Processing </a:t>
            </a:r>
          </a:p>
          <a:p>
            <a:endParaRPr lang="en-IN" dirty="0" smtClean="0"/>
          </a:p>
          <a:p>
            <a:r>
              <a:rPr lang="en-IN" dirty="0" smtClean="0"/>
              <a:t>Select, sort and join operations</a:t>
            </a:r>
          </a:p>
          <a:p>
            <a:endParaRPr lang="en-IN" dirty="0" smtClean="0"/>
          </a:p>
          <a:p>
            <a:r>
              <a:rPr lang="en-IN" dirty="0" smtClean="0"/>
              <a:t>Query Expressions</a:t>
            </a:r>
          </a:p>
          <a:p>
            <a:endParaRPr lang="en-IN" dirty="0" smtClean="0"/>
          </a:p>
          <a:p>
            <a:r>
              <a:rPr lang="en-IN" dirty="0" smtClean="0"/>
              <a:t>Evaluation Plans</a:t>
            </a:r>
          </a:p>
          <a:p>
            <a:endParaRPr lang="en-IN" dirty="0" smtClean="0"/>
          </a:p>
          <a:p>
            <a:r>
              <a:rPr lang="en-IN" dirty="0" smtClean="0"/>
              <a:t>Materialized view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Parsing and Translation</a:t>
            </a:r>
          </a:p>
          <a:p>
            <a:pPr lvl="1"/>
            <a:r>
              <a:rPr lang="en-IN" dirty="0" smtClean="0"/>
              <a:t>Check syntax and grammar</a:t>
            </a:r>
          </a:p>
          <a:p>
            <a:pPr lvl="1"/>
            <a:r>
              <a:rPr lang="en-IN" dirty="0" smtClean="0"/>
              <a:t>Translate SQL query into relational algebraic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Optimization</a:t>
            </a:r>
          </a:p>
          <a:p>
            <a:pPr lvl="1"/>
            <a:r>
              <a:rPr lang="en-IN" dirty="0" smtClean="0"/>
              <a:t>Generate an optimal evaluation plan (with lowest cost) for the query plan using statistics about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Evaluation</a:t>
            </a:r>
          </a:p>
          <a:p>
            <a:pPr lvl="1"/>
            <a:r>
              <a:rPr lang="en-IN" dirty="0" smtClean="0"/>
              <a:t>The query-execution engine takes an (optimal) evaluation plan, executes that plan, and returns the answers to the query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 Processing</a:t>
            </a:r>
            <a:endParaRPr lang="en-IN" dirty="0"/>
          </a:p>
        </p:txBody>
      </p:sp>
      <p:pic>
        <p:nvPicPr>
          <p:cNvPr id="1030" name="Picture 6" descr="SQL Query Process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84784"/>
            <a:ext cx="4176464" cy="5099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SQL Query</a:t>
            </a:r>
          </a:p>
          <a:p>
            <a:pPr>
              <a:buNone/>
            </a:pPr>
            <a:r>
              <a:rPr lang="en-IN" dirty="0" smtClean="0"/>
              <a:t>SELECT salary FROM </a:t>
            </a:r>
            <a:r>
              <a:rPr lang="en-IN" dirty="0" err="1" smtClean="0"/>
              <a:t>emp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WHERE salary &lt; 5000;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Relational algebraic expression</a:t>
            </a:r>
          </a:p>
          <a:p>
            <a:pPr>
              <a:buNone/>
            </a:pPr>
            <a:r>
              <a:rPr lang="en-IN" dirty="0" smtClean="0"/>
              <a:t>σ </a:t>
            </a:r>
            <a:r>
              <a:rPr lang="en-IN" baseline="-25000" dirty="0" smtClean="0"/>
              <a:t>(salary &lt; 5000)</a:t>
            </a:r>
            <a:r>
              <a:rPr lang="en-IN" baseline="30000" dirty="0" smtClean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π</a:t>
            </a:r>
            <a:r>
              <a:rPr lang="en-IN" baseline="-25000" dirty="0" err="1" smtClean="0"/>
              <a:t>salary</a:t>
            </a:r>
            <a:r>
              <a:rPr lang="en-IN" baseline="30000" dirty="0" smtClean="0"/>
              <a:t> </a:t>
            </a:r>
            <a:r>
              <a:rPr lang="en-IN" dirty="0" smtClean="0"/>
              <a:t>(EMP))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π</a:t>
            </a:r>
            <a:r>
              <a:rPr lang="en-IN" baseline="-25000" dirty="0" err="1" smtClean="0"/>
              <a:t>salary</a:t>
            </a:r>
            <a:r>
              <a:rPr lang="en-IN" baseline="30000" dirty="0" smtClean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σ</a:t>
            </a:r>
            <a:r>
              <a:rPr lang="en-IN" baseline="-25000" dirty="0" err="1" smtClean="0"/>
              <a:t>salary</a:t>
            </a:r>
            <a:r>
              <a:rPr lang="en-IN" baseline="-25000" dirty="0" smtClean="0"/>
              <a:t> &lt;5000</a:t>
            </a:r>
            <a:r>
              <a:rPr lang="en-IN" baseline="30000" dirty="0" smtClean="0"/>
              <a:t> </a:t>
            </a:r>
            <a:r>
              <a:rPr lang="en-IN" dirty="0" smtClean="0"/>
              <a:t>(EMP))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Transformation of SQL into 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Relations: EMP(ENO, ENAME, TITLE) ASG(ENO,PNO,RESP,DUR)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Query: Find the names of employees who are managing a project for more than 37 weeks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SELECT ENAME FROM EMP,ASG </a:t>
            </a:r>
          </a:p>
          <a:p>
            <a:pPr>
              <a:buNone/>
            </a:pPr>
            <a:r>
              <a:rPr lang="en-IN" dirty="0" smtClean="0"/>
              <a:t>WHERE EMP.ENO = ASG.ENO AND DUR &gt; 37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π</a:t>
            </a:r>
            <a:r>
              <a:rPr lang="en-IN" baseline="-25000" dirty="0" err="1" smtClean="0"/>
              <a:t>ENAME</a:t>
            </a:r>
            <a:r>
              <a:rPr lang="en-IN" dirty="0" smtClean="0"/>
              <a:t> ( </a:t>
            </a:r>
            <a:r>
              <a:rPr lang="en-IN" dirty="0" err="1" smtClean="0"/>
              <a:t>σ</a:t>
            </a:r>
            <a:r>
              <a:rPr lang="en-IN" baseline="-25000" dirty="0" err="1" smtClean="0"/>
              <a:t>DUR</a:t>
            </a:r>
            <a:r>
              <a:rPr lang="en-IN" baseline="-25000" dirty="0" smtClean="0"/>
              <a:t>&gt;37 ∧EMP.ENO =ASG.ENO</a:t>
            </a:r>
            <a:r>
              <a:rPr lang="en-IN" dirty="0" smtClean="0"/>
              <a:t> (EMP × ASG)) </a:t>
            </a:r>
          </a:p>
          <a:p>
            <a:pPr>
              <a:buNone/>
            </a:pPr>
            <a:r>
              <a:rPr lang="en-IN" dirty="0" err="1" smtClean="0"/>
              <a:t>π</a:t>
            </a:r>
            <a:r>
              <a:rPr lang="en-IN" baseline="-25000" dirty="0" err="1" smtClean="0"/>
              <a:t>ENAME</a:t>
            </a:r>
            <a:r>
              <a:rPr lang="en-IN" dirty="0" smtClean="0"/>
              <a:t> (EMP ⋊⋉</a:t>
            </a:r>
            <a:r>
              <a:rPr lang="en-IN" baseline="-25000" dirty="0" smtClean="0"/>
              <a:t>ENO</a:t>
            </a:r>
            <a:r>
              <a:rPr lang="en-IN" dirty="0" smtClean="0"/>
              <a:t> ( </a:t>
            </a:r>
            <a:r>
              <a:rPr lang="en-IN" dirty="0" err="1" smtClean="0"/>
              <a:t>σ</a:t>
            </a:r>
            <a:r>
              <a:rPr lang="en-IN" baseline="-25000" dirty="0" err="1" smtClean="0"/>
              <a:t>DUR</a:t>
            </a:r>
            <a:r>
              <a:rPr lang="en-IN" baseline="-25000" dirty="0" smtClean="0"/>
              <a:t>&gt;37</a:t>
            </a:r>
            <a:r>
              <a:rPr lang="en-IN" dirty="0" smtClean="0"/>
              <a:t> (ASG)))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800" dirty="0" smtClean="0"/>
              <a:t>Total elapsed time for answering the query</a:t>
            </a:r>
            <a:endParaRPr lang="en-IN" sz="2000" dirty="0" smtClean="0"/>
          </a:p>
          <a:p>
            <a:pPr lvl="0"/>
            <a:r>
              <a:rPr lang="en-IN" sz="2800" dirty="0" smtClean="0"/>
              <a:t>Factors are:</a:t>
            </a:r>
            <a:endParaRPr lang="en-IN" sz="2000" dirty="0" smtClean="0"/>
          </a:p>
          <a:p>
            <a:pPr lvl="1"/>
            <a:r>
              <a:rPr lang="en-IN" dirty="0" smtClean="0"/>
              <a:t>disk accesses, CPU time and network communication</a:t>
            </a:r>
            <a:endParaRPr lang="en-IN" sz="2000" dirty="0" smtClean="0"/>
          </a:p>
          <a:p>
            <a:r>
              <a:rPr lang="en-IN" dirty="0" smtClean="0"/>
              <a:t>Measured as</a:t>
            </a:r>
          </a:p>
          <a:p>
            <a:pPr lvl="1"/>
            <a:r>
              <a:rPr lang="en-IN" dirty="0" smtClean="0"/>
              <a:t>Number of seeks * average-seek-cost</a:t>
            </a:r>
            <a:endParaRPr lang="en-IN" sz="1800" dirty="0" smtClean="0"/>
          </a:p>
          <a:p>
            <a:pPr lvl="1"/>
            <a:r>
              <a:rPr lang="en-IN" dirty="0" smtClean="0"/>
              <a:t>Number of blocks read * average-block-read-cost</a:t>
            </a:r>
            <a:endParaRPr lang="en-IN" sz="1800" dirty="0" smtClean="0"/>
          </a:p>
          <a:p>
            <a:pPr lvl="1"/>
            <a:r>
              <a:rPr lang="en-IN" dirty="0" smtClean="0"/>
              <a:t>Number of blocks written * average-block-write-cost </a:t>
            </a:r>
            <a:endParaRPr lang="en-IN" sz="1800" dirty="0" smtClean="0"/>
          </a:p>
          <a:p>
            <a:pPr lvl="0"/>
            <a:r>
              <a:rPr lang="en-IN" dirty="0" smtClean="0"/>
              <a:t>"Cost to write a block is greater than cost to read a block” data is read back after being written to ensure that the write was successful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IN" sz="2800" dirty="0" smtClean="0"/>
              <a:t>For simplicity we just use number of block transfers from disk as the cost measure</a:t>
            </a:r>
            <a:endParaRPr lang="en-IN" sz="2000" dirty="0" smtClean="0"/>
          </a:p>
          <a:p>
            <a:pPr lvl="1"/>
            <a:r>
              <a:rPr lang="en-IN" dirty="0" smtClean="0"/>
              <a:t>We ignore the difference in cost between sequential and random I/O for simplicity. We also ignore CPU costs for simplicity</a:t>
            </a:r>
            <a:endParaRPr lang="en-IN" sz="1800" dirty="0" smtClean="0"/>
          </a:p>
          <a:p>
            <a:pPr>
              <a:buNone/>
            </a:pPr>
            <a:endParaRPr lang="en-IN" sz="2000" dirty="0" smtClean="0"/>
          </a:p>
          <a:p>
            <a:pPr lvl="0">
              <a:buNone/>
            </a:pPr>
            <a:r>
              <a:rPr lang="en-IN" sz="2800" dirty="0" smtClean="0"/>
              <a:t>Costs depends on the size of the buffer in main memory</a:t>
            </a:r>
            <a:endParaRPr lang="en-IN" sz="2000" dirty="0" smtClean="0"/>
          </a:p>
          <a:p>
            <a:pPr lvl="1"/>
            <a:r>
              <a:rPr lang="en-IN" dirty="0" smtClean="0"/>
              <a:t>Having more memory reduces need for disk access</a:t>
            </a:r>
            <a:endParaRPr lang="en-IN" sz="1800" dirty="0" smtClean="0"/>
          </a:p>
          <a:p>
            <a:pPr lvl="1"/>
            <a:r>
              <a:rPr lang="en-IN" dirty="0" smtClean="0"/>
              <a:t>Amount of real memory available to buffer depends on other concurrent OS processes, and hard to determine ahead of actual execution</a:t>
            </a:r>
            <a:endParaRPr lang="en-IN" sz="1800" dirty="0" smtClean="0"/>
          </a:p>
          <a:p>
            <a:pPr lvl="1"/>
            <a:r>
              <a:rPr lang="en-IN" dirty="0" smtClean="0"/>
              <a:t>We often use worst case estimates, assuming only the minimum amount of memory needed for the operation is available</a:t>
            </a:r>
            <a:endParaRPr lang="en-IN" sz="1800" dirty="0" smtClean="0"/>
          </a:p>
          <a:p>
            <a:pPr>
              <a:buNone/>
            </a:pPr>
            <a:r>
              <a:rPr lang="en-IN" sz="2800" dirty="0" smtClean="0"/>
              <a:t> </a:t>
            </a:r>
            <a:endParaRPr lang="en-IN" sz="2000" dirty="0" smtClean="0"/>
          </a:p>
          <a:p>
            <a:pPr lvl="0">
              <a:buNone/>
            </a:pPr>
            <a:r>
              <a:rPr lang="en-IN" sz="2800" dirty="0" smtClean="0"/>
              <a:t>Real systems take CPU cost into account, differentiate between sequential and random I/O, and take buffer size into account</a:t>
            </a:r>
            <a:endParaRPr lang="en-IN" sz="2000" dirty="0" smtClean="0"/>
          </a:p>
          <a:p>
            <a:pPr>
              <a:buNone/>
            </a:pPr>
            <a:r>
              <a:rPr lang="en-IN" sz="2800" dirty="0" smtClean="0"/>
              <a:t>We do not include cost to writing output to disk in our cost formulae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6713"/>
          <a:ext cx="8229600" cy="54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2530</TotalTime>
  <Words>701</Words>
  <Application>Microsoft Office PowerPoint</Application>
  <PresentationFormat>On-screen Show (4:3)</PresentationFormat>
  <Paragraphs>126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Query Processing and Evaluation</vt:lpstr>
      <vt:lpstr>Agenda</vt:lpstr>
      <vt:lpstr>Query Processing</vt:lpstr>
      <vt:lpstr>Query Processing</vt:lpstr>
      <vt:lpstr>Query Optimization</vt:lpstr>
      <vt:lpstr>Transformation of SQL into RA</vt:lpstr>
      <vt:lpstr>Query Cost</vt:lpstr>
      <vt:lpstr>Query Cost</vt:lpstr>
      <vt:lpstr>Slide 9</vt:lpstr>
      <vt:lpstr>Merge Sort</vt:lpstr>
      <vt:lpstr>Join Operations</vt:lpstr>
      <vt:lpstr>Query Tree</vt:lpstr>
      <vt:lpstr>Methods of evaluation</vt:lpstr>
      <vt:lpstr>Complex Joins</vt:lpstr>
      <vt:lpstr>Cost Based Optimization</vt:lpstr>
      <vt:lpstr>Query Evaluation Plans</vt:lpstr>
      <vt:lpstr>Materialized Views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Achal Nanda</dc:creator>
  <cp:lastModifiedBy>Achal Nanda</cp:lastModifiedBy>
  <cp:revision>34</cp:revision>
  <dcterms:created xsi:type="dcterms:W3CDTF">2020-04-08T09:41:33Z</dcterms:created>
  <dcterms:modified xsi:type="dcterms:W3CDTF">2020-04-16T12:40:05Z</dcterms:modified>
</cp:coreProperties>
</file>