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C77086-0435-4A38-BAE8-5A08634CBA3A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8F2603-8773-426D-88DA-FA2192DE56F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Database </a:t>
            </a:r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Advanced DBMS (IGNOU MCS 043 )</a:t>
            </a:r>
          </a:p>
          <a:p>
            <a:pPr algn="ctr"/>
            <a:r>
              <a:rPr lang="en-IN" dirty="0" smtClean="0"/>
              <a:t>Block </a:t>
            </a:r>
            <a:r>
              <a:rPr lang="en-IN" dirty="0" smtClean="0"/>
              <a:t>2 </a:t>
            </a:r>
            <a:r>
              <a:rPr lang="en-IN" dirty="0" smtClean="0"/>
              <a:t>– Unit </a:t>
            </a:r>
            <a:r>
              <a:rPr lang="en-IN" dirty="0" smtClean="0"/>
              <a:t>3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attack</a:t>
            </a:r>
          </a:p>
          <a:p>
            <a:r>
              <a:rPr lang="en-IN" dirty="0" smtClean="0"/>
              <a:t>Inference-based attack</a:t>
            </a:r>
          </a:p>
          <a:p>
            <a:r>
              <a:rPr lang="en-IN" dirty="0" smtClean="0"/>
              <a:t>Statistical queries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Audit trails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tracks and reports activities around sensitive data</a:t>
            </a:r>
          </a:p>
          <a:p>
            <a:r>
              <a:rPr lang="en-IN" dirty="0" smtClean="0"/>
              <a:t>During the audit, all the log files are reviewed to check for all </a:t>
            </a:r>
            <a:r>
              <a:rPr lang="en-IN" dirty="0" err="1" smtClean="0"/>
              <a:t>rw</a:t>
            </a:r>
            <a:r>
              <a:rPr lang="en-IN" dirty="0" smtClean="0"/>
              <a:t> operations done on the db</a:t>
            </a:r>
          </a:p>
          <a:p>
            <a:r>
              <a:rPr lang="en-IN" dirty="0" smtClean="0"/>
              <a:t>Data may be classified under various levels of security like secret, classified etc</a:t>
            </a:r>
          </a:p>
          <a:p>
            <a:r>
              <a:rPr lang="en-IN" dirty="0" smtClean="0"/>
              <a:t>Security is implemented by</a:t>
            </a:r>
          </a:p>
          <a:p>
            <a:pPr lvl="1"/>
            <a:r>
              <a:rPr lang="en-IN" dirty="0" smtClean="0"/>
              <a:t>Partitioning</a:t>
            </a:r>
          </a:p>
          <a:p>
            <a:pPr lvl="1"/>
            <a:r>
              <a:rPr lang="en-IN" dirty="0" smtClean="0"/>
              <a:t>Encryption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Vendor-Specific E-Security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Oracle: SSL,S-HTTP</a:t>
            </a:r>
          </a:p>
          <a:p>
            <a:r>
              <a:rPr lang="en-IN" dirty="0" smtClean="0"/>
              <a:t>Sybase: Web server -  a middleware to connect to the server</a:t>
            </a:r>
          </a:p>
          <a:p>
            <a:r>
              <a:rPr lang="en-IN" dirty="0" smtClean="0"/>
              <a:t>Informix: Universal Web Connect</a:t>
            </a:r>
          </a:p>
          <a:p>
            <a:r>
              <a:rPr lang="en-IN" dirty="0" smtClean="0"/>
              <a:t>Microsoft: IIS (Internet Information Server)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DB security levels</a:t>
            </a:r>
          </a:p>
          <a:p>
            <a:endParaRPr lang="en-IN" dirty="0" smtClean="0"/>
          </a:p>
          <a:p>
            <a:r>
              <a:rPr lang="en-IN" dirty="0" smtClean="0"/>
              <a:t>Access Contro</a:t>
            </a:r>
            <a:r>
              <a:rPr lang="en-IN" dirty="0" smtClean="0"/>
              <a:t>l</a:t>
            </a:r>
          </a:p>
          <a:p>
            <a:endParaRPr lang="en-IN" dirty="0" smtClean="0"/>
          </a:p>
          <a:p>
            <a:r>
              <a:rPr lang="en-IN" dirty="0" smtClean="0"/>
              <a:t>DB attacks</a:t>
            </a:r>
          </a:p>
          <a:p>
            <a:endParaRPr lang="en-IN" dirty="0" smtClean="0"/>
          </a:p>
          <a:p>
            <a:r>
              <a:rPr lang="en-IN" dirty="0" smtClean="0"/>
              <a:t>Audit trails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Security of a DBMS depends on</a:t>
            </a:r>
            <a:r>
              <a:rPr lang="en-IN" dirty="0" smtClean="0"/>
              <a:t>:</a:t>
            </a:r>
          </a:p>
          <a:p>
            <a:pPr lvl="0"/>
            <a:r>
              <a:rPr lang="en-IN" dirty="0" smtClean="0"/>
              <a:t>Underlying OS</a:t>
            </a:r>
          </a:p>
          <a:p>
            <a:pPr lvl="0"/>
            <a:r>
              <a:rPr lang="en-IN" dirty="0" smtClean="0"/>
              <a:t>Application that accesses the DB</a:t>
            </a:r>
          </a:p>
          <a:p>
            <a:pPr lvl="0"/>
            <a:r>
              <a:rPr lang="en-IN" dirty="0" smtClean="0"/>
              <a:t>Services that interact</a:t>
            </a:r>
          </a:p>
          <a:p>
            <a:pPr lvl="0"/>
            <a:r>
              <a:rPr lang="en-IN" dirty="0" smtClean="0"/>
              <a:t>Web server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It can be classified as </a:t>
            </a:r>
          </a:p>
          <a:p>
            <a:r>
              <a:rPr lang="en-IN" dirty="0" smtClean="0"/>
              <a:t>Server Security</a:t>
            </a:r>
          </a:p>
          <a:p>
            <a:pPr lvl="1"/>
            <a:r>
              <a:rPr lang="en-IN" dirty="0" smtClean="0"/>
              <a:t>use Trusted IP</a:t>
            </a:r>
          </a:p>
          <a:p>
            <a:pPr lvl="1"/>
            <a:r>
              <a:rPr lang="en-IN" dirty="0" smtClean="0"/>
              <a:t>Connections allowed only through web server. No direct connections to DB</a:t>
            </a:r>
          </a:p>
          <a:p>
            <a:pPr lvl="0"/>
            <a:r>
              <a:rPr lang="en-IN" sz="2800" dirty="0" smtClean="0"/>
              <a:t>DB Connections</a:t>
            </a:r>
          </a:p>
          <a:p>
            <a:pPr lvl="1"/>
            <a:r>
              <a:rPr lang="en-IN" dirty="0" smtClean="0"/>
              <a:t>All user updates to be validated</a:t>
            </a:r>
          </a:p>
          <a:p>
            <a:pPr lvl="1"/>
            <a:r>
              <a:rPr lang="en-IN" dirty="0" smtClean="0"/>
              <a:t>Users not allowed to input SQL code</a:t>
            </a:r>
          </a:p>
          <a:p>
            <a:pPr lvl="0"/>
            <a:r>
              <a:rPr lang="en-IN" sz="2800" dirty="0" smtClean="0"/>
              <a:t>Table access control</a:t>
            </a:r>
          </a:p>
          <a:p>
            <a:pPr lvl="0"/>
            <a:r>
              <a:rPr lang="en-IN" sz="2800" dirty="0" smtClean="0"/>
              <a:t>Restricting DB access – change the default </a:t>
            </a:r>
            <a:r>
              <a:rPr lang="en-IN" sz="2800" dirty="0" smtClean="0"/>
              <a:t>ports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b="1" dirty="0" smtClean="0"/>
              <a:t>How to prevent open access from internet</a:t>
            </a:r>
            <a:r>
              <a:rPr lang="en-IN" sz="2800" dirty="0" smtClean="0"/>
              <a:t>:</a:t>
            </a:r>
          </a:p>
          <a:p>
            <a:pPr lvl="0"/>
            <a:r>
              <a:rPr lang="en-IN" sz="2800" dirty="0" smtClean="0"/>
              <a:t>Trusted IP – Unix server answers ping requests from list of hosts present in </a:t>
            </a:r>
            <a:r>
              <a:rPr lang="en-IN" sz="2800" dirty="0" err="1" smtClean="0"/>
              <a:t>rhost</a:t>
            </a:r>
            <a:r>
              <a:rPr lang="en-IN" sz="2800" dirty="0" smtClean="0"/>
              <a:t> file.</a:t>
            </a:r>
          </a:p>
          <a:p>
            <a:pPr lvl="0"/>
            <a:r>
              <a:rPr lang="en-IN" sz="2800" dirty="0" smtClean="0"/>
              <a:t>Server account disabling – </a:t>
            </a:r>
          </a:p>
          <a:p>
            <a:pPr lvl="1"/>
            <a:r>
              <a:rPr lang="en-IN" dirty="0" smtClean="0"/>
              <a:t>Suspend ID on 3 failed attempts</a:t>
            </a:r>
          </a:p>
          <a:p>
            <a:pPr lvl="1"/>
            <a:r>
              <a:rPr lang="en-IN" dirty="0" smtClean="0"/>
              <a:t>Otherwise attacker may use brute force program to break the password.</a:t>
            </a:r>
          </a:p>
          <a:p>
            <a:r>
              <a:rPr lang="en-IN" sz="2800" dirty="0" smtClean="0"/>
              <a:t>Special tools – like Real Secure which sends alert messages or email if external server tries to breach security.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5356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Its a method of allowing access to company’s sensitive data</a:t>
            </a:r>
          </a:p>
          <a:p>
            <a:r>
              <a:rPr lang="en-IN" dirty="0" smtClean="0"/>
              <a:t>Role-based </a:t>
            </a:r>
            <a:r>
              <a:rPr lang="en-IN" dirty="0" smtClean="0"/>
              <a:t>Access </a:t>
            </a:r>
            <a:r>
              <a:rPr lang="en-IN" dirty="0" smtClean="0"/>
              <a:t>Control – RBAC: restrict access based on the role assigned to users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4488532"/>
            <a:ext cx="57245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GRANT &lt;permissions&gt; ON &lt;table&gt; TO &lt;user/role&gt; [WITH GRANT OPTION];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GRANT </a:t>
            </a:r>
            <a:r>
              <a:rPr lang="en-IN" dirty="0" smtClean="0"/>
              <a:t>SELECT, INSERT, UPDATE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ON </a:t>
            </a:r>
            <a:r>
              <a:rPr lang="en-IN" dirty="0" smtClean="0"/>
              <a:t>STUDENT TO </a:t>
            </a:r>
            <a:r>
              <a:rPr lang="en-IN" dirty="0" err="1" smtClean="0"/>
              <a:t>Dataentry</a:t>
            </a:r>
            <a:r>
              <a:rPr lang="en-IN" dirty="0" smtClean="0"/>
              <a:t>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GRANT CREATE TABLE TO DBA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WITH </a:t>
            </a:r>
            <a:r>
              <a:rPr lang="en-IN" dirty="0" smtClean="0"/>
              <a:t>GRANT </a:t>
            </a:r>
            <a:r>
              <a:rPr lang="en-IN" dirty="0" smtClean="0"/>
              <a:t>OPTION;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REVOKE [GRANT OPTION FOR] &lt;permissions&gt; ON &lt;table&gt; FROM &lt;user/role</a:t>
            </a:r>
            <a:r>
              <a:rPr lang="en-IN" dirty="0" smtClean="0"/>
              <a:t>&gt;;</a:t>
            </a:r>
          </a:p>
          <a:p>
            <a:pPr>
              <a:buNone/>
            </a:pPr>
            <a:r>
              <a:rPr lang="en-IN" dirty="0" smtClean="0"/>
              <a:t>REVOKE DELETE ON STUDENT FROM </a:t>
            </a:r>
            <a:r>
              <a:rPr lang="en-IN" dirty="0" err="1" smtClean="0"/>
              <a:t>Usha</a:t>
            </a:r>
            <a:r>
              <a:rPr lang="en-IN" dirty="0" smtClean="0"/>
              <a:t>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DENY &lt;permission&gt; ON &lt;table&gt; TO &lt;user/role</a:t>
            </a:r>
            <a:r>
              <a:rPr lang="en-IN" dirty="0" smtClean="0"/>
              <a:t>&gt;;</a:t>
            </a:r>
          </a:p>
          <a:p>
            <a:pPr>
              <a:buNone/>
            </a:pPr>
            <a:r>
              <a:rPr lang="en-IN" dirty="0" smtClean="0"/>
              <a:t>DENY DELETE ON STUDENT TO </a:t>
            </a:r>
            <a:r>
              <a:rPr lang="en-IN" dirty="0" err="1" smtClean="0"/>
              <a:t>Usha</a:t>
            </a:r>
            <a:r>
              <a:rPr lang="en-IN" dirty="0" smtClean="0"/>
              <a:t>;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Disclosure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Data is a sensitive resource. </a:t>
            </a:r>
          </a:p>
          <a:p>
            <a:pPr>
              <a:buNone/>
            </a:pPr>
            <a:r>
              <a:rPr lang="en-IN" dirty="0" smtClean="0"/>
              <a:t>Types of disclosures:</a:t>
            </a:r>
          </a:p>
          <a:p>
            <a:r>
              <a:rPr lang="en-IN" dirty="0" smtClean="0"/>
              <a:t>Exact Data – to determine exact data by using many complex queries</a:t>
            </a:r>
          </a:p>
          <a:p>
            <a:r>
              <a:rPr lang="en-IN" dirty="0" smtClean="0"/>
              <a:t>Bounds – Finding data between two values.</a:t>
            </a:r>
          </a:p>
          <a:p>
            <a:r>
              <a:rPr lang="en-IN" dirty="0" smtClean="0"/>
              <a:t>Negative Result</a:t>
            </a:r>
          </a:p>
          <a:p>
            <a:r>
              <a:rPr lang="en-IN" dirty="0" smtClean="0"/>
              <a:t>Existence – presence of some data is also a disclosure like having nuclear budget, use of steroids etc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2217</TotalTime>
  <Words>418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Database Security</vt:lpstr>
      <vt:lpstr>Agenda</vt:lpstr>
      <vt:lpstr>Database Security</vt:lpstr>
      <vt:lpstr>Database Security</vt:lpstr>
      <vt:lpstr>Database Security</vt:lpstr>
      <vt:lpstr>Access Control</vt:lpstr>
      <vt:lpstr>Access Control</vt:lpstr>
      <vt:lpstr>Access Control</vt:lpstr>
      <vt:lpstr>Data Disclosure</vt:lpstr>
      <vt:lpstr>Database Attacks</vt:lpstr>
      <vt:lpstr>Audit trails</vt:lpstr>
      <vt:lpstr>Vendor-Specific E-Security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creator>Achal Nanda</dc:creator>
  <cp:lastModifiedBy>Achal Nanda</cp:lastModifiedBy>
  <cp:revision>36</cp:revision>
  <dcterms:created xsi:type="dcterms:W3CDTF">2020-04-08T09:41:33Z</dcterms:created>
  <dcterms:modified xsi:type="dcterms:W3CDTF">2020-05-01T02:43:19Z</dcterms:modified>
</cp:coreProperties>
</file>