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328B-147B-468D-99F9-CD7D166EB73A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B964-478F-47CF-9AD7-069228B7D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3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EB4B-6296-43D3-AAB5-2371DD946A76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0C67-B8F7-4504-9A6A-C0E0549CA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9F10875-1A07-493E-9876-46825BC06F2B}" type="datetime1">
              <a:rPr lang="en-GB" smtClean="0"/>
              <a:t>26/06/2015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76C9-F6A6-44BF-9546-45B8708013F6}" type="datetime1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378E-822C-43E9-9B9F-7971D5774A9A}" type="datetime1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6EE0-7E4C-4D80-A28E-5C711E1C54A0}" type="datetime1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37F1-A6C3-4776-8F1F-D74702277603}" type="datetime1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9C4B-509A-4EE1-83F8-2D84BF619BDE}" type="datetime1">
              <a:rPr lang="en-GB" smtClean="0"/>
              <a:t>26/06/2015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678A-37BF-44ED-900F-87E01FFA7EA5}" type="datetime1">
              <a:rPr lang="en-GB" smtClean="0"/>
              <a:t>26/06/2015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0B5-B0EA-4AA1-A3B0-9D876F93F212}" type="datetime1">
              <a:rPr lang="en-GB" smtClean="0"/>
              <a:t>26/06/2015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B5C-E4B6-4622-A9E8-52BAB7A8E82B}" type="datetime1">
              <a:rPr lang="en-GB" smtClean="0"/>
              <a:t>26/06/2015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0D43-4B4B-481B-A13E-E29A87D71EA2}" type="datetime1">
              <a:rPr lang="en-GB" smtClean="0"/>
              <a:t>26/06/2015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5187-EAC6-4C0B-8401-AA49BB07C5A7}" type="datetime1">
              <a:rPr lang="en-GB" smtClean="0"/>
              <a:t>26/06/2015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F0D392D-C6E8-42ED-BAE3-68D2C9CAE287}" type="datetime1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E46E0FC-EC49-4E95-BDC1-F08041E1C91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oonam.shah198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2852936"/>
            <a:ext cx="3384376" cy="1658615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Java Training Day 2  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4248472" cy="144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655538"/>
            <a:ext cx="3168352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1052736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we consider a Java program it can be defined as a collection of objects that communicate via invoking each other's </a:t>
            </a:r>
            <a:r>
              <a:rPr lang="en-GB" dirty="0" smtClean="0"/>
              <a:t>methods. </a:t>
            </a:r>
          </a:p>
          <a:p>
            <a:endParaRPr lang="en-GB" dirty="0" smtClean="0"/>
          </a:p>
          <a:p>
            <a:r>
              <a:rPr lang="en-GB" b="1" dirty="0" smtClean="0"/>
              <a:t>Object </a:t>
            </a:r>
            <a:r>
              <a:rPr lang="en-GB" b="1" dirty="0"/>
              <a:t>-</a:t>
            </a:r>
            <a:r>
              <a:rPr lang="en-GB" dirty="0"/>
              <a:t> Objects have states and </a:t>
            </a:r>
            <a:r>
              <a:rPr lang="en-GB" dirty="0" smtClean="0"/>
              <a:t>behaviours. </a:t>
            </a:r>
            <a:r>
              <a:rPr lang="en-GB" dirty="0"/>
              <a:t>Example: A dog has states - </a:t>
            </a:r>
            <a:r>
              <a:rPr lang="en-GB" dirty="0" smtClean="0"/>
              <a:t>colour, </a:t>
            </a:r>
            <a:r>
              <a:rPr lang="en-GB" dirty="0"/>
              <a:t>name, breed as well as </a:t>
            </a:r>
            <a:r>
              <a:rPr lang="en-GB" dirty="0" smtClean="0"/>
              <a:t>behaviours </a:t>
            </a:r>
            <a:r>
              <a:rPr lang="en-GB" dirty="0"/>
              <a:t>-wagging, barking, eating. An object is an instance of a class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Class -</a:t>
            </a:r>
            <a:r>
              <a:rPr lang="en-GB" dirty="0"/>
              <a:t> A class can be defined as a template/ blue print that describes the </a:t>
            </a:r>
            <a:r>
              <a:rPr lang="en-GB" dirty="0" smtClean="0"/>
              <a:t>behaviours/states </a:t>
            </a:r>
            <a:r>
              <a:rPr lang="en-GB" dirty="0"/>
              <a:t>that object of its type support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Methods -</a:t>
            </a:r>
            <a:r>
              <a:rPr lang="en-GB" dirty="0"/>
              <a:t> A method is basically a </a:t>
            </a:r>
            <a:r>
              <a:rPr lang="en-GB" dirty="0" smtClean="0"/>
              <a:t>behaviour. </a:t>
            </a:r>
            <a:r>
              <a:rPr lang="en-GB" dirty="0"/>
              <a:t>A class can contain many methods. It is in methods where the logics are written, data is manipulated and all the actions are executed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Instance Variables -</a:t>
            </a:r>
            <a:r>
              <a:rPr lang="en-GB" dirty="0"/>
              <a:t> Each object has its unique set of instance variables. An object's state is created by the values assigned to these instance variables.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-26601"/>
            <a:ext cx="221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Java Basics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37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1166843"/>
            <a:ext cx="6552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Print </a:t>
            </a:r>
            <a:r>
              <a:rPr lang="en-GB" dirty="0"/>
              <a:t>the words Hello World.</a:t>
            </a:r>
          </a:p>
          <a:p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MyFirstJavaProgram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/>
              <a:t>   /* This is my first java program.  </a:t>
            </a:r>
          </a:p>
          <a:p>
            <a:r>
              <a:rPr lang="en-GB" dirty="0"/>
              <a:t>    * This will print 'Hello World' as the output</a:t>
            </a:r>
          </a:p>
          <a:p>
            <a:r>
              <a:rPr lang="en-GB" dirty="0"/>
              <a:t>    */</a:t>
            </a:r>
          </a:p>
          <a:p>
            <a:endParaRPr lang="en-GB" dirty="0"/>
          </a:p>
          <a:p>
            <a:r>
              <a:rPr lang="en-GB" dirty="0"/>
              <a:t>    public static void main(String []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</a:t>
            </a:r>
            <a:r>
              <a:rPr lang="en-GB" dirty="0" err="1"/>
              <a:t>System.out.println</a:t>
            </a:r>
            <a:r>
              <a:rPr lang="en-GB" dirty="0"/>
              <a:t>("Hello World"); // prints Hello World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7" y="0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First Java Program</a:t>
            </a:r>
          </a:p>
        </p:txBody>
      </p:sp>
    </p:spTree>
    <p:extLst>
      <p:ext uri="{BB962C8B-B14F-4D97-AF65-F5344CB8AC3E}">
        <p14:creationId xmlns:p14="http://schemas.microsoft.com/office/powerpoint/2010/main" val="10161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6016" y="0"/>
            <a:ext cx="3249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Compiling </a:t>
            </a:r>
            <a:r>
              <a:rPr lang="en-GB" sz="2800" b="1" dirty="0" smtClean="0"/>
              <a:t>Steps</a:t>
            </a:r>
            <a:endParaRPr lang="en-GB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043608" y="1484784"/>
            <a:ext cx="6552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a command prompt window and go o the directory where you saved the class. Assume it's C</a:t>
            </a:r>
            <a:r>
              <a:rPr lang="en-GB" dirty="0" smtClean="0"/>
              <a:t>:\.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Type ' </a:t>
            </a:r>
            <a:r>
              <a:rPr lang="en-GB" dirty="0" err="1"/>
              <a:t>javac</a:t>
            </a:r>
            <a:r>
              <a:rPr lang="en-GB" dirty="0"/>
              <a:t> MyFirstJavaProgram.java ' and press enter to compile your code. If there are no errors in your code, the command prompt will take you to the next line (Assumption : The path variable is set</a:t>
            </a:r>
            <a:r>
              <a:rPr lang="en-GB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</a:t>
            </a:r>
            <a:r>
              <a:rPr lang="en-GB" dirty="0" smtClean="0"/>
              <a:t>Type </a:t>
            </a:r>
            <a:r>
              <a:rPr lang="en-GB" dirty="0"/>
              <a:t>' java </a:t>
            </a:r>
            <a:r>
              <a:rPr lang="en-GB" dirty="0" err="1"/>
              <a:t>MyFirstJavaProgram</a:t>
            </a:r>
            <a:r>
              <a:rPr lang="en-GB" dirty="0"/>
              <a:t> ' to run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5633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97709"/>
              </p:ext>
            </p:extLst>
          </p:nvPr>
        </p:nvGraphicFramePr>
        <p:xfrm>
          <a:off x="1043608" y="980728"/>
          <a:ext cx="6768752" cy="5060636"/>
        </p:xfrm>
        <a:graphic>
          <a:graphicData uri="http://schemas.openxmlformats.org/drawingml/2006/table">
            <a:tbl>
              <a:tblPr/>
              <a:tblGrid>
                <a:gridCol w="1692188"/>
                <a:gridCol w="1692188"/>
                <a:gridCol w="1692188"/>
                <a:gridCol w="1692188"/>
              </a:tblGrid>
              <a:tr h="211649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51848" marR="51848" marT="25924" marB="25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51848" marR="51848" marT="25924" marB="25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51848" marR="51848" marT="25924" marB="25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51848" marR="51848" marT="25924" marB="25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abstract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assert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boolean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break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byte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case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catch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char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class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 err="1">
                          <a:effectLst/>
                        </a:rPr>
                        <a:t>const</a:t>
                      </a:r>
                      <a:endParaRPr lang="en-GB" sz="1800" dirty="0">
                        <a:effectLst/>
                      </a:endParaRP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continue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default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702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do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double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else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enum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extends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final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finally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float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for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goto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if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implements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import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instanceof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int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interface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long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native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new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package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private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protected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public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return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short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static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strictfp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super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660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switch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synchronized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this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throw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throws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transient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try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void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923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volatile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while</a:t>
                      </a:r>
                    </a:p>
                  </a:txBody>
                  <a:tcPr marL="43207" marR="43207" marT="43207" marB="43207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51848" marR="51848" marT="25924" marB="2592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51848" marR="51848" marT="25924" marB="25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035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024" y="-6559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Java Keywords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506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0072" y="0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The End 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3300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Link references 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1259632" y="22048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https://docs.oracle.com/javase/tutorial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http://docs.oracle.com/javase/tutorial/java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5013176"/>
            <a:ext cx="48245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Poonam Shah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poonam.shah1985@gmail.com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: 4087681459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3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1286</TotalTime>
  <Words>225</Words>
  <Application>Microsoft Office PowerPoint</Application>
  <PresentationFormat>On-screen Show (4:3)</PresentationFormat>
  <Paragraphs>91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Java Training Day 2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Demo</dc:title>
  <dc:creator>Windows User</dc:creator>
  <cp:lastModifiedBy>Windows User</cp:lastModifiedBy>
  <cp:revision>13</cp:revision>
  <dcterms:created xsi:type="dcterms:W3CDTF">2015-06-21T23:55:52Z</dcterms:created>
  <dcterms:modified xsi:type="dcterms:W3CDTF">2015-06-26T19:31:30Z</dcterms:modified>
</cp:coreProperties>
</file>