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42176-4932-4D01-AFB9-239917FC118D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A29D-F741-4C0E-B325-B5DBD9315D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BBAADF6-61EE-47EC-A33D-529D1A1A66E0}" type="datetimeFigureOut">
              <a:rPr lang="en-GB" smtClean="0"/>
              <a:t>21/07/2015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E680625-1B71-4EA5-9884-851FABC2EBE1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oonam.shah198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024" y="2852936"/>
            <a:ext cx="3384376" cy="1658615"/>
          </a:xfrm>
        </p:spPr>
        <p:txBody>
          <a:bodyPr>
            <a:noAutofit/>
          </a:bodyPr>
          <a:lstStyle/>
          <a:p>
            <a:pPr algn="ctr"/>
            <a:r>
              <a:rPr lang="en-GB" b="1" dirty="0" smtClean="0"/>
              <a:t>Java Training Day </a:t>
            </a:r>
            <a:r>
              <a:rPr lang="en-GB" b="1" dirty="0" smtClean="0"/>
              <a:t>13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4248472" cy="1447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28" y="655538"/>
            <a:ext cx="3168352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6993225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GB" b="1" dirty="0"/>
              <a:t>Java finally block</a:t>
            </a:r>
          </a:p>
          <a:p>
            <a:endParaRPr lang="en-GB" dirty="0"/>
          </a:p>
          <a:p>
            <a:r>
              <a:rPr lang="en-GB" dirty="0"/>
              <a:t>Java finally block is a block that is used to execute important code such as closing connection, stream etc.</a:t>
            </a:r>
          </a:p>
          <a:p>
            <a:endParaRPr lang="en-GB" dirty="0"/>
          </a:p>
          <a:p>
            <a:r>
              <a:rPr lang="en-GB" dirty="0"/>
              <a:t>Java finally block is always executed whether exception is handled or not.</a:t>
            </a:r>
          </a:p>
          <a:p>
            <a:endParaRPr lang="en-GB" dirty="0"/>
          </a:p>
          <a:p>
            <a:r>
              <a:rPr lang="en-GB" dirty="0"/>
              <a:t>Java finally block must be followed by try or catch block.</a:t>
            </a:r>
          </a:p>
        </p:txBody>
      </p:sp>
    </p:spTree>
    <p:extLst>
      <p:ext uri="{BB962C8B-B14F-4D97-AF65-F5344CB8AC3E}">
        <p14:creationId xmlns:p14="http://schemas.microsoft.com/office/powerpoint/2010/main" val="9715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96752"/>
            <a:ext cx="7056900" cy="4635877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GB" dirty="0"/>
              <a:t>Usage of Java finally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Let's see the different cases where java finally block can be used.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b="1" dirty="0"/>
              <a:t>Case 1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Let's see the java finally example where exception doesn't occur.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class </a:t>
            </a:r>
            <a:r>
              <a:rPr lang="en-GB" dirty="0" err="1"/>
              <a:t>TestFinallyBlock</a:t>
            </a:r>
            <a:r>
              <a:rPr lang="en-GB" dirty="0"/>
              <a:t>{  </a:t>
            </a:r>
          </a:p>
          <a:p>
            <a:pPr marL="68580" indent="0">
              <a:buNone/>
            </a:pPr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[]){  </a:t>
            </a:r>
          </a:p>
          <a:p>
            <a:pPr marL="68580" indent="0">
              <a:buNone/>
            </a:pPr>
            <a:r>
              <a:rPr lang="en-GB" dirty="0"/>
              <a:t>  try{  </a:t>
            </a:r>
          </a:p>
          <a:p>
            <a:pPr marL="68580" indent="0"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data=25/5;  </a:t>
            </a:r>
          </a:p>
          <a:p>
            <a:pPr marL="68580" indent="0">
              <a:buNone/>
            </a:pPr>
            <a:r>
              <a:rPr lang="en-GB" dirty="0"/>
              <a:t>   </a:t>
            </a:r>
            <a:r>
              <a:rPr lang="en-GB" dirty="0" err="1"/>
              <a:t>System.out.println</a:t>
            </a:r>
            <a:r>
              <a:rPr lang="en-GB" dirty="0"/>
              <a:t>(data);  </a:t>
            </a:r>
          </a:p>
          <a:p>
            <a:pPr marL="68580" indent="0">
              <a:buNone/>
            </a:pPr>
            <a:r>
              <a:rPr lang="en-GB" dirty="0"/>
              <a:t>  }  </a:t>
            </a:r>
          </a:p>
          <a:p>
            <a:pPr marL="68580" indent="0">
              <a:buNone/>
            </a:pPr>
            <a:r>
              <a:rPr lang="en-GB" dirty="0"/>
              <a:t>  catch(</a:t>
            </a:r>
            <a:r>
              <a:rPr lang="en-GB" dirty="0" err="1"/>
              <a:t>NullPointerException</a:t>
            </a:r>
            <a:r>
              <a:rPr lang="en-GB" dirty="0"/>
              <a:t> e){</a:t>
            </a:r>
            <a:r>
              <a:rPr lang="en-GB" dirty="0" err="1"/>
              <a:t>System.out.println</a:t>
            </a:r>
            <a:r>
              <a:rPr lang="en-GB" dirty="0"/>
              <a:t>(e);}  </a:t>
            </a:r>
          </a:p>
          <a:p>
            <a:pPr marL="68580" indent="0">
              <a:buNone/>
            </a:pPr>
            <a:r>
              <a:rPr lang="en-GB" dirty="0"/>
              <a:t>  finally{</a:t>
            </a:r>
            <a:r>
              <a:rPr lang="en-GB" dirty="0" err="1"/>
              <a:t>System.out.println</a:t>
            </a:r>
            <a:r>
              <a:rPr lang="en-GB" dirty="0"/>
              <a:t>("finally block is always executed");}  </a:t>
            </a:r>
          </a:p>
          <a:p>
            <a:pPr marL="68580" indent="0">
              <a:buNone/>
            </a:pPr>
            <a:r>
              <a:rPr lang="en-GB" dirty="0"/>
              <a:t>  </a:t>
            </a:r>
            <a:r>
              <a:rPr lang="en-GB" dirty="0" err="1"/>
              <a:t>System.out.println</a:t>
            </a:r>
            <a:r>
              <a:rPr lang="en-GB" dirty="0"/>
              <a:t>("rest of the code...");  </a:t>
            </a:r>
          </a:p>
          <a:p>
            <a:pPr marL="68580" indent="0">
              <a:buNone/>
            </a:pPr>
            <a:r>
              <a:rPr lang="en-GB" dirty="0"/>
              <a:t>  }  </a:t>
            </a:r>
          </a:p>
          <a:p>
            <a:pPr marL="68580" indent="0"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8629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40768"/>
            <a:ext cx="6777317" cy="4491861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GB" b="1" dirty="0"/>
              <a:t>Case 2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Let's see the java finally example where exception occurs and not handled.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class TestFinallyBlock1{  </a:t>
            </a:r>
          </a:p>
          <a:p>
            <a:pPr marL="68580" indent="0">
              <a:buNone/>
            </a:pPr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[]){  </a:t>
            </a:r>
          </a:p>
          <a:p>
            <a:pPr marL="68580" indent="0">
              <a:buNone/>
            </a:pPr>
            <a:r>
              <a:rPr lang="en-GB" dirty="0"/>
              <a:t>  try{  </a:t>
            </a:r>
          </a:p>
          <a:p>
            <a:pPr marL="68580" indent="0"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data=25/0;  </a:t>
            </a:r>
          </a:p>
          <a:p>
            <a:pPr marL="68580" indent="0">
              <a:buNone/>
            </a:pPr>
            <a:r>
              <a:rPr lang="en-GB" dirty="0"/>
              <a:t>   </a:t>
            </a:r>
            <a:r>
              <a:rPr lang="en-GB" dirty="0" err="1"/>
              <a:t>System.out.println</a:t>
            </a:r>
            <a:r>
              <a:rPr lang="en-GB" dirty="0"/>
              <a:t>(data);  </a:t>
            </a:r>
          </a:p>
          <a:p>
            <a:pPr marL="68580" indent="0">
              <a:buNone/>
            </a:pPr>
            <a:r>
              <a:rPr lang="en-GB" dirty="0"/>
              <a:t>  }  </a:t>
            </a:r>
          </a:p>
          <a:p>
            <a:pPr marL="68580" indent="0">
              <a:buNone/>
            </a:pPr>
            <a:r>
              <a:rPr lang="en-GB" dirty="0"/>
              <a:t>  catch(</a:t>
            </a:r>
            <a:r>
              <a:rPr lang="en-GB" dirty="0" err="1"/>
              <a:t>NullPointerException</a:t>
            </a:r>
            <a:r>
              <a:rPr lang="en-GB" dirty="0"/>
              <a:t> e){</a:t>
            </a:r>
            <a:r>
              <a:rPr lang="en-GB" dirty="0" err="1"/>
              <a:t>System.out.println</a:t>
            </a:r>
            <a:r>
              <a:rPr lang="en-GB" dirty="0"/>
              <a:t>(e);}  </a:t>
            </a:r>
          </a:p>
          <a:p>
            <a:pPr marL="68580" indent="0">
              <a:buNone/>
            </a:pPr>
            <a:r>
              <a:rPr lang="en-GB" dirty="0"/>
              <a:t>  finally{</a:t>
            </a:r>
            <a:r>
              <a:rPr lang="en-GB" dirty="0" err="1"/>
              <a:t>System.out.println</a:t>
            </a:r>
            <a:r>
              <a:rPr lang="en-GB" dirty="0"/>
              <a:t>("finally block is always executed");}  </a:t>
            </a:r>
          </a:p>
          <a:p>
            <a:pPr marL="68580" indent="0">
              <a:buNone/>
            </a:pPr>
            <a:r>
              <a:rPr lang="en-GB" dirty="0"/>
              <a:t>  </a:t>
            </a:r>
            <a:r>
              <a:rPr lang="en-GB" dirty="0" err="1"/>
              <a:t>System.out.println</a:t>
            </a:r>
            <a:r>
              <a:rPr lang="en-GB" dirty="0"/>
              <a:t>("rest of the code...");  </a:t>
            </a:r>
          </a:p>
          <a:p>
            <a:pPr marL="68580" indent="0">
              <a:buNone/>
            </a:pPr>
            <a:r>
              <a:rPr lang="en-GB" dirty="0"/>
              <a:t>  }  </a:t>
            </a:r>
          </a:p>
          <a:p>
            <a:pPr marL="68580" indent="0"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9331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GB" b="1" dirty="0"/>
              <a:t>Case </a:t>
            </a:r>
            <a:r>
              <a:rPr lang="en-GB" b="1" dirty="0" smtClean="0"/>
              <a:t>3</a:t>
            </a:r>
          </a:p>
          <a:p>
            <a:pPr marL="68580" indent="0">
              <a:buNone/>
            </a:pPr>
            <a:endParaRPr lang="en-GB" b="1" dirty="0"/>
          </a:p>
          <a:p>
            <a:pPr marL="68580" indent="0">
              <a:buNone/>
            </a:pPr>
            <a:r>
              <a:rPr lang="en-GB" dirty="0"/>
              <a:t>Let's see the java finally example where </a:t>
            </a:r>
            <a:r>
              <a:rPr lang="en-GB" b="1" dirty="0"/>
              <a:t>exception occurs and handled</a:t>
            </a:r>
            <a:r>
              <a:rPr lang="en-GB" dirty="0" smtClean="0"/>
              <a:t>.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b="1" dirty="0"/>
              <a:t>public</a:t>
            </a:r>
            <a:r>
              <a:rPr lang="en-GB" dirty="0"/>
              <a:t> </a:t>
            </a:r>
            <a:r>
              <a:rPr lang="en-GB" b="1" dirty="0"/>
              <a:t>class</a:t>
            </a:r>
            <a:r>
              <a:rPr lang="en-GB" dirty="0"/>
              <a:t> TestFinallyBlock2{  </a:t>
            </a:r>
          </a:p>
          <a:p>
            <a:pPr marL="68580" indent="0">
              <a:buNone/>
            </a:pPr>
            <a:r>
              <a:rPr lang="en-GB" dirty="0"/>
              <a:t>  </a:t>
            </a:r>
            <a:r>
              <a:rPr lang="en-GB" b="1" dirty="0"/>
              <a:t>public</a:t>
            </a:r>
            <a:r>
              <a:rPr lang="en-GB" dirty="0"/>
              <a:t> </a:t>
            </a:r>
            <a:r>
              <a:rPr lang="en-GB" b="1" dirty="0"/>
              <a:t>static</a:t>
            </a:r>
            <a:r>
              <a:rPr lang="en-GB" dirty="0"/>
              <a:t> </a:t>
            </a:r>
            <a:r>
              <a:rPr lang="en-GB" b="1" dirty="0"/>
              <a:t>void</a:t>
            </a:r>
            <a:r>
              <a:rPr lang="en-GB" dirty="0"/>
              <a:t> main(String </a:t>
            </a:r>
            <a:r>
              <a:rPr lang="en-GB" dirty="0" err="1"/>
              <a:t>args</a:t>
            </a:r>
            <a:r>
              <a:rPr lang="en-GB" dirty="0"/>
              <a:t>[]){  </a:t>
            </a:r>
          </a:p>
          <a:p>
            <a:pPr marL="68580" indent="0">
              <a:buNone/>
            </a:pPr>
            <a:r>
              <a:rPr lang="en-GB" dirty="0"/>
              <a:t>  </a:t>
            </a:r>
            <a:r>
              <a:rPr lang="en-GB" b="1" dirty="0"/>
              <a:t>try</a:t>
            </a:r>
            <a:r>
              <a:rPr lang="en-GB" dirty="0"/>
              <a:t>{  </a:t>
            </a:r>
          </a:p>
          <a:p>
            <a:pPr marL="68580" indent="0">
              <a:buNone/>
            </a:pPr>
            <a:r>
              <a:rPr lang="en-GB" dirty="0"/>
              <a:t>   </a:t>
            </a:r>
            <a:r>
              <a:rPr lang="en-GB" b="1" dirty="0" err="1"/>
              <a:t>int</a:t>
            </a:r>
            <a:r>
              <a:rPr lang="en-GB" dirty="0"/>
              <a:t> data=25/0;  </a:t>
            </a:r>
          </a:p>
          <a:p>
            <a:pPr marL="68580" indent="0">
              <a:buNone/>
            </a:pPr>
            <a:r>
              <a:rPr lang="en-GB" dirty="0"/>
              <a:t>   </a:t>
            </a:r>
            <a:r>
              <a:rPr lang="en-GB" dirty="0" err="1"/>
              <a:t>System.out.println</a:t>
            </a:r>
            <a:r>
              <a:rPr lang="en-GB" dirty="0"/>
              <a:t>(data);  </a:t>
            </a:r>
          </a:p>
          <a:p>
            <a:pPr marL="68580" indent="0">
              <a:buNone/>
            </a:pPr>
            <a:r>
              <a:rPr lang="en-GB" dirty="0"/>
              <a:t>  }  </a:t>
            </a:r>
          </a:p>
          <a:p>
            <a:pPr marL="68580" indent="0">
              <a:buNone/>
            </a:pPr>
            <a:r>
              <a:rPr lang="en-GB" dirty="0"/>
              <a:t>  </a:t>
            </a:r>
            <a:r>
              <a:rPr lang="en-GB" b="1" dirty="0"/>
              <a:t>catch</a:t>
            </a:r>
            <a:r>
              <a:rPr lang="en-GB" dirty="0"/>
              <a:t>(</a:t>
            </a:r>
            <a:r>
              <a:rPr lang="en-GB" dirty="0" err="1"/>
              <a:t>ArithmeticException</a:t>
            </a:r>
            <a:r>
              <a:rPr lang="en-GB" dirty="0"/>
              <a:t> e){</a:t>
            </a:r>
            <a:r>
              <a:rPr lang="en-GB" dirty="0" err="1"/>
              <a:t>System.out.println</a:t>
            </a:r>
            <a:r>
              <a:rPr lang="en-GB" dirty="0"/>
              <a:t>(e);}  </a:t>
            </a:r>
          </a:p>
          <a:p>
            <a:pPr marL="68580" indent="0">
              <a:buNone/>
            </a:pPr>
            <a:r>
              <a:rPr lang="en-GB" dirty="0"/>
              <a:t>  </a:t>
            </a:r>
            <a:r>
              <a:rPr lang="en-GB" b="1" dirty="0"/>
              <a:t>finally</a:t>
            </a:r>
            <a:r>
              <a:rPr lang="en-GB" dirty="0"/>
              <a:t>{</a:t>
            </a:r>
            <a:r>
              <a:rPr lang="en-GB" dirty="0" err="1"/>
              <a:t>System.out.println</a:t>
            </a:r>
            <a:r>
              <a:rPr lang="en-GB" dirty="0"/>
              <a:t>("finally block is always executed");}  </a:t>
            </a:r>
          </a:p>
          <a:p>
            <a:pPr marL="68580" indent="0">
              <a:buNone/>
            </a:pPr>
            <a:r>
              <a:rPr lang="en-GB" dirty="0"/>
              <a:t>  </a:t>
            </a:r>
            <a:r>
              <a:rPr lang="en-GB" dirty="0" err="1"/>
              <a:t>System.out.println</a:t>
            </a:r>
            <a:r>
              <a:rPr lang="en-GB" dirty="0"/>
              <a:t>("rest of the code...");  </a:t>
            </a:r>
          </a:p>
          <a:p>
            <a:pPr marL="68580" indent="0">
              <a:buNone/>
            </a:pPr>
            <a:r>
              <a:rPr lang="en-GB" dirty="0"/>
              <a:t>  }  </a:t>
            </a:r>
          </a:p>
          <a:p>
            <a:pPr marL="68580" indent="0">
              <a:buNone/>
            </a:pPr>
            <a:r>
              <a:rPr lang="en-GB" dirty="0"/>
              <a:t>}  </a:t>
            </a:r>
          </a:p>
          <a:p>
            <a:pPr marL="6858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06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GB" dirty="0"/>
              <a:t>Java throw exception</a:t>
            </a:r>
          </a:p>
          <a:p>
            <a:endParaRPr lang="en-GB" dirty="0"/>
          </a:p>
          <a:p>
            <a:pPr marL="68580" indent="0">
              <a:buNone/>
            </a:pPr>
            <a:r>
              <a:rPr lang="en-GB" dirty="0"/>
              <a:t>Java throw keyword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The Java throw keyword is used to explicitly throw an exception.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We can throw either checked or </a:t>
            </a:r>
            <a:r>
              <a:rPr lang="en-GB" dirty="0" err="1"/>
              <a:t>uncheked</a:t>
            </a:r>
            <a:r>
              <a:rPr lang="en-GB" dirty="0"/>
              <a:t> exception in java by throw keyword. The throw keyword is mainly used to throw custom exception. We will see custom exceptions later.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The syntax of java throw keyword is given below.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throw exception;  </a:t>
            </a:r>
          </a:p>
          <a:p>
            <a:pPr marL="68580" indent="0">
              <a:buNone/>
            </a:pPr>
            <a:r>
              <a:rPr lang="en-GB" dirty="0"/>
              <a:t>Let's see the example of throw </a:t>
            </a:r>
            <a:r>
              <a:rPr lang="en-GB" dirty="0" err="1"/>
              <a:t>IOException</a:t>
            </a:r>
            <a:r>
              <a:rPr lang="en-GB" dirty="0"/>
              <a:t>.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throw new </a:t>
            </a:r>
            <a:r>
              <a:rPr lang="en-GB" dirty="0" err="1"/>
              <a:t>IOException</a:t>
            </a:r>
            <a:r>
              <a:rPr lang="en-GB" dirty="0"/>
              <a:t>("sorry device error); </a:t>
            </a:r>
          </a:p>
        </p:txBody>
      </p:sp>
    </p:spTree>
    <p:extLst>
      <p:ext uri="{BB962C8B-B14F-4D97-AF65-F5344CB8AC3E}">
        <p14:creationId xmlns:p14="http://schemas.microsoft.com/office/powerpoint/2010/main" val="60474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96752"/>
            <a:ext cx="6777317" cy="4635877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GB" dirty="0"/>
              <a:t>java throw keyword example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In this example, we have created the validate method that takes integer value as a parameter. If the age is less than 18, we are throwing the </a:t>
            </a:r>
            <a:r>
              <a:rPr lang="en-GB" dirty="0" err="1"/>
              <a:t>ArithmeticException</a:t>
            </a:r>
            <a:r>
              <a:rPr lang="en-GB" dirty="0"/>
              <a:t> otherwise print a message welcome to vote.</a:t>
            </a:r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r>
              <a:rPr lang="en-GB" dirty="0"/>
              <a:t>public class TestThrow1{  </a:t>
            </a:r>
          </a:p>
          <a:p>
            <a:pPr marL="68580" indent="0">
              <a:buNone/>
            </a:pPr>
            <a:r>
              <a:rPr lang="en-GB" dirty="0"/>
              <a:t>   static void validate(</a:t>
            </a:r>
            <a:r>
              <a:rPr lang="en-GB" dirty="0" err="1"/>
              <a:t>int</a:t>
            </a:r>
            <a:r>
              <a:rPr lang="en-GB" dirty="0"/>
              <a:t> age){  </a:t>
            </a:r>
          </a:p>
          <a:p>
            <a:pPr marL="68580" indent="0">
              <a:buNone/>
            </a:pPr>
            <a:r>
              <a:rPr lang="en-GB" dirty="0"/>
              <a:t>     if(age&lt;18)  </a:t>
            </a:r>
          </a:p>
          <a:p>
            <a:pPr marL="68580" indent="0">
              <a:buNone/>
            </a:pPr>
            <a:r>
              <a:rPr lang="en-GB" dirty="0"/>
              <a:t>      throw new </a:t>
            </a:r>
            <a:r>
              <a:rPr lang="en-GB" dirty="0" err="1"/>
              <a:t>ArithmeticException</a:t>
            </a:r>
            <a:r>
              <a:rPr lang="en-GB" dirty="0"/>
              <a:t>("not valid");  </a:t>
            </a:r>
          </a:p>
          <a:p>
            <a:pPr marL="68580" indent="0">
              <a:buNone/>
            </a:pPr>
            <a:r>
              <a:rPr lang="en-GB" dirty="0"/>
              <a:t>     else  </a:t>
            </a:r>
          </a:p>
          <a:p>
            <a:pPr marL="6858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("welcome to vote");  </a:t>
            </a:r>
          </a:p>
          <a:p>
            <a:pPr marL="68580" indent="0">
              <a:buNone/>
            </a:pPr>
            <a:r>
              <a:rPr lang="en-GB" dirty="0"/>
              <a:t>   }  </a:t>
            </a:r>
          </a:p>
          <a:p>
            <a:pPr marL="68580" indent="0">
              <a:buNone/>
            </a:pPr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[]){  </a:t>
            </a:r>
          </a:p>
          <a:p>
            <a:pPr marL="68580" indent="0">
              <a:buNone/>
            </a:pPr>
            <a:r>
              <a:rPr lang="en-GB" dirty="0"/>
              <a:t>      validate(13);  </a:t>
            </a:r>
          </a:p>
          <a:p>
            <a:pPr marL="6858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("rest of the code...");  </a:t>
            </a:r>
          </a:p>
          <a:p>
            <a:pPr marL="68580" indent="0">
              <a:buNone/>
            </a:pPr>
            <a:r>
              <a:rPr lang="en-GB" dirty="0"/>
              <a:t>  }  </a:t>
            </a:r>
          </a:p>
          <a:p>
            <a:pPr marL="68580" indent="0"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3155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0072" y="0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The End  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115616" y="1340768"/>
            <a:ext cx="3300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/>
              <a:t>Link references </a:t>
            </a: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1259632" y="220486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https://docs.oracle.com/javase/tutorial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http://docs.oracle.com/javase/tutorial/java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5013176"/>
            <a:ext cx="482453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Poonam Shah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id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poonam.shah1985@gmail.com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: 4087681459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2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789</TotalTime>
  <Words>399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Java Training Day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Day 3</dc:title>
  <dc:creator>Windows User</dc:creator>
  <cp:lastModifiedBy>Windows User</cp:lastModifiedBy>
  <cp:revision>86</cp:revision>
  <dcterms:created xsi:type="dcterms:W3CDTF">2015-06-29T17:28:27Z</dcterms:created>
  <dcterms:modified xsi:type="dcterms:W3CDTF">2015-07-21T23:38:45Z</dcterms:modified>
</cp:coreProperties>
</file>