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42176-4932-4D01-AFB9-239917FC118D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A29D-F741-4C0E-B325-B5DBD9315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BBAADF6-61EE-47EC-A33D-529D1A1A66E0}" type="datetimeFigureOut">
              <a:rPr lang="en-GB" smtClean="0"/>
              <a:t>29/06/2015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E680625-1B71-4EA5-9884-851FABC2EBE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oonam.shah198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852936"/>
            <a:ext cx="3384376" cy="1658615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Java Training Day </a:t>
            </a:r>
            <a:r>
              <a:rPr lang="en-GB" b="1" dirty="0" smtClean="0"/>
              <a:t>3  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4248472" cy="144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655538"/>
            <a:ext cx="3168352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1484784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r>
              <a:rPr lang="en-GB" b="1" dirty="0" smtClean="0"/>
              <a:t>Abstraction-</a:t>
            </a:r>
            <a:r>
              <a:rPr lang="en-GB" dirty="0"/>
              <a:t> </a:t>
            </a:r>
            <a:r>
              <a:rPr lang="en-GB" dirty="0" smtClean="0"/>
              <a:t>Act of representing essential features without including the background details.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Polymorphism-</a:t>
            </a:r>
            <a:r>
              <a:rPr lang="en-GB" dirty="0"/>
              <a:t> </a:t>
            </a:r>
            <a:r>
              <a:rPr lang="en-GB" dirty="0" smtClean="0"/>
              <a:t>”One Interface many Implementation”</a:t>
            </a:r>
          </a:p>
          <a:p>
            <a:r>
              <a:rPr lang="en-GB" b="1" dirty="0" smtClean="0"/>
              <a:t>Inheritance</a:t>
            </a:r>
            <a:r>
              <a:rPr lang="en-GB" dirty="0" smtClean="0"/>
              <a:t>, </a:t>
            </a:r>
            <a:r>
              <a:rPr lang="en-GB" b="1" dirty="0" smtClean="0"/>
              <a:t>Overloading</a:t>
            </a:r>
            <a:r>
              <a:rPr lang="en-GB" dirty="0" smtClean="0"/>
              <a:t> and </a:t>
            </a:r>
            <a:r>
              <a:rPr lang="en-GB" b="1" dirty="0" smtClean="0"/>
              <a:t>Overriding</a:t>
            </a:r>
            <a:r>
              <a:rPr lang="en-GB" dirty="0" smtClean="0"/>
              <a:t> are used to achieve Polymorphism in Java.</a:t>
            </a:r>
          </a:p>
          <a:p>
            <a:endParaRPr lang="en-GB" dirty="0"/>
          </a:p>
          <a:p>
            <a:r>
              <a:rPr lang="en-GB" dirty="0" smtClean="0"/>
              <a:t>Multiple methods having same name but different arguments is called </a:t>
            </a:r>
            <a:r>
              <a:rPr lang="en-GB" b="1" dirty="0" smtClean="0"/>
              <a:t>Overloading</a:t>
            </a:r>
            <a:r>
              <a:rPr lang="en-GB" dirty="0" smtClean="0"/>
              <a:t> methods</a:t>
            </a:r>
          </a:p>
          <a:p>
            <a:endParaRPr lang="en-GB" dirty="0"/>
          </a:p>
          <a:p>
            <a:r>
              <a:rPr lang="en-GB" dirty="0" smtClean="0"/>
              <a:t>Multiple methods having same name, same return types and same arguments is called </a:t>
            </a:r>
            <a:r>
              <a:rPr lang="en-GB" b="1" dirty="0" smtClean="0"/>
              <a:t>Overridden</a:t>
            </a:r>
            <a:r>
              <a:rPr lang="en-GB" dirty="0" smtClean="0"/>
              <a:t> methods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0032" y="-26601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Basics Concepts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8700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838" y="1844824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Inheritance-</a:t>
            </a:r>
            <a:r>
              <a:rPr lang="en-GB" dirty="0" smtClean="0"/>
              <a:t> Object of one class inherits properties of objects of another class</a:t>
            </a:r>
          </a:p>
          <a:p>
            <a:endParaRPr lang="en-GB" dirty="0"/>
          </a:p>
          <a:p>
            <a:r>
              <a:rPr lang="en-GB" dirty="0" smtClean="0"/>
              <a:t>Uses : code reuse and to </a:t>
            </a:r>
            <a:r>
              <a:rPr lang="en-GB" dirty="0" smtClean="0"/>
              <a:t>use polymorphism property of Java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Encapsulation-</a:t>
            </a:r>
            <a:r>
              <a:rPr lang="en-GB" dirty="0" smtClean="0"/>
              <a:t> Technique to hide the properties of an object and allowing outside access only as appropriate. Preventing other object from accessing or modifying the properties of encapsulated objects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0032" y="-26601"/>
            <a:ext cx="3050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Basics Concepts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879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1988840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Abstraction vs Encapsulation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Abstraction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solves the problem on design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outside view of an object</a:t>
            </a:r>
          </a:p>
          <a:p>
            <a:endParaRPr lang="en-GB" dirty="0"/>
          </a:p>
          <a:p>
            <a:r>
              <a:rPr lang="en-GB" b="1" dirty="0" smtClean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olves the problem on implementation side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prevents inside view of an object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0032" y="-26601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Basic Concepts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657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7260"/>
              </p:ext>
            </p:extLst>
          </p:nvPr>
        </p:nvGraphicFramePr>
        <p:xfrm>
          <a:off x="1187624" y="1268756"/>
          <a:ext cx="6480720" cy="4536513"/>
        </p:xfrm>
        <a:graphic>
          <a:graphicData uri="http://schemas.openxmlformats.org/drawingml/2006/table">
            <a:tbl>
              <a:tblPr/>
              <a:tblGrid>
                <a:gridCol w="3240360"/>
                <a:gridCol w="3240360"/>
              </a:tblGrid>
              <a:tr h="35865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Notation</a:t>
                      </a:r>
                    </a:p>
                  </a:txBody>
                  <a:tcPr marL="49553" marR="49553" marT="49553" marB="495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Character represented</a:t>
                      </a:r>
                    </a:p>
                  </a:txBody>
                  <a:tcPr marL="49553" marR="49553" marT="49553" marB="4955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\n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Newline (0x0a)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\r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Carriage return (0x0d)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\f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Formfeed (0x0c)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\b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Backspace (0x08)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\s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Space (0x20)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\t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tab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\"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 quote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\'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Single quote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\\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backslash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59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\ddd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Octal character (ddd)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26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\uxxxx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Hexadecimal UNICODE character (</a:t>
                      </a:r>
                      <a:r>
                        <a:rPr lang="en-GB" sz="1200" dirty="0" err="1">
                          <a:effectLst/>
                        </a:rPr>
                        <a:t>xxxx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</a:p>
                  </a:txBody>
                  <a:tcPr marL="49553" marR="49553" marT="49553" marB="49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391" y="1628800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Access Control Modifiers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r>
              <a:rPr lang="en-GB" dirty="0"/>
              <a:t>Java provides a number of access modifiers to set access levels for classes, variables, methods and constructors. The four access levels are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/>
              <a:t>Visible to the package, the </a:t>
            </a:r>
            <a:r>
              <a:rPr lang="en-GB" b="1" dirty="0"/>
              <a:t>default</a:t>
            </a:r>
            <a:r>
              <a:rPr lang="en-GB" dirty="0"/>
              <a:t>. No modifiers are needed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Visible to the class only (</a:t>
            </a:r>
            <a:r>
              <a:rPr lang="en-GB" b="1" dirty="0"/>
              <a:t>private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/>
              <a:t>Visible to the world (</a:t>
            </a:r>
            <a:r>
              <a:rPr lang="en-GB" b="1" dirty="0"/>
              <a:t>public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/>
              <a:t>Visible to the package and all subclasses (</a:t>
            </a:r>
            <a:r>
              <a:rPr lang="en-GB" b="1" dirty="0"/>
              <a:t>protected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64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582341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Non Access Modifiers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r>
              <a:rPr lang="en-GB" dirty="0"/>
              <a:t>Java provides a number of non-access modifiers to achieve many other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static</a:t>
            </a:r>
            <a:r>
              <a:rPr lang="en-GB" dirty="0"/>
              <a:t> modifier for creating class methods and </a:t>
            </a:r>
            <a:r>
              <a:rPr lang="en-GB" dirty="0" smtClean="0"/>
              <a:t>variables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final</a:t>
            </a:r>
            <a:r>
              <a:rPr lang="en-GB" dirty="0"/>
              <a:t> modifier for finalizing the implementations of classes, methods, and variables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abstract</a:t>
            </a:r>
            <a:r>
              <a:rPr lang="en-GB" dirty="0"/>
              <a:t> modifier for creating abstract classes and methods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synchronized</a:t>
            </a:r>
            <a:r>
              <a:rPr lang="en-GB" dirty="0"/>
              <a:t> and </a:t>
            </a:r>
            <a:r>
              <a:rPr lang="en-GB" b="1" i="1" dirty="0"/>
              <a:t>volatile</a:t>
            </a:r>
            <a:r>
              <a:rPr lang="en-GB" dirty="0"/>
              <a:t> modifiers, which are used for threads.</a:t>
            </a:r>
          </a:p>
        </p:txBody>
      </p:sp>
    </p:spTree>
    <p:extLst>
      <p:ext uri="{BB962C8B-B14F-4D97-AF65-F5344CB8AC3E}">
        <p14:creationId xmlns:p14="http://schemas.microsoft.com/office/powerpoint/2010/main" val="284203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0072" y="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The End 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3300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Link references 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1259632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https://docs.oracle.com/javase/tutorial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http://docs.oracle.com/javase/tutorial/java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5013176"/>
            <a:ext cx="48245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Poonam Shah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poonam.shah1985@gmail.com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: 4087681459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2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113</TotalTime>
  <Words>210</Words>
  <Application>Microsoft Office PowerPoint</Application>
  <PresentationFormat>On-screen Show (4:3)</PresentationFormat>
  <Paragraphs>84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Java Training Day 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Day 3  </dc:title>
  <dc:creator>Windows User</dc:creator>
  <cp:lastModifiedBy>Windows User</cp:lastModifiedBy>
  <cp:revision>10</cp:revision>
  <dcterms:created xsi:type="dcterms:W3CDTF">2015-06-29T17:28:27Z</dcterms:created>
  <dcterms:modified xsi:type="dcterms:W3CDTF">2015-06-29T19:21:36Z</dcterms:modified>
</cp:coreProperties>
</file>