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0e6fa50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0e6fa50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0e6fa509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0e6fa509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0e6fa509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0e6fa509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4d96f0c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4d96f0c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4d96f0c4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4d96f0c4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4d96f0c4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4d96f0c4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e6fa509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0e6fa509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4d96f0c4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4d96f0c4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4d96f0c4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4d96f0c4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4d96f0c4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4d96f0c4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4d96f0c4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4d96f0c4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4d96f0c4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4d96f0c4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4d96f0c4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4d96f0c4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4d96f0c4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4d96f0c4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e00198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e00198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0" y="1294925"/>
            <a:ext cx="91440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59"/>
              <a:t>Event Seating and Parking Management (ESPM) </a:t>
            </a:r>
            <a:endParaRPr sz="40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453350" y="2248500"/>
            <a:ext cx="6389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Group B </a:t>
            </a:r>
            <a:r>
              <a:rPr lang="en" sz="2200"/>
              <a:t> </a:t>
            </a:r>
            <a:endParaRPr sz="2200"/>
          </a:p>
        </p:txBody>
      </p:sp>
      <p:sp>
        <p:nvSpPr>
          <p:cNvPr id="68" name="Google Shape;68;p13"/>
          <p:cNvSpPr txBox="1"/>
          <p:nvPr/>
        </p:nvSpPr>
        <p:spPr>
          <a:xfrm>
            <a:off x="827050" y="2892225"/>
            <a:ext cx="76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Atharva, Maryada, Poonam, Rajas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December 10, 2022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92025"/>
            <a:ext cx="85206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event name, event id, user id, first name, and last name of the user who has booked the maximum number of tickets.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bd.event_id, max_user.user_id, c.first_name, c.last_name, e.name   from  (select user_id, max(ct) as max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(select user_id, count(*) as ct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booking_details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user_id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ct desc) tmp) max_user 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customer c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max_user.user_id = c.user_id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booking_details bd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max_user.user_id = bd.user_id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event e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bd.event_id = e.event_id;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3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63768"/>
          <a:stretch/>
        </p:blipFill>
        <p:spPr>
          <a:xfrm>
            <a:off x="1020575" y="3081575"/>
            <a:ext cx="7453750" cy="1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444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concert with its Genre/Type that generated the maximum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tmp.type, sum(t.price) total_sale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(select c.type,bd.ticket_number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concert c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booking_details bd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c.event_id = bd.event_id) tmp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ticket t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tmp.ticket_number = t.ticket_number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tmp.type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total_sale desc;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28541" l="25607" r="36845" t="50480"/>
          <a:stretch/>
        </p:blipFill>
        <p:spPr>
          <a:xfrm>
            <a:off x="1522825" y="2917850"/>
            <a:ext cx="4781424" cy="15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224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event name, event id for which the most number of parking spots were booked.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cte as(select event_id , count(*)  ct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parking_details 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event_id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having ct &gt; 1)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cte.event_id, e.name, cte.ct as spots_booked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cte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event e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cte.event_id = e.event_id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spots_booked desc;</a:t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7349" l="25133" r="22537" t="46277"/>
          <a:stretch/>
        </p:blipFill>
        <p:spPr>
          <a:xfrm>
            <a:off x="1021775" y="2696400"/>
            <a:ext cx="5821123" cy="20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16824" l="28885" r="21913" t="22657"/>
          <a:stretch/>
        </p:blipFill>
        <p:spPr>
          <a:xfrm>
            <a:off x="73000" y="1231575"/>
            <a:ext cx="4499002" cy="28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11599" l="21717" r="21221" t="21313"/>
          <a:stretch/>
        </p:blipFill>
        <p:spPr>
          <a:xfrm>
            <a:off x="4852825" y="1152425"/>
            <a:ext cx="3979474" cy="292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909900" y="4461075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Viz(a) : Pie Chart of Payment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092925" y="4353225"/>
            <a:ext cx="281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Viz(b): Stacked Bar charts of various attributes by Parking Names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11586" l="21695" r="32280" t="20334"/>
          <a:stretch/>
        </p:blipFill>
        <p:spPr>
          <a:xfrm>
            <a:off x="235850" y="1152425"/>
            <a:ext cx="4208323" cy="304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10920" l="22732" r="14192" t="21461"/>
          <a:stretch/>
        </p:blipFill>
        <p:spPr>
          <a:xfrm>
            <a:off x="4496175" y="1108188"/>
            <a:ext cx="4562174" cy="3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429675" y="4312200"/>
            <a:ext cx="31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Viz(c): Bar Charts for Avg Ticket Price and No. of Tickets by Event Names.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764375" y="4461075"/>
            <a:ext cx="36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Viz(d): Charts for different values of Ticket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 Problems Faced 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26575" y="1359525"/>
            <a:ext cx="4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57450" y="1152425"/>
            <a:ext cx="86154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Deployment of ESPM in real world will benefit event organizers and attendees as: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Improve revenue management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One time cost for long term benefit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Traffic congestion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Provide visibility of overall facility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 hassle of arriving early to find parking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Problems Faced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ERD needed to be updated (added aggregation)  due to confusion  between seat ticket and parking ticket.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196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226575" y="1359525"/>
            <a:ext cx="4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86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51075" y="2775675"/>
            <a:ext cx="4146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nefficient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process due to pay-to-park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tickets lost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Manpower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03925" y="2571750"/>
            <a:ext cx="4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03925" y="1094250"/>
            <a:ext cx="4984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smart system to solve the parking problems at big events by creating database and adding parking related entities that will allow to reserve a parking spot along with seat  in advance while booking the ticket.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551250" y="1152400"/>
            <a:ext cx="4441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Agenda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ERD- assumptions and cardinalities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Relational schema mapping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Database creation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Business question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Deployment and lessons learned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 lots are always provided at the event location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event has unique ID- both home and away matches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coach can only belong to one team- a team can have multiple coaches.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combination of event id and ticket number for every location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parking area has different lot and slot numbers.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00" y="0"/>
            <a:ext cx="7828700" cy="5067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760000" dist="19050">
              <a:srgbClr val="000000">
                <a:alpha val="69000"/>
              </a:srgbClr>
            </a:outerShdw>
          </a:effectLst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 rot="-5399879">
            <a:off x="-3906438" y="453843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Cardinalities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415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event can be organized by one or many organizers.                    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organizer can organize no or many events.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event at a location generates one or many tickets.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ticket belongs to one and only one event at a location.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ticket can belong to one user only.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 books one or many tickets.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 makes one or more transactions.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can be made by one user only.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Parking can be reserved by one user only.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 can reserve no or many parking spots.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event can be scheduled at one or more locations.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location can have no or many events.</a:t>
            </a:r>
            <a:endParaRPr i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766700" y="920950"/>
            <a:ext cx="40656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An event at a location provides one or many parking spots.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One Parking spot can be reserved for one event at a location only.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An event can be a game event or a concert.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 team can play one or many games at home.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 team can play one or many games away from home.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 game can be played by one home team only.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 game can be played by one away team only.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 concert can have one or many artists.</a:t>
            </a:r>
            <a:endParaRPr i="1" sz="11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/>
              <a:t>An artist can sing at one or many concerts.</a:t>
            </a:r>
            <a:endParaRPr sz="1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mapping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75" y="811925"/>
            <a:ext cx="4830376" cy="41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5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Generated random data from mockaroo.com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SQLizer and BeautifyTools to convert excel to base SQL queries.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50" y="2039275"/>
            <a:ext cx="7355450" cy="28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3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Database Queries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702425"/>
            <a:ext cx="85206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CREATION OF DATABASE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event_management;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CREATION OF TABLES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if not exists booking_details(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ticket_number VARCHAR(100),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event_id VARCHAR(100),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location_id VARCHAR(100),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user_id VARCHAR(100),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booking_date DATE,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key(ticket_number) references ticket(ticket_number),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key(location_id,event_id) REFERENCES schedule(location_id,event_id),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key(user_id) references customer(user_id),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key(ticket_number,location_id,event_id));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●"/>
            </a:pP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INSERTION OF VALUES INTO THE TABLES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organizer(organizer_id, first_name, last_name, email_id)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VALUES('48-8667073', 'Lydie', 'Raiker', 'lraiker0@kickstarter.com');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 Queries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-135950" y="707400"/>
            <a:ext cx="9403200" cy="4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top 3 organizers in terms of :-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no of events organized.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maximum number of tickets sold for an event.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tickets_sold,w.first_name,w.last_name 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(select cte.organizer_id, cte.first_name, cte.last_name, cte.event_id, e.name,bd.user_id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(select * from (select tmp.organizer_id,o.first_name,o.last_name, ed.event_id 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(select organizer_id, count(*) ct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event_details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is_canceled = 0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organizer_id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having ct &gt; 1) tmp                                 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organizer o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o.organizer_id = tmp.organizer_id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event_details ed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ed.organizer_id = tmp.organizer_id) c          </a:t>
            </a:r>
            <a:endParaRPr b="1" sz="2264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c.organizer_id is not null) cte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event e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cte.event_id = e.event_id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booking_details bd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bd.event_id = cte.event_id) w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w.first_name,w.last_name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tickets_sold desc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limit 3;</a:t>
            </a:r>
            <a:endParaRPr sz="15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20093" l="25038" r="29945" t="57579"/>
          <a:stretch/>
        </p:blipFill>
        <p:spPr>
          <a:xfrm>
            <a:off x="4373100" y="3194850"/>
            <a:ext cx="4770900" cy="13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