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70" d="100"/>
          <a:sy n="70" d="100"/>
        </p:scale>
        <p:origin x="5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custLinFactNeighborX="1825" custLinFactNeighborY="-12735"/>
      <dgm:spPr/>
      <dgm:t>
        <a:bodyPr/>
        <a:lstStyle/>
        <a:p>
          <a:endParaRPr lang="en-US"/>
        </a:p>
      </dgm:t>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custLinFactNeighborX="1826" custLinFactNeighborY="-12735"/>
      <dgm:spPr/>
      <dgm:t>
        <a:bodyPr/>
        <a:lstStyle/>
        <a:p>
          <a:endParaRPr lang="en-US"/>
        </a:p>
      </dgm:t>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custLinFactNeighborX="-2150" custLinFactNeighborY="-16980"/>
      <dgm:spPr/>
      <dgm:t>
        <a:bodyPr/>
        <a:lstStyle/>
        <a:p>
          <a:endParaRPr lang="en-US"/>
        </a:p>
      </dgm:t>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custLinFactNeighborY="-28654"/>
      <dgm:spPr/>
      <dgm:t>
        <a:bodyPr/>
        <a:lstStyle/>
        <a:p>
          <a:endParaRPr lang="en-US"/>
        </a:p>
      </dgm:t>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custLinFactNeighborX="456" custLinFactNeighborY="-21225"/>
      <dgm:spPr/>
      <dgm:t>
        <a:bodyPr/>
        <a:lstStyle/>
        <a:p>
          <a:endParaRPr lang="en-US"/>
        </a:p>
      </dgm:t>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custLinFactNeighborX="2738" custLinFactNeighborY="-19103"/>
      <dgm:spPr/>
      <dgm:t>
        <a:bodyPr/>
        <a:lstStyle/>
        <a:p>
          <a:endParaRPr lang="en-US"/>
        </a:p>
      </dgm:t>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Data Cleaning</a:t>
          </a:r>
        </a:p>
      </dsp:txBody>
      <dsp:txXfrm>
        <a:off x="42242" y="190679"/>
        <a:ext cx="2065693" cy="592175"/>
      </dsp:txXfrm>
    </dsp:sp>
    <dsp:sp modelId="{9D677988-374B-4BBA-B73C-8BE59201B4AA}">
      <dsp:nvSpPr>
        <dsp:cNvPr id="0" name=""/>
        <dsp:cNvSpPr/>
      </dsp:nvSpPr>
      <dsp:spPr>
        <a:xfrm>
          <a:off x="342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63928" y="1260276"/>
        <a:ext cx="1944689" cy="2832121"/>
      </dsp:txXfrm>
    </dsp:sp>
    <dsp:sp modelId="{51EA4E37-9197-43C9-9502-961CC2F00719}">
      <dsp:nvSpPr>
        <dsp:cNvPr id="0" name=""/>
        <dsp:cNvSpPr/>
      </dsp:nvSpPr>
      <dsp:spPr>
        <a:xfrm>
          <a:off x="2421092" y="229618"/>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421092" y="332478"/>
        <a:ext cx="509603" cy="308578"/>
      </dsp:txXfrm>
    </dsp:sp>
    <dsp:sp modelId="{6BB0ABCB-2373-47ED-9774-278F8EE9E9B2}">
      <dsp:nvSpPr>
        <dsp:cNvPr id="0" name=""/>
        <dsp:cNvSpPr/>
      </dsp:nvSpPr>
      <dsp:spPr>
        <a:xfrm>
          <a:off x="3360563"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Exploratory Data Analysis</a:t>
          </a:r>
        </a:p>
      </dsp:txBody>
      <dsp:txXfrm>
        <a:off x="3360563" y="190679"/>
        <a:ext cx="2065693" cy="592175"/>
      </dsp:txXfrm>
    </dsp:sp>
    <dsp:sp modelId="{93C83A52-6E6B-41FD-9424-D118FD751CED}">
      <dsp:nvSpPr>
        <dsp:cNvPr id="0" name=""/>
        <dsp:cNvSpPr/>
      </dsp:nvSpPr>
      <dsp:spPr>
        <a:xfrm>
          <a:off x="3293447" y="1197636"/>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353949" y="1258138"/>
        <a:ext cx="1944689" cy="2832121"/>
      </dsp:txXfrm>
    </dsp:sp>
    <dsp:sp modelId="{A66EA167-6AD2-4AA4-A421-59E2B4561DDF}">
      <dsp:nvSpPr>
        <dsp:cNvPr id="0" name=""/>
        <dsp:cNvSpPr/>
      </dsp:nvSpPr>
      <dsp:spPr>
        <a:xfrm rot="21559946">
          <a:off x="5718854" y="210560"/>
          <a:ext cx="620393"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18859" y="314319"/>
        <a:ext cx="466104" cy="308578"/>
      </dsp:txXfrm>
    </dsp:sp>
    <dsp:sp modelId="{3E371716-205E-4EF6-A7ED-14278F63B034}">
      <dsp:nvSpPr>
        <dsp:cNvPr id="0" name=""/>
        <dsp:cNvSpPr/>
      </dsp:nvSpPr>
      <dsp:spPr>
        <a:xfrm>
          <a:off x="6596731" y="15297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Visualization and Data Preprocessing</a:t>
          </a:r>
        </a:p>
      </dsp:txBody>
      <dsp:txXfrm>
        <a:off x="6596731" y="152972"/>
        <a:ext cx="2065693" cy="592175"/>
      </dsp:txXfrm>
    </dsp:sp>
    <dsp:sp modelId="{D91F2413-E4E3-4058-AF8C-E44208B5C14B}">
      <dsp:nvSpPr>
        <dsp:cNvPr id="0" name=""/>
        <dsp:cNvSpPr/>
      </dsp:nvSpPr>
      <dsp:spPr>
        <a:xfrm>
          <a:off x="666830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728808" y="1260276"/>
        <a:ext cx="1944689" cy="2832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Building</a:t>
          </a:r>
        </a:p>
      </dsp:txBody>
      <dsp:txXfrm>
        <a:off x="2678" y="0"/>
        <a:ext cx="2065693" cy="592175"/>
      </dsp:txXfrm>
    </dsp:sp>
    <dsp:sp modelId="{9D677988-374B-4BBA-B73C-8BE59201B4AA}">
      <dsp:nvSpPr>
        <dsp:cNvPr id="0" name=""/>
        <dsp:cNvSpPr/>
      </dsp:nvSpPr>
      <dsp:spPr>
        <a:xfrm>
          <a:off x="25968" y="1071747"/>
          <a:ext cx="2073150" cy="331817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classification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classification function is called it is able to process all the necessary parameters</a:t>
          </a:r>
        </a:p>
      </dsp:txBody>
      <dsp:txXfrm>
        <a:off x="86688" y="1132467"/>
        <a:ext cx="1951710" cy="3196733"/>
      </dsp:txXfrm>
    </dsp:sp>
    <dsp:sp modelId="{51EA4E37-9197-43C9-9502-961CC2F00719}">
      <dsp:nvSpPr>
        <dsp:cNvPr id="0" name=""/>
        <dsp:cNvSpPr/>
      </dsp:nvSpPr>
      <dsp:spPr>
        <a:xfrm>
          <a:off x="2384811" y="38938"/>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384811" y="141798"/>
        <a:ext cx="516561" cy="308578"/>
      </dsp:txXfrm>
    </dsp:sp>
    <dsp:sp modelId="{6BB0ABCB-2373-47ED-9774-278F8EE9E9B2}">
      <dsp:nvSpPr>
        <dsp:cNvPr id="0" name=""/>
        <dsp:cNvSpPr/>
      </dsp:nvSpPr>
      <dsp:spPr>
        <a:xfrm>
          <a:off x="3334127"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Evaluation</a:t>
          </a:r>
        </a:p>
      </dsp:txBody>
      <dsp:txXfrm>
        <a:off x="3334127" y="0"/>
        <a:ext cx="2065693" cy="592175"/>
      </dsp:txXfrm>
    </dsp:sp>
    <dsp:sp modelId="{93C83A52-6E6B-41FD-9424-D118FD751CED}">
      <dsp:nvSpPr>
        <dsp:cNvPr id="0" name=""/>
        <dsp:cNvSpPr/>
      </dsp:nvSpPr>
      <dsp:spPr>
        <a:xfrm>
          <a:off x="3361310" y="1056097"/>
          <a:ext cx="2065693" cy="333075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421812" y="1116599"/>
        <a:ext cx="1944689" cy="3209749"/>
      </dsp:txXfrm>
    </dsp:sp>
    <dsp:sp modelId="{A66EA167-6AD2-4AA4-A421-59E2B4561DDF}">
      <dsp:nvSpPr>
        <dsp:cNvPr id="0" name=""/>
        <dsp:cNvSpPr/>
      </dsp:nvSpPr>
      <dsp:spPr>
        <a:xfrm rot="7972">
          <a:off x="5724756" y="42886"/>
          <a:ext cx="688867"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724756" y="145567"/>
        <a:ext cx="534578" cy="308578"/>
      </dsp:txXfrm>
    </dsp:sp>
    <dsp:sp modelId="{3E371716-205E-4EF6-A7ED-14278F63B034}">
      <dsp:nvSpPr>
        <dsp:cNvPr id="0" name=""/>
        <dsp:cNvSpPr/>
      </dsp:nvSpPr>
      <dsp:spPr>
        <a:xfrm>
          <a:off x="6699567" y="7804"/>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Hyperparameter Tuning Best Model</a:t>
          </a:r>
        </a:p>
      </dsp:txBody>
      <dsp:txXfrm>
        <a:off x="6699567" y="7804"/>
        <a:ext cx="2065693" cy="592175"/>
      </dsp:txXfrm>
    </dsp:sp>
    <dsp:sp modelId="{D91F2413-E4E3-4058-AF8C-E44208B5C14B}">
      <dsp:nvSpPr>
        <dsp:cNvPr id="0" name=""/>
        <dsp:cNvSpPr/>
      </dsp:nvSpPr>
      <dsp:spPr>
        <a:xfrm>
          <a:off x="6689030" y="1042472"/>
          <a:ext cx="2065693" cy="333079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classification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749532" y="1102974"/>
        <a:ext cx="1944689" cy="32097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11-10-2022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07699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43752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75432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4575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530865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825600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78028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215680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45265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96031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2736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55960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7793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0690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62476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7A3D78C-C684-4913-890D-BD69CD93597F}" type="datetimeFigureOut">
              <a:rPr lang="en-IN" smtClean="0"/>
              <a:t>11-10-2022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59112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33897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A3D78C-C684-4913-890D-BD69CD93597F}" type="datetimeFigureOut">
              <a:rPr lang="en-IN" smtClean="0"/>
              <a:t>11-10-2022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26033575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 </a:t>
            </a:r>
            <a:r>
              <a:rPr lang="en-US" sz="3200" dirty="0" smtClean="0"/>
              <a:t>POONAM YADAV</a:t>
            </a:r>
            <a:endParaRPr lang="id-ID" sz="3200" dirty="0"/>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2404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03-36C0-F1D8-9471-46EF1B1F2DC0}"/>
              </a:ext>
            </a:extLst>
          </p:cNvPr>
          <p:cNvSpPr>
            <a:spLocks noGrp="1"/>
          </p:cNvSpPr>
          <p:nvPr>
            <p:ph type="ctrTitle"/>
          </p:nvPr>
        </p:nvSpPr>
        <p:spPr>
          <a:xfrm>
            <a:off x="3525625" y="639953"/>
            <a:ext cx="4594076" cy="625760"/>
          </a:xfrm>
        </p:spPr>
        <p:txBody>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t>THANK YOU</a:t>
            </a:r>
            <a:endParaRPr lang="en-IN" sz="8000" b="1" dirty="0"/>
          </a:p>
          <a:p>
            <a:pPr algn="ctr"/>
            <a:endParaRPr lang="en-IN" dirty="0"/>
          </a:p>
        </p:txBody>
      </p:sp>
    </p:spTree>
    <p:extLst>
      <p:ext uri="{BB962C8B-B14F-4D97-AF65-F5344CB8AC3E}">
        <p14:creationId xmlns:p14="http://schemas.microsoft.com/office/powerpoint/2010/main" val="36652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307</TotalTime>
  <Words>1870</Words>
  <Application>Microsoft Office PowerPoint</Application>
  <PresentationFormat>Widescreen</PresentationFormat>
  <Paragraphs>135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Courier New</vt:lpstr>
      <vt:lpstr>Wingdings</vt:lpstr>
      <vt:lpstr>Wingdings 3</vt:lpstr>
      <vt:lpstr>Ion</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VISHWAS PAI - 110909350</dc:creator>
  <cp:lastModifiedBy>poonam</cp:lastModifiedBy>
  <cp:revision>5</cp:revision>
  <dcterms:created xsi:type="dcterms:W3CDTF">2022-09-17T14:46:07Z</dcterms:created>
  <dcterms:modified xsi:type="dcterms:W3CDTF">2022-10-11T15:54:40Z</dcterms:modified>
</cp:coreProperties>
</file>