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3" r:id="rId1"/>
  </p:sldMasterIdLst>
  <p:notesMasterIdLst>
    <p:notesMasterId r:id="rId26"/>
  </p:notesMasterIdLst>
  <p:handoutMasterIdLst>
    <p:handoutMasterId r:id="rId27"/>
  </p:handoutMasterIdLst>
  <p:sldIdLst>
    <p:sldId id="258" r:id="rId2"/>
    <p:sldId id="289" r:id="rId3"/>
    <p:sldId id="266" r:id="rId4"/>
    <p:sldId id="264" r:id="rId5"/>
    <p:sldId id="285" r:id="rId6"/>
    <p:sldId id="286" r:id="rId7"/>
    <p:sldId id="261" r:id="rId8"/>
    <p:sldId id="287" r:id="rId9"/>
    <p:sldId id="262" r:id="rId10"/>
    <p:sldId id="307" r:id="rId11"/>
    <p:sldId id="308" r:id="rId12"/>
    <p:sldId id="288" r:id="rId13"/>
    <p:sldId id="309" r:id="rId14"/>
    <p:sldId id="276" r:id="rId15"/>
    <p:sldId id="277" r:id="rId16"/>
    <p:sldId id="265" r:id="rId17"/>
    <p:sldId id="278" r:id="rId18"/>
    <p:sldId id="279" r:id="rId19"/>
    <p:sldId id="281" r:id="rId20"/>
    <p:sldId id="271" r:id="rId21"/>
    <p:sldId id="310" r:id="rId22"/>
    <p:sldId id="311" r:id="rId23"/>
    <p:sldId id="312" r:id="rId24"/>
    <p:sldId id="306"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AA9D"/>
    <a:srgbClr val="23AD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20" y="44"/>
      </p:cViewPr>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2022/9/8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75692E2F-530F-48E3-AC44-BF865C8FF846}"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685800" y="1143000"/>
            <a:ext cx="5486400" cy="3086100"/>
          </a:xfrm>
          <a:ln>
            <a:solidFill>
              <a:srgbClr val="000000"/>
            </a:solidFill>
            <a:miter/>
          </a:ln>
        </p:spPr>
      </p:sp>
      <p:sp>
        <p:nvSpPr>
          <p:cNvPr id="40963"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4096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1</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685800" y="1143000"/>
            <a:ext cx="5486400" cy="3086100"/>
          </a:xfrm>
        </p:spPr>
      </p:sp>
      <p:sp>
        <p:nvSpPr>
          <p:cNvPr id="3" name="Text Placeholder 2"/>
          <p:cNvSpPr>
            <a:spLocks noGrp="1"/>
          </p:cNvSpPr>
          <p:nvPr>
            <p:ph type="body" idx="3"/>
          </p:nvPr>
        </p:nvSpPr>
        <p:spPr/>
        <p:txBody>
          <a:bodyPr/>
          <a:lstStyle/>
          <a:p>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685800" y="1143000"/>
            <a:ext cx="5486400" cy="3086100"/>
          </a:xfrm>
        </p:spPr>
      </p:sp>
      <p:sp>
        <p:nvSpPr>
          <p:cNvPr id="3" name="Text Placeholder 2"/>
          <p:cNvSpPr>
            <a:spLocks noGrp="1"/>
          </p:cNvSpPr>
          <p:nvPr>
            <p:ph type="body" idx="3"/>
          </p:nvPr>
        </p:nvSpPr>
        <p:spPr/>
        <p:txBody>
          <a:bodyPr/>
          <a:lstStyle/>
          <a:p>
            <a:endParaRPr lang="en-IN" altLang="en-US">
              <a:latin typeface="Microsoft YaHei" panose="020B0503020204020204" pitchFamily="34" charset="-122"/>
              <a:ea typeface="Microsoft YaHei"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685800" y="1143000"/>
            <a:ext cx="5486400" cy="3086100"/>
          </a:xfrm>
          <a:ln>
            <a:solidFill>
              <a:srgbClr val="000000"/>
            </a:solidFill>
            <a:miter/>
          </a:ln>
        </p:spPr>
      </p:sp>
      <p:sp>
        <p:nvSpPr>
          <p:cNvPr id="40963"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4096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24</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77B1AD-D523-4C0D-8362-A7CFF4E86502}" type="datetimeFigureOut">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9/8/2022</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5240776"/>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77B1AD-D523-4C0D-8362-A7CFF4E86502}" type="datetimeFigureOut">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9/8/2022</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36683119"/>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77B1AD-D523-4C0D-8362-A7CFF4E86502}" type="datetimeFigureOut">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9/8/2022</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42160881"/>
      </p:ext>
    </p:extLst>
  </p:cSld>
  <p:clrMapOvr>
    <a:masterClrMapping/>
  </p:clrMapOvr>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ustom Layout">
    <p:bg>
      <p:bgPr>
        <a:solidFill>
          <a:schemeClr val="bg1"/>
        </a:solidFill>
        <a:effectLst/>
      </p:bgPr>
    </p:bg>
    <p:spTree>
      <p:nvGrpSpPr>
        <p:cNvPr id="1" name=""/>
        <p:cNvGrpSpPr/>
        <p:nvPr/>
      </p:nvGrpSpPr>
      <p:grpSpPr>
        <a:xfrm>
          <a:off x="0" y="0"/>
          <a:ext cx="0" cy="0"/>
          <a:chOff x="0" y="0"/>
          <a:chExt cx="0" cy="0"/>
        </a:xfrm>
      </p:grpSpPr>
      <p:sp>
        <p:nvSpPr>
          <p:cNvPr id="6" name="Picture Placeholder 7"/>
          <p:cNvSpPr>
            <a:spLocks noGrp="1"/>
          </p:cNvSpPr>
          <p:nvPr>
            <p:ph type="pic" sz="quarter" idx="10"/>
          </p:nvPr>
        </p:nvSpPr>
        <p:spPr>
          <a:xfrm>
            <a:off x="0" y="1"/>
            <a:ext cx="9144000" cy="3587981"/>
          </a:xfrm>
        </p:spPr>
        <p:txBody>
          <a:bodyPr vert="horz" lIns="91440" tIns="45720" rIns="91440" bIns="45720" rtlCol="0" anchor="ctr">
            <a:normAutofit/>
          </a:bodyPr>
          <a:lstStyle>
            <a:lvl1pPr algn="ctr">
              <a:defRPr sz="1050"/>
            </a:lvl1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日期占位符 1"/>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841515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3615370"/>
          </a:xfrm>
        </p:spPr>
        <p:txBody>
          <a:bodyPr vert="horz" lIns="91440" tIns="45720" rIns="91440" bIns="45720" rtlCol="0" anchor="ctr">
            <a:normAutofit/>
          </a:bodyPr>
          <a:lstStyle>
            <a:lvl1pPr algn="ctr">
              <a:defRPr sz="1200"/>
            </a:lvl1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6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日期占位符 1"/>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77B1AD-D523-4C0D-8362-A7CFF4E86502}" type="datetimeFigureOut">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9/8/2022</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66546380"/>
      </p:ext>
    </p:extLst>
  </p:cSld>
  <p:clrMapOvr>
    <a:masterClrMapping/>
  </p:clrMapOvr>
  <p:transition spd="slow">
    <p:wip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Custom Layout">
    <p:bg>
      <p:bgPr>
        <a:solidFill>
          <a:schemeClr val="bg1"/>
        </a:solidFill>
        <a:effectLst/>
      </p:bgPr>
    </p:bg>
    <p:spTree>
      <p:nvGrpSpPr>
        <p:cNvPr id="1" name=""/>
        <p:cNvGrpSpPr/>
        <p:nvPr/>
      </p:nvGrpSpPr>
      <p:grpSpPr>
        <a:xfrm>
          <a:off x="0" y="0"/>
          <a:ext cx="0" cy="0"/>
          <a:chOff x="0" y="0"/>
          <a:chExt cx="0" cy="0"/>
        </a:xfrm>
      </p:grpSpPr>
      <p:sp>
        <p:nvSpPr>
          <p:cNvPr id="2"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3"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4" name="Picture Placeholder 6"/>
          <p:cNvSpPr>
            <a:spLocks noGrp="1"/>
          </p:cNvSpPr>
          <p:nvPr>
            <p:ph type="pic" sz="quarter" idx="16"/>
          </p:nvPr>
        </p:nvSpPr>
        <p:spPr>
          <a:xfrm>
            <a:off x="4836695" y="1464224"/>
            <a:ext cx="4071211" cy="3341915"/>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5" name="日期占位符 4"/>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06263908"/>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Welcome Message">
    <p:bg>
      <p:bgPr>
        <a:solidFill>
          <a:schemeClr val="bg1"/>
        </a:solidFill>
        <a:effectLst/>
      </p:bgPr>
    </p:bg>
    <p:spTree>
      <p:nvGrpSpPr>
        <p:cNvPr id="1" name=""/>
        <p:cNvGrpSpPr/>
        <p:nvPr/>
      </p:nvGrpSpPr>
      <p:grpSpPr>
        <a:xfrm>
          <a:off x="0" y="0"/>
          <a:ext cx="0" cy="0"/>
          <a:chOff x="0" y="0"/>
          <a:chExt cx="0" cy="0"/>
        </a:xfrm>
      </p:grpSpPr>
      <p:sp>
        <p:nvSpPr>
          <p:cNvPr id="17" name="Title 8"/>
          <p:cNvSpPr>
            <a:spLocks noGrp="1"/>
          </p:cNvSpPr>
          <p:nvPr>
            <p:ph type="title"/>
          </p:nvPr>
        </p:nvSpPr>
        <p:spPr>
          <a:xfrm>
            <a:off x="1327151" y="647813"/>
            <a:ext cx="6489700" cy="523967"/>
          </a:xfrm>
          <a:prstGeom prst="rect">
            <a:avLst/>
          </a:prstGeom>
        </p:spPr>
        <p:txBody>
          <a:bodyPr vert="horz"/>
          <a:lstStyle>
            <a:lvl1pPr algn="ctr">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21" name="그림 개체 틀 8"/>
          <p:cNvSpPr>
            <a:spLocks noGrp="1"/>
          </p:cNvSpPr>
          <p:nvPr>
            <p:ph type="pic" sz="quarter" idx="10"/>
          </p:nvPr>
        </p:nvSpPr>
        <p:spPr>
          <a:xfrm>
            <a:off x="4112405" y="1298802"/>
            <a:ext cx="919191" cy="919352"/>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28" name="Text Placeholder 27"/>
          <p:cNvSpPr>
            <a:spLocks noGrp="1"/>
          </p:cNvSpPr>
          <p:nvPr>
            <p:ph type="body" sz="quarter" idx="11"/>
          </p:nvPr>
        </p:nvSpPr>
        <p:spPr>
          <a:xfrm>
            <a:off x="3333750" y="2245045"/>
            <a:ext cx="2476500"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9" name="Text Placeholder 27"/>
          <p:cNvSpPr>
            <a:spLocks noGrp="1"/>
          </p:cNvSpPr>
          <p:nvPr>
            <p:ph type="body" sz="quarter" idx="12"/>
          </p:nvPr>
        </p:nvSpPr>
        <p:spPr>
          <a:xfrm>
            <a:off x="3333750" y="2416525"/>
            <a:ext cx="2476500"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smtClean="0"/>
              <a:t>单击此处编辑母版文本样式</a:t>
            </a:r>
          </a:p>
        </p:txBody>
      </p:sp>
      <p:sp>
        <p:nvSpPr>
          <p:cNvPr id="2" name="日期占位符 1"/>
          <p:cNvSpPr>
            <a:spLocks noGrp="1"/>
          </p:cNvSpPr>
          <p:nvPr>
            <p:ph type="dt" sz="half"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16426039"/>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ample clean page">
    <p:bg>
      <p:bgPr>
        <a:solidFill>
          <a:schemeClr val="bg1"/>
        </a:solidFill>
        <a:effectLst/>
      </p:bgPr>
    </p:bg>
    <p:spTree>
      <p:nvGrpSpPr>
        <p:cNvPr id="1" name=""/>
        <p:cNvGrpSpPr/>
        <p:nvPr/>
      </p:nvGrpSpPr>
      <p:grpSpPr>
        <a:xfrm>
          <a:off x="0" y="0"/>
          <a:ext cx="0" cy="0"/>
          <a:chOff x="0" y="0"/>
          <a:chExt cx="0" cy="0"/>
        </a:xfrm>
      </p:grpSpPr>
      <p:sp>
        <p:nvSpPr>
          <p:cNvPr id="17" name="Title 8"/>
          <p:cNvSpPr>
            <a:spLocks noGrp="1"/>
          </p:cNvSpPr>
          <p:nvPr>
            <p:ph type="title"/>
          </p:nvPr>
        </p:nvSpPr>
        <p:spPr>
          <a:xfrm>
            <a:off x="273050" y="512852"/>
            <a:ext cx="48006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48" name="Text Placeholder 27"/>
          <p:cNvSpPr>
            <a:spLocks noGrp="1"/>
          </p:cNvSpPr>
          <p:nvPr>
            <p:ph type="body" sz="quarter" idx="25"/>
          </p:nvPr>
        </p:nvSpPr>
        <p:spPr>
          <a:xfrm>
            <a:off x="273050" y="940258"/>
            <a:ext cx="48006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Who We Are?">
    <p:bg>
      <p:bgPr>
        <a:solidFill>
          <a:schemeClr val="bg1"/>
        </a:solidFill>
        <a:effectLst/>
      </p:bgPr>
    </p:bg>
    <p:spTree>
      <p:nvGrpSpPr>
        <p:cNvPr id="1" name=""/>
        <p:cNvGrpSpPr/>
        <p:nvPr/>
      </p:nvGrpSpPr>
      <p:grpSpPr>
        <a:xfrm>
          <a:off x="0" y="0"/>
          <a:ext cx="0" cy="0"/>
          <a:chOff x="0" y="0"/>
          <a:chExt cx="0" cy="0"/>
        </a:xfrm>
      </p:grpSpPr>
      <p:sp>
        <p:nvSpPr>
          <p:cNvPr id="7" name="Rectangle 3"/>
          <p:cNvSpPr/>
          <p:nvPr/>
        </p:nvSpPr>
        <p:spPr>
          <a:xfrm>
            <a:off x="3733800" y="1224177"/>
            <a:ext cx="5410200" cy="264246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3" name="Picture Placeholder 4"/>
          <p:cNvSpPr>
            <a:spLocks noGrp="1"/>
          </p:cNvSpPr>
          <p:nvPr>
            <p:ph type="pic" sz="quarter" idx="10"/>
          </p:nvPr>
        </p:nvSpPr>
        <p:spPr>
          <a:xfrm>
            <a:off x="0" y="1224151"/>
            <a:ext cx="3733800" cy="2642062"/>
          </a:xfrm>
          <a:prstGeom prst="rect">
            <a:avLst/>
          </a:prstGeom>
        </p:spPr>
        <p:txBody>
          <a:bodyPr vert="horz" lIns="91440" tIns="45720" rIns="91440" bIns="45720" rtlCol="0" anchor="ctr">
            <a:normAutofit/>
          </a:bodyPr>
          <a:lstStyle>
            <a:lvl1pPr marL="0" indent="0" algn="ctr">
              <a:buNone/>
              <a:defRPr sz="1000" baseline="0">
                <a:solidFill>
                  <a:schemeClr val="bg1">
                    <a:lumMod val="65000"/>
                  </a:schemeClr>
                </a:solidFill>
                <a:latin typeface="Arial" panose="020B0604020202020204" pitchFamily="34" charset="0"/>
                <a:cs typeface="Arial" panose="020B060402020202020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Arial" panose="020B0604020202020204"/>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Arial" panose="020B0604020202020204"/>
            </a:endParaRPr>
          </a:p>
        </p:txBody>
      </p:sp>
      <p:sp>
        <p:nvSpPr>
          <p:cNvPr id="5"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6"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8" name="灯片编号占位符 7"/>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
        <p:nvSpPr>
          <p:cNvPr id="4"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6"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1">
    <p:bg>
      <p:bgPr>
        <a:solidFill>
          <a:schemeClr val="bg1"/>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0"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8" name="Picture Placeholder 3"/>
          <p:cNvSpPr>
            <a:spLocks noGrp="1"/>
          </p:cNvSpPr>
          <p:nvPr>
            <p:ph type="pic" sz="quarter" idx="11"/>
          </p:nvPr>
        </p:nvSpPr>
        <p:spPr>
          <a:xfrm>
            <a:off x="0"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9" name="Picture Placeholder 3"/>
          <p:cNvSpPr>
            <a:spLocks noGrp="1"/>
          </p:cNvSpPr>
          <p:nvPr>
            <p:ph type="pic" sz="quarter" idx="12"/>
          </p:nvPr>
        </p:nvSpPr>
        <p:spPr>
          <a:xfrm>
            <a:off x="0"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0" name="Picture Placeholder 3"/>
          <p:cNvSpPr>
            <a:spLocks noGrp="1"/>
          </p:cNvSpPr>
          <p:nvPr>
            <p:ph type="pic" sz="quarter" idx="13"/>
          </p:nvPr>
        </p:nvSpPr>
        <p:spPr>
          <a:xfrm>
            <a:off x="1527989"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2" name="Picture Placeholder 3"/>
          <p:cNvSpPr>
            <a:spLocks noGrp="1"/>
          </p:cNvSpPr>
          <p:nvPr>
            <p:ph type="pic" sz="quarter" idx="14"/>
          </p:nvPr>
        </p:nvSpPr>
        <p:spPr>
          <a:xfrm>
            <a:off x="1527989"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3" name="Picture Placeholder 3"/>
          <p:cNvSpPr>
            <a:spLocks noGrp="1"/>
          </p:cNvSpPr>
          <p:nvPr>
            <p:ph type="pic" sz="quarter" idx="15"/>
          </p:nvPr>
        </p:nvSpPr>
        <p:spPr>
          <a:xfrm>
            <a:off x="1527989"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4" name="Picture Placeholder 3"/>
          <p:cNvSpPr>
            <a:spLocks noGrp="1"/>
          </p:cNvSpPr>
          <p:nvPr>
            <p:ph type="pic" sz="quarter" idx="16"/>
          </p:nvPr>
        </p:nvSpPr>
        <p:spPr>
          <a:xfrm>
            <a:off x="3053489"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5" name="Picture Placeholder 3"/>
          <p:cNvSpPr>
            <a:spLocks noGrp="1"/>
          </p:cNvSpPr>
          <p:nvPr>
            <p:ph type="pic" sz="quarter" idx="17"/>
          </p:nvPr>
        </p:nvSpPr>
        <p:spPr>
          <a:xfrm>
            <a:off x="3053489"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6" name="Picture Placeholder 3"/>
          <p:cNvSpPr>
            <a:spLocks noGrp="1"/>
          </p:cNvSpPr>
          <p:nvPr>
            <p:ph type="pic" sz="quarter" idx="18"/>
          </p:nvPr>
        </p:nvSpPr>
        <p:spPr>
          <a:xfrm>
            <a:off x="3053489"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7" name="Picture Placeholder 3"/>
          <p:cNvSpPr>
            <a:spLocks noGrp="1"/>
          </p:cNvSpPr>
          <p:nvPr>
            <p:ph type="pic" sz="quarter" idx="19"/>
          </p:nvPr>
        </p:nvSpPr>
        <p:spPr>
          <a:xfrm>
            <a:off x="4581479"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8" name="Picture Placeholder 3"/>
          <p:cNvSpPr>
            <a:spLocks noGrp="1"/>
          </p:cNvSpPr>
          <p:nvPr>
            <p:ph type="pic" sz="quarter" idx="20"/>
          </p:nvPr>
        </p:nvSpPr>
        <p:spPr>
          <a:xfrm>
            <a:off x="4581479"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9" name="Picture Placeholder 3"/>
          <p:cNvSpPr>
            <a:spLocks noGrp="1"/>
          </p:cNvSpPr>
          <p:nvPr>
            <p:ph type="pic" sz="quarter" idx="21"/>
          </p:nvPr>
        </p:nvSpPr>
        <p:spPr>
          <a:xfrm>
            <a:off x="4581479"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0" name="Picture Placeholder 3"/>
          <p:cNvSpPr>
            <a:spLocks noGrp="1"/>
          </p:cNvSpPr>
          <p:nvPr>
            <p:ph type="pic" sz="quarter" idx="22"/>
          </p:nvPr>
        </p:nvSpPr>
        <p:spPr>
          <a:xfrm>
            <a:off x="6104489"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1" name="Picture Placeholder 3"/>
          <p:cNvSpPr>
            <a:spLocks noGrp="1"/>
          </p:cNvSpPr>
          <p:nvPr>
            <p:ph type="pic" sz="quarter" idx="23"/>
          </p:nvPr>
        </p:nvSpPr>
        <p:spPr>
          <a:xfrm>
            <a:off x="6104489"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2" name="Picture Placeholder 3"/>
          <p:cNvSpPr>
            <a:spLocks noGrp="1"/>
          </p:cNvSpPr>
          <p:nvPr>
            <p:ph type="pic" sz="quarter" idx="24"/>
          </p:nvPr>
        </p:nvSpPr>
        <p:spPr>
          <a:xfrm>
            <a:off x="6104489"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3" name="Picture Placeholder 3"/>
          <p:cNvSpPr>
            <a:spLocks noGrp="1"/>
          </p:cNvSpPr>
          <p:nvPr>
            <p:ph type="pic" sz="quarter" idx="25"/>
          </p:nvPr>
        </p:nvSpPr>
        <p:spPr>
          <a:xfrm>
            <a:off x="7632479"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4" name="Picture Placeholder 3"/>
          <p:cNvSpPr>
            <a:spLocks noGrp="1"/>
          </p:cNvSpPr>
          <p:nvPr>
            <p:ph type="pic" sz="quarter" idx="26"/>
          </p:nvPr>
        </p:nvSpPr>
        <p:spPr>
          <a:xfrm>
            <a:off x="7632479"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5" name="Picture Placeholder 3"/>
          <p:cNvSpPr>
            <a:spLocks noGrp="1"/>
          </p:cNvSpPr>
          <p:nvPr>
            <p:ph type="pic" sz="quarter" idx="27"/>
          </p:nvPr>
        </p:nvSpPr>
        <p:spPr>
          <a:xfrm>
            <a:off x="7632479"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 name="日期占位符 1"/>
          <p:cNvSpPr>
            <a:spLocks noGrp="1"/>
          </p:cNvSpPr>
          <p:nvPr>
            <p:ph type="dt" sz="half" idx="28"/>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9"/>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3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77B1AD-D523-4C0D-8362-A7CFF4E86502}" type="datetimeFigureOut">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9/8/2022</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14436912"/>
      </p:ext>
    </p:extLst>
  </p:cSld>
  <p:clrMapOvr>
    <a:masterClrMapping/>
  </p:clrMapOvr>
  <p:timing>
    <p:tnLst>
      <p:par>
        <p:cTn id="1" dur="indefinite" restart="never" nodeType="tmRoot"/>
      </p:par>
    </p:tnLst>
  </p:timing>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1">
    <p:bg>
      <p:bgPr>
        <a:solidFill>
          <a:schemeClr val="bg1"/>
        </a:solidFill>
        <a:effectLst/>
      </p:bgPr>
    </p:bg>
    <p:spTree>
      <p:nvGrpSpPr>
        <p:cNvPr id="1" name=""/>
        <p:cNvGrpSpPr/>
        <p:nvPr/>
      </p:nvGrpSpPr>
      <p:grpSpPr>
        <a:xfrm>
          <a:off x="0" y="0"/>
          <a:ext cx="0" cy="0"/>
          <a:chOff x="0" y="0"/>
          <a:chExt cx="0" cy="0"/>
        </a:xfrm>
      </p:grpSpPr>
      <p:sp>
        <p:nvSpPr>
          <p:cNvPr id="9" name="Picture Placeholder 2"/>
          <p:cNvSpPr>
            <a:spLocks noGrp="1"/>
          </p:cNvSpPr>
          <p:nvPr>
            <p:ph type="pic" sz="quarter" idx="22"/>
          </p:nvPr>
        </p:nvSpPr>
        <p:spPr>
          <a:xfrm>
            <a:off x="5727961" y="1620001"/>
            <a:ext cx="1902068" cy="2544394"/>
          </a:xfrm>
          <a:prstGeom prst="rect">
            <a:avLst/>
          </a:prstGeom>
        </p:spPr>
        <p:txBody>
          <a:bodyPr vert="horz" lIns="91440" tIns="45720" rIns="91440" bIns="45720" rtlCol="0" anchor="t">
            <a:normAutofit/>
          </a:bodyPr>
          <a:lstStyle>
            <a:lvl1pPr marL="0" indent="0" algn="ctr">
              <a:buNone/>
              <a:defRPr sz="15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2000" b="0" i="0" u="none" strike="noStrike" kern="1200" cap="none" spc="0" normalizeH="0" baseline="0" noProof="0" dirty="0">
              <a:ln>
                <a:noFill/>
              </a:ln>
              <a:solidFill>
                <a:schemeClr val="bg1">
                  <a:lumMod val="75000"/>
                </a:schemeClr>
              </a:solidFill>
              <a:effectLst/>
              <a:uLnTx/>
              <a:uFillTx/>
              <a:latin typeface="Arial" panose="020B0604020202020204" pitchFamily="34" charset="0"/>
              <a:ea typeface="+mn-ea"/>
              <a:cs typeface="+mn-cs"/>
            </a:endParaRPr>
          </a:p>
        </p:txBody>
      </p:sp>
      <p:sp>
        <p:nvSpPr>
          <p:cNvPr id="5"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6"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Sample clean page">
    <p:bg>
      <p:bgPr>
        <a:solidFill>
          <a:schemeClr val="bg1"/>
        </a:solidFill>
        <a:effectLst/>
      </p:bgPr>
    </p:bg>
    <p:spTree>
      <p:nvGrpSpPr>
        <p:cNvPr id="1" name=""/>
        <p:cNvGrpSpPr/>
        <p:nvPr/>
      </p:nvGrpSpPr>
      <p:grpSpPr>
        <a:xfrm>
          <a:off x="0" y="0"/>
          <a:ext cx="0" cy="0"/>
          <a:chOff x="0" y="0"/>
          <a:chExt cx="0" cy="0"/>
        </a:xfrm>
      </p:grpSpPr>
      <p:sp>
        <p:nvSpPr>
          <p:cNvPr id="7" name="Rectangle 1"/>
          <p:cNvSpPr/>
          <p:nvPr/>
        </p:nvSpPr>
        <p:spPr>
          <a:xfrm>
            <a:off x="0" y="0"/>
            <a:ext cx="9144000" cy="3626088"/>
          </a:xfrm>
          <a:prstGeom prst="rect">
            <a:avLst/>
          </a:prstGeom>
          <a:solidFill>
            <a:schemeClr val="accent3">
              <a:lumMod val="5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17" name="Title 8"/>
          <p:cNvSpPr>
            <a:spLocks noGrp="1"/>
          </p:cNvSpPr>
          <p:nvPr>
            <p:ph type="title"/>
          </p:nvPr>
        </p:nvSpPr>
        <p:spPr>
          <a:xfrm>
            <a:off x="273050" y="512852"/>
            <a:ext cx="4800600" cy="523967"/>
          </a:xfrm>
          <a:prstGeom prst="rect">
            <a:avLst/>
          </a:prstGeom>
        </p:spPr>
        <p:txBody>
          <a:bodyPr vert="horz"/>
          <a:lstStyle>
            <a:lvl1pPr algn="l">
              <a:defRPr sz="2400">
                <a:solidFill>
                  <a:schemeClr val="bg1"/>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48" name="Text Placeholder 27"/>
          <p:cNvSpPr>
            <a:spLocks noGrp="1"/>
          </p:cNvSpPr>
          <p:nvPr>
            <p:ph type="body" sz="quarter" idx="25"/>
          </p:nvPr>
        </p:nvSpPr>
        <p:spPr>
          <a:xfrm>
            <a:off x="273050" y="940258"/>
            <a:ext cx="4800600" cy="285849"/>
          </a:xfrm>
          <a:prstGeom prst="rect">
            <a:avLst/>
          </a:prstGeom>
        </p:spPr>
        <p:txBody>
          <a:bodyPr vert="horz"/>
          <a:lstStyle>
            <a:lvl1pPr marL="0" indent="0" algn="l">
              <a:buNone/>
              <a:defRPr sz="900" baseline="0">
                <a:solidFill>
                  <a:srgbClr val="FFFFFF">
                    <a:alpha val="70000"/>
                  </a:srgb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4" name="Picture Placeholder 3"/>
          <p:cNvSpPr>
            <a:spLocks noGrp="1"/>
          </p:cNvSpPr>
          <p:nvPr>
            <p:ph type="pic" sz="quarter" idx="26"/>
          </p:nvPr>
        </p:nvSpPr>
        <p:spPr>
          <a:xfrm>
            <a:off x="3689747" y="978865"/>
            <a:ext cx="1878806" cy="3316471"/>
          </a:xfrm>
        </p:spPr>
        <p:txBody>
          <a:bodyPr vert="horz" lIns="91440" tIns="45720" rIns="91440" bIns="45720" rtlCol="0" anchor="ctr">
            <a:normAutofit/>
          </a:bodyPr>
          <a:lstStyle>
            <a:lvl1pPr algn="ctr">
              <a:defRPr sz="900"/>
            </a:lvl1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日期占位符 1"/>
          <p:cNvSpPr>
            <a:spLocks noGrp="1"/>
          </p:cNvSpPr>
          <p:nvPr>
            <p:ph type="dt" sz="half" idx="2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2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Our Working Type 1">
    <p:bg>
      <p:bgPr>
        <a:solidFill>
          <a:schemeClr val="bg1"/>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16"/>
          </p:nvPr>
        </p:nvSpPr>
        <p:spPr>
          <a:xfrm>
            <a:off x="6350"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4" name="Picture Placeholder 6"/>
          <p:cNvSpPr>
            <a:spLocks noGrp="1"/>
          </p:cNvSpPr>
          <p:nvPr>
            <p:ph type="pic" sz="quarter" idx="17"/>
          </p:nvPr>
        </p:nvSpPr>
        <p:spPr>
          <a:xfrm>
            <a:off x="1529746"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5" name="Picture Placeholder 6"/>
          <p:cNvSpPr>
            <a:spLocks noGrp="1"/>
          </p:cNvSpPr>
          <p:nvPr>
            <p:ph type="pic" sz="quarter" idx="18"/>
          </p:nvPr>
        </p:nvSpPr>
        <p:spPr>
          <a:xfrm>
            <a:off x="3053142"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6" name="Picture Placeholder 6"/>
          <p:cNvSpPr>
            <a:spLocks noGrp="1"/>
          </p:cNvSpPr>
          <p:nvPr>
            <p:ph type="pic" sz="quarter" idx="19"/>
          </p:nvPr>
        </p:nvSpPr>
        <p:spPr>
          <a:xfrm>
            <a:off x="4576538"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7" name="Picture Placeholder 6"/>
          <p:cNvSpPr>
            <a:spLocks noGrp="1"/>
          </p:cNvSpPr>
          <p:nvPr>
            <p:ph type="pic" sz="quarter" idx="20"/>
          </p:nvPr>
        </p:nvSpPr>
        <p:spPr>
          <a:xfrm>
            <a:off x="6099934"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8" name="Picture Placeholder 6"/>
          <p:cNvSpPr>
            <a:spLocks noGrp="1"/>
          </p:cNvSpPr>
          <p:nvPr>
            <p:ph type="pic" sz="quarter" idx="21"/>
          </p:nvPr>
        </p:nvSpPr>
        <p:spPr>
          <a:xfrm>
            <a:off x="7623330"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9" name="Picture Placeholder 6"/>
          <p:cNvSpPr>
            <a:spLocks noGrp="1"/>
          </p:cNvSpPr>
          <p:nvPr>
            <p:ph type="pic" sz="quarter" idx="22"/>
          </p:nvPr>
        </p:nvSpPr>
        <p:spPr>
          <a:xfrm>
            <a:off x="6350"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0" name="Picture Placeholder 6"/>
          <p:cNvSpPr>
            <a:spLocks noGrp="1"/>
          </p:cNvSpPr>
          <p:nvPr>
            <p:ph type="pic" sz="quarter" idx="23"/>
          </p:nvPr>
        </p:nvSpPr>
        <p:spPr>
          <a:xfrm>
            <a:off x="1529746"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1" name="Picture Placeholder 6"/>
          <p:cNvSpPr>
            <a:spLocks noGrp="1"/>
          </p:cNvSpPr>
          <p:nvPr>
            <p:ph type="pic" sz="quarter" idx="24"/>
          </p:nvPr>
        </p:nvSpPr>
        <p:spPr>
          <a:xfrm>
            <a:off x="3053142"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2" name="Picture Placeholder 6"/>
          <p:cNvSpPr>
            <a:spLocks noGrp="1"/>
          </p:cNvSpPr>
          <p:nvPr>
            <p:ph type="pic" sz="quarter" idx="25"/>
          </p:nvPr>
        </p:nvSpPr>
        <p:spPr>
          <a:xfrm>
            <a:off x="4576538"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3" name="Picture Placeholder 6"/>
          <p:cNvSpPr>
            <a:spLocks noGrp="1"/>
          </p:cNvSpPr>
          <p:nvPr>
            <p:ph type="pic" sz="quarter" idx="26"/>
          </p:nvPr>
        </p:nvSpPr>
        <p:spPr>
          <a:xfrm>
            <a:off x="6099934"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4" name="Picture Placeholder 6"/>
          <p:cNvSpPr>
            <a:spLocks noGrp="1"/>
          </p:cNvSpPr>
          <p:nvPr>
            <p:ph type="pic" sz="quarter" idx="27"/>
          </p:nvPr>
        </p:nvSpPr>
        <p:spPr>
          <a:xfrm>
            <a:off x="7623330"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7"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18" name="Text Placeholder 27"/>
          <p:cNvSpPr>
            <a:spLocks noGrp="1"/>
          </p:cNvSpPr>
          <p:nvPr>
            <p:ph type="body" sz="quarter" idx="28"/>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 name="日期占位符 1"/>
          <p:cNvSpPr>
            <a:spLocks noGrp="1"/>
          </p:cNvSpPr>
          <p:nvPr>
            <p:ph type="dt" sz="half" idx="2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15" name="页脚占位符 14"/>
          <p:cNvSpPr>
            <a:spLocks noGrp="1"/>
          </p:cNvSpPr>
          <p:nvPr>
            <p:ph type="ftr" sz="quarter" idx="3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16" name="灯片编号占位符 15"/>
          <p:cNvSpPr>
            <a:spLocks noGrp="1"/>
          </p:cNvSpPr>
          <p:nvPr>
            <p:ph type="sldNum" sz="quarter" idx="3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Our Working Type 2">
    <p:bg>
      <p:bgPr>
        <a:solidFill>
          <a:schemeClr val="bg1"/>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16"/>
          </p:nvPr>
        </p:nvSpPr>
        <p:spPr>
          <a:xfrm>
            <a:off x="6351" y="1295628"/>
            <a:ext cx="4570186" cy="3462378"/>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4" name="Picture Placeholder 6"/>
          <p:cNvSpPr>
            <a:spLocks noGrp="1"/>
          </p:cNvSpPr>
          <p:nvPr>
            <p:ph type="pic" sz="quarter" idx="19"/>
          </p:nvPr>
        </p:nvSpPr>
        <p:spPr>
          <a:xfrm>
            <a:off x="4576538" y="1295628"/>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5" name="Picture Placeholder 6"/>
          <p:cNvSpPr>
            <a:spLocks noGrp="1"/>
          </p:cNvSpPr>
          <p:nvPr>
            <p:ph type="pic" sz="quarter" idx="20"/>
          </p:nvPr>
        </p:nvSpPr>
        <p:spPr>
          <a:xfrm>
            <a:off x="6099934" y="1295628"/>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6" name="Picture Placeholder 6"/>
          <p:cNvSpPr>
            <a:spLocks noGrp="1"/>
          </p:cNvSpPr>
          <p:nvPr>
            <p:ph type="pic" sz="quarter" idx="21"/>
          </p:nvPr>
        </p:nvSpPr>
        <p:spPr>
          <a:xfrm>
            <a:off x="7623330" y="1295628"/>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7" name="Picture Placeholder 6"/>
          <p:cNvSpPr>
            <a:spLocks noGrp="1"/>
          </p:cNvSpPr>
          <p:nvPr>
            <p:ph type="pic" sz="quarter" idx="25"/>
          </p:nvPr>
        </p:nvSpPr>
        <p:spPr>
          <a:xfrm>
            <a:off x="4576538" y="244782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8" name="Picture Placeholder 6"/>
          <p:cNvSpPr>
            <a:spLocks noGrp="1"/>
          </p:cNvSpPr>
          <p:nvPr>
            <p:ph type="pic" sz="quarter" idx="26"/>
          </p:nvPr>
        </p:nvSpPr>
        <p:spPr>
          <a:xfrm>
            <a:off x="6099934" y="244782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9" name="Picture Placeholder 6"/>
          <p:cNvSpPr>
            <a:spLocks noGrp="1"/>
          </p:cNvSpPr>
          <p:nvPr>
            <p:ph type="pic" sz="quarter" idx="27"/>
          </p:nvPr>
        </p:nvSpPr>
        <p:spPr>
          <a:xfrm>
            <a:off x="7623330" y="244782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0" name="Picture Placeholder 6"/>
          <p:cNvSpPr>
            <a:spLocks noGrp="1"/>
          </p:cNvSpPr>
          <p:nvPr>
            <p:ph type="pic" sz="quarter" idx="28"/>
          </p:nvPr>
        </p:nvSpPr>
        <p:spPr>
          <a:xfrm>
            <a:off x="4576538" y="3606382"/>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1" name="Picture Placeholder 6"/>
          <p:cNvSpPr>
            <a:spLocks noGrp="1"/>
          </p:cNvSpPr>
          <p:nvPr>
            <p:ph type="pic" sz="quarter" idx="29"/>
          </p:nvPr>
        </p:nvSpPr>
        <p:spPr>
          <a:xfrm>
            <a:off x="6099934" y="3606382"/>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2" name="Picture Placeholder 6"/>
          <p:cNvSpPr>
            <a:spLocks noGrp="1"/>
          </p:cNvSpPr>
          <p:nvPr>
            <p:ph type="pic" sz="quarter" idx="30"/>
          </p:nvPr>
        </p:nvSpPr>
        <p:spPr>
          <a:xfrm>
            <a:off x="7623330" y="3606382"/>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5"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16" name="Text Placeholder 27"/>
          <p:cNvSpPr>
            <a:spLocks noGrp="1"/>
          </p:cNvSpPr>
          <p:nvPr>
            <p:ph type="body" sz="quarter" idx="31"/>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 name="日期占位符 1"/>
          <p:cNvSpPr>
            <a:spLocks noGrp="1"/>
          </p:cNvSpPr>
          <p:nvPr>
            <p:ph type="dt" sz="half" idx="3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13" name="页脚占位符 12"/>
          <p:cNvSpPr>
            <a:spLocks noGrp="1"/>
          </p:cNvSpPr>
          <p:nvPr>
            <p:ph type="ftr"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14" name="灯片编号占位符 13"/>
          <p:cNvSpPr>
            <a:spLocks noGrp="1"/>
          </p:cNvSpPr>
          <p:nvPr>
            <p:ph type="sldNum" sz="quarter" idx="3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Our Working Type 3">
    <p:bg>
      <p:bgPr>
        <a:solidFill>
          <a:schemeClr val="bg1"/>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16"/>
          </p:nvPr>
        </p:nvSpPr>
        <p:spPr>
          <a:xfrm>
            <a:off x="374653" y="1295628"/>
            <a:ext cx="4013383" cy="2540443"/>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37" name="Picture Placeholder 6"/>
          <p:cNvSpPr>
            <a:spLocks noGrp="1"/>
          </p:cNvSpPr>
          <p:nvPr>
            <p:ph type="pic" sz="quarter" idx="17"/>
          </p:nvPr>
        </p:nvSpPr>
        <p:spPr>
          <a:xfrm>
            <a:off x="4703902" y="1295628"/>
            <a:ext cx="4013383" cy="2540443"/>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41" name="Text Placeholder 27"/>
          <p:cNvSpPr>
            <a:spLocks noGrp="1"/>
          </p:cNvSpPr>
          <p:nvPr>
            <p:ph type="body" sz="quarter" idx="37"/>
          </p:nvPr>
        </p:nvSpPr>
        <p:spPr>
          <a:xfrm>
            <a:off x="374699" y="3905739"/>
            <a:ext cx="4013336"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42" name="Text Placeholder 27"/>
          <p:cNvSpPr>
            <a:spLocks noGrp="1"/>
          </p:cNvSpPr>
          <p:nvPr>
            <p:ph type="body" sz="quarter" idx="38"/>
          </p:nvPr>
        </p:nvSpPr>
        <p:spPr>
          <a:xfrm>
            <a:off x="374699" y="4077218"/>
            <a:ext cx="4013336"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smtClean="0"/>
              <a:t>单击此处编辑母版文本样式</a:t>
            </a:r>
          </a:p>
        </p:txBody>
      </p:sp>
      <p:sp>
        <p:nvSpPr>
          <p:cNvPr id="43" name="Text Placeholder 27"/>
          <p:cNvSpPr>
            <a:spLocks noGrp="1"/>
          </p:cNvSpPr>
          <p:nvPr>
            <p:ph type="body" sz="quarter" idx="39"/>
          </p:nvPr>
        </p:nvSpPr>
        <p:spPr>
          <a:xfrm>
            <a:off x="4703901" y="3905739"/>
            <a:ext cx="4013336"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44" name="Text Placeholder 27"/>
          <p:cNvSpPr>
            <a:spLocks noGrp="1"/>
          </p:cNvSpPr>
          <p:nvPr>
            <p:ph type="body" sz="quarter" idx="40"/>
          </p:nvPr>
        </p:nvSpPr>
        <p:spPr>
          <a:xfrm>
            <a:off x="4703901" y="4077218"/>
            <a:ext cx="4013336"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smtClean="0"/>
              <a:t>单击此处编辑母版文本样式</a:t>
            </a:r>
          </a:p>
        </p:txBody>
      </p:sp>
      <p:sp>
        <p:nvSpPr>
          <p:cNvPr id="10"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11"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 name="日期占位符 1"/>
          <p:cNvSpPr>
            <a:spLocks noGrp="1"/>
          </p:cNvSpPr>
          <p:nvPr>
            <p:ph type="dt" sz="half" idx="4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4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4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Our Working Type 4">
    <p:bg>
      <p:bgPr>
        <a:solidFill>
          <a:schemeClr val="bg1"/>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16"/>
          </p:nvPr>
        </p:nvSpPr>
        <p:spPr>
          <a:xfrm>
            <a:off x="374652" y="1295628"/>
            <a:ext cx="1993898" cy="2540445"/>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0" name="Picture Placeholder 6"/>
          <p:cNvSpPr>
            <a:spLocks noGrp="1"/>
          </p:cNvSpPr>
          <p:nvPr>
            <p:ph type="pic" sz="quarter" idx="32"/>
          </p:nvPr>
        </p:nvSpPr>
        <p:spPr>
          <a:xfrm>
            <a:off x="2510369" y="1295628"/>
            <a:ext cx="1993898" cy="2540445"/>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1" name="Picture Placeholder 6"/>
          <p:cNvSpPr>
            <a:spLocks noGrp="1"/>
          </p:cNvSpPr>
          <p:nvPr>
            <p:ph type="pic" sz="quarter" idx="33"/>
          </p:nvPr>
        </p:nvSpPr>
        <p:spPr>
          <a:xfrm>
            <a:off x="4646086" y="1295628"/>
            <a:ext cx="1993898" cy="2540445"/>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2" name="Picture Placeholder 6"/>
          <p:cNvSpPr>
            <a:spLocks noGrp="1"/>
          </p:cNvSpPr>
          <p:nvPr>
            <p:ph type="pic" sz="quarter" idx="34"/>
          </p:nvPr>
        </p:nvSpPr>
        <p:spPr>
          <a:xfrm>
            <a:off x="6781802" y="1295628"/>
            <a:ext cx="1993898" cy="2540445"/>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4" name="Text Placeholder 27"/>
          <p:cNvSpPr>
            <a:spLocks noGrp="1"/>
          </p:cNvSpPr>
          <p:nvPr>
            <p:ph type="body" sz="quarter" idx="39"/>
          </p:nvPr>
        </p:nvSpPr>
        <p:spPr>
          <a:xfrm>
            <a:off x="6781802" y="3905739"/>
            <a:ext cx="1993899"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15" name="Text Placeholder 27"/>
          <p:cNvSpPr>
            <a:spLocks noGrp="1"/>
          </p:cNvSpPr>
          <p:nvPr>
            <p:ph type="body" sz="quarter" idx="40"/>
          </p:nvPr>
        </p:nvSpPr>
        <p:spPr>
          <a:xfrm>
            <a:off x="6781802" y="4077218"/>
            <a:ext cx="1993899"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smtClean="0"/>
              <a:t>单击此处编辑母版文本样式</a:t>
            </a:r>
          </a:p>
        </p:txBody>
      </p:sp>
      <p:sp>
        <p:nvSpPr>
          <p:cNvPr id="22" name="Text Placeholder 27"/>
          <p:cNvSpPr>
            <a:spLocks noGrp="1"/>
          </p:cNvSpPr>
          <p:nvPr>
            <p:ph type="body" sz="quarter" idx="41"/>
          </p:nvPr>
        </p:nvSpPr>
        <p:spPr>
          <a:xfrm>
            <a:off x="4646087" y="3905739"/>
            <a:ext cx="1993899"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3" name="Text Placeholder 27"/>
          <p:cNvSpPr>
            <a:spLocks noGrp="1"/>
          </p:cNvSpPr>
          <p:nvPr>
            <p:ph type="body" sz="quarter" idx="42"/>
          </p:nvPr>
        </p:nvSpPr>
        <p:spPr>
          <a:xfrm>
            <a:off x="4646087" y="4077218"/>
            <a:ext cx="1993899"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smtClean="0"/>
              <a:t>单击此处编辑母版文本样式</a:t>
            </a:r>
          </a:p>
        </p:txBody>
      </p:sp>
      <p:sp>
        <p:nvSpPr>
          <p:cNvPr id="24" name="Text Placeholder 27"/>
          <p:cNvSpPr>
            <a:spLocks noGrp="1"/>
          </p:cNvSpPr>
          <p:nvPr>
            <p:ph type="body" sz="quarter" idx="43"/>
          </p:nvPr>
        </p:nvSpPr>
        <p:spPr>
          <a:xfrm>
            <a:off x="2510369" y="3905739"/>
            <a:ext cx="1993899"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5" name="Text Placeholder 27"/>
          <p:cNvSpPr>
            <a:spLocks noGrp="1"/>
          </p:cNvSpPr>
          <p:nvPr>
            <p:ph type="body" sz="quarter" idx="44"/>
          </p:nvPr>
        </p:nvSpPr>
        <p:spPr>
          <a:xfrm>
            <a:off x="2510369" y="4077218"/>
            <a:ext cx="1993899"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smtClean="0"/>
              <a:t>单击此处编辑母版文本样式</a:t>
            </a:r>
          </a:p>
        </p:txBody>
      </p:sp>
      <p:sp>
        <p:nvSpPr>
          <p:cNvPr id="26" name="Text Placeholder 27"/>
          <p:cNvSpPr>
            <a:spLocks noGrp="1"/>
          </p:cNvSpPr>
          <p:nvPr>
            <p:ph type="body" sz="quarter" idx="45"/>
          </p:nvPr>
        </p:nvSpPr>
        <p:spPr>
          <a:xfrm>
            <a:off x="374653" y="3905739"/>
            <a:ext cx="1993899"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7" name="Text Placeholder 27"/>
          <p:cNvSpPr>
            <a:spLocks noGrp="1"/>
          </p:cNvSpPr>
          <p:nvPr>
            <p:ph type="body" sz="quarter" idx="46"/>
          </p:nvPr>
        </p:nvSpPr>
        <p:spPr>
          <a:xfrm>
            <a:off x="374653" y="4077218"/>
            <a:ext cx="1993899"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smtClean="0"/>
              <a:t>单击此处编辑母版文本样式</a:t>
            </a:r>
          </a:p>
        </p:txBody>
      </p:sp>
      <p:sp>
        <p:nvSpPr>
          <p:cNvPr id="16"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17"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 name="日期占位符 1"/>
          <p:cNvSpPr>
            <a:spLocks noGrp="1"/>
          </p:cNvSpPr>
          <p:nvPr>
            <p:ph type="dt" sz="half" idx="4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4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4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ur Working Type 5">
    <p:bg>
      <p:bgPr>
        <a:solidFill>
          <a:schemeClr val="bg1"/>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16"/>
          </p:nvPr>
        </p:nvSpPr>
        <p:spPr>
          <a:xfrm>
            <a:off x="0" y="1295628"/>
            <a:ext cx="9144000" cy="2540443"/>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5"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6"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Our Working Type 6">
    <p:bg>
      <p:bgPr>
        <a:solidFill>
          <a:schemeClr val="bg1"/>
        </a:solidFill>
        <a:effectLst/>
      </p:bgPr>
    </p:bg>
    <p:spTree>
      <p:nvGrpSpPr>
        <p:cNvPr id="1" name=""/>
        <p:cNvGrpSpPr/>
        <p:nvPr/>
      </p:nvGrpSpPr>
      <p:grpSpPr>
        <a:xfrm>
          <a:off x="0" y="0"/>
          <a:ext cx="0" cy="0"/>
          <a:chOff x="0" y="0"/>
          <a:chExt cx="0" cy="0"/>
        </a:xfrm>
      </p:grpSpPr>
      <p:sp>
        <p:nvSpPr>
          <p:cNvPr id="5" name="그림 개체 틀 8"/>
          <p:cNvSpPr>
            <a:spLocks noGrp="1"/>
          </p:cNvSpPr>
          <p:nvPr>
            <p:ph type="pic" sz="quarter" idx="10"/>
          </p:nvPr>
        </p:nvSpPr>
        <p:spPr>
          <a:xfrm>
            <a:off x="379736"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6" name="그림 개체 틀 8"/>
          <p:cNvSpPr>
            <a:spLocks noGrp="1"/>
          </p:cNvSpPr>
          <p:nvPr>
            <p:ph type="pic" sz="quarter" idx="32"/>
          </p:nvPr>
        </p:nvSpPr>
        <p:spPr>
          <a:xfrm>
            <a:off x="1590469"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7" name="그림 개체 틀 8"/>
          <p:cNvSpPr>
            <a:spLocks noGrp="1"/>
          </p:cNvSpPr>
          <p:nvPr>
            <p:ph type="pic" sz="quarter" idx="33"/>
          </p:nvPr>
        </p:nvSpPr>
        <p:spPr>
          <a:xfrm>
            <a:off x="2801202"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8" name="그림 개체 틀 8"/>
          <p:cNvSpPr>
            <a:spLocks noGrp="1"/>
          </p:cNvSpPr>
          <p:nvPr>
            <p:ph type="pic" sz="quarter" idx="34"/>
          </p:nvPr>
        </p:nvSpPr>
        <p:spPr>
          <a:xfrm>
            <a:off x="4011935"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9" name="그림 개체 틀 8"/>
          <p:cNvSpPr>
            <a:spLocks noGrp="1"/>
          </p:cNvSpPr>
          <p:nvPr>
            <p:ph type="pic" sz="quarter" idx="35"/>
          </p:nvPr>
        </p:nvSpPr>
        <p:spPr>
          <a:xfrm>
            <a:off x="5222668"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0" name="그림 개체 틀 8"/>
          <p:cNvSpPr>
            <a:spLocks noGrp="1"/>
          </p:cNvSpPr>
          <p:nvPr>
            <p:ph type="pic" sz="quarter" idx="36"/>
          </p:nvPr>
        </p:nvSpPr>
        <p:spPr>
          <a:xfrm>
            <a:off x="6433401"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1" name="그림 개체 틀 8"/>
          <p:cNvSpPr>
            <a:spLocks noGrp="1"/>
          </p:cNvSpPr>
          <p:nvPr>
            <p:ph type="pic" sz="quarter" idx="37"/>
          </p:nvPr>
        </p:nvSpPr>
        <p:spPr>
          <a:xfrm>
            <a:off x="7644136"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2" name="그림 개체 틀 8"/>
          <p:cNvSpPr>
            <a:spLocks noGrp="1"/>
          </p:cNvSpPr>
          <p:nvPr>
            <p:ph type="pic" sz="quarter" idx="38"/>
          </p:nvPr>
        </p:nvSpPr>
        <p:spPr>
          <a:xfrm>
            <a:off x="379736"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3" name="그림 개체 틀 8"/>
          <p:cNvSpPr>
            <a:spLocks noGrp="1"/>
          </p:cNvSpPr>
          <p:nvPr>
            <p:ph type="pic" sz="quarter" idx="39"/>
          </p:nvPr>
        </p:nvSpPr>
        <p:spPr>
          <a:xfrm>
            <a:off x="1590469"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4" name="그림 개체 틀 8"/>
          <p:cNvSpPr>
            <a:spLocks noGrp="1"/>
          </p:cNvSpPr>
          <p:nvPr>
            <p:ph type="pic" sz="quarter" idx="40"/>
          </p:nvPr>
        </p:nvSpPr>
        <p:spPr>
          <a:xfrm>
            <a:off x="2801202"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5" name="그림 개체 틀 8"/>
          <p:cNvSpPr>
            <a:spLocks noGrp="1"/>
          </p:cNvSpPr>
          <p:nvPr>
            <p:ph type="pic" sz="quarter" idx="41"/>
          </p:nvPr>
        </p:nvSpPr>
        <p:spPr>
          <a:xfrm>
            <a:off x="4011935"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6" name="그림 개체 틀 8"/>
          <p:cNvSpPr>
            <a:spLocks noGrp="1"/>
          </p:cNvSpPr>
          <p:nvPr>
            <p:ph type="pic" sz="quarter" idx="42"/>
          </p:nvPr>
        </p:nvSpPr>
        <p:spPr>
          <a:xfrm>
            <a:off x="5222668"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7" name="그림 개체 틀 8"/>
          <p:cNvSpPr>
            <a:spLocks noGrp="1"/>
          </p:cNvSpPr>
          <p:nvPr>
            <p:ph type="pic" sz="quarter" idx="43"/>
          </p:nvPr>
        </p:nvSpPr>
        <p:spPr>
          <a:xfrm>
            <a:off x="6433401"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8" name="그림 개체 틀 8"/>
          <p:cNvSpPr>
            <a:spLocks noGrp="1"/>
          </p:cNvSpPr>
          <p:nvPr>
            <p:ph type="pic" sz="quarter" idx="44"/>
          </p:nvPr>
        </p:nvSpPr>
        <p:spPr>
          <a:xfrm>
            <a:off x="7644136"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9"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20"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 name="日期占位符 1"/>
          <p:cNvSpPr>
            <a:spLocks noGrp="1"/>
          </p:cNvSpPr>
          <p:nvPr>
            <p:ph type="dt" sz="half" idx="4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4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47"/>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ext Slide Two Column">
    <p:bg>
      <p:bgPr>
        <a:solidFill>
          <a:schemeClr val="bg1"/>
        </a:solidFill>
        <a:effectLst/>
      </p:bgPr>
    </p:bg>
    <p:spTree>
      <p:nvGrpSpPr>
        <p:cNvPr id="1" name=""/>
        <p:cNvGrpSpPr/>
        <p:nvPr/>
      </p:nvGrpSpPr>
      <p:grpSpPr>
        <a:xfrm>
          <a:off x="0" y="0"/>
          <a:ext cx="0" cy="0"/>
          <a:chOff x="0" y="0"/>
          <a:chExt cx="0" cy="0"/>
        </a:xfrm>
      </p:grpSpPr>
      <p:sp>
        <p:nvSpPr>
          <p:cNvPr id="5" name="Picture Placeholder 6"/>
          <p:cNvSpPr>
            <a:spLocks noGrp="1"/>
          </p:cNvSpPr>
          <p:nvPr>
            <p:ph type="pic" sz="quarter" idx="16"/>
          </p:nvPr>
        </p:nvSpPr>
        <p:spPr>
          <a:xfrm>
            <a:off x="374652" y="1295628"/>
            <a:ext cx="4095748" cy="1473457"/>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6"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7"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ext Slide Two Column">
    <p:bg>
      <p:bgPr>
        <a:solidFill>
          <a:schemeClr val="bg1"/>
        </a:solidFill>
        <a:effectLst/>
      </p:bgPr>
    </p:bg>
    <p:spTree>
      <p:nvGrpSpPr>
        <p:cNvPr id="1" name=""/>
        <p:cNvGrpSpPr/>
        <p:nvPr/>
      </p:nvGrpSpPr>
      <p:grpSpPr>
        <a:xfrm>
          <a:off x="0" y="0"/>
          <a:ext cx="0" cy="0"/>
          <a:chOff x="0" y="0"/>
          <a:chExt cx="0" cy="0"/>
        </a:xfrm>
      </p:grpSpPr>
      <p:sp>
        <p:nvSpPr>
          <p:cNvPr id="6" name="Picture Placeholder 6"/>
          <p:cNvSpPr>
            <a:spLocks noGrp="1"/>
          </p:cNvSpPr>
          <p:nvPr>
            <p:ph type="pic" sz="quarter" idx="26"/>
          </p:nvPr>
        </p:nvSpPr>
        <p:spPr>
          <a:xfrm>
            <a:off x="374652" y="1295628"/>
            <a:ext cx="1962148" cy="1473457"/>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7" name="Picture Placeholder 6"/>
          <p:cNvSpPr>
            <a:spLocks noGrp="1"/>
          </p:cNvSpPr>
          <p:nvPr>
            <p:ph type="pic" sz="quarter" idx="27"/>
          </p:nvPr>
        </p:nvSpPr>
        <p:spPr>
          <a:xfrm>
            <a:off x="2508252" y="1295628"/>
            <a:ext cx="1962148" cy="1473457"/>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8"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9"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 name="日期占位符 1"/>
          <p:cNvSpPr>
            <a:spLocks noGrp="1"/>
          </p:cNvSpPr>
          <p:nvPr>
            <p:ph type="dt" sz="half" idx="28"/>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9"/>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3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77B1AD-D523-4C0D-8362-A7CFF4E86502}" type="datetimeFigureOut">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9/8/2022</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30846476"/>
      </p:ext>
    </p:extLst>
  </p:cSld>
  <p:clrMapOvr>
    <a:masterClrMapping/>
  </p:clrMapOvr>
  <p:timing>
    <p:tnLst>
      <p:par>
        <p:cTn id="1" dur="indefinite" restart="never" nodeType="tmRoot"/>
      </p:par>
    </p:tnLst>
  </p:timing>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ext Slide Three Column">
    <p:bg>
      <p:bgPr>
        <a:solidFill>
          <a:schemeClr val="bg1"/>
        </a:solidFill>
        <a:effectLst/>
      </p:bgPr>
    </p:bg>
    <p:spTree>
      <p:nvGrpSpPr>
        <p:cNvPr id="1" name=""/>
        <p:cNvGrpSpPr/>
        <p:nvPr/>
      </p:nvGrpSpPr>
      <p:grpSpPr>
        <a:xfrm>
          <a:off x="0" y="0"/>
          <a:ext cx="0" cy="0"/>
          <a:chOff x="0" y="0"/>
          <a:chExt cx="0" cy="0"/>
        </a:xfrm>
      </p:grpSpPr>
      <p:sp>
        <p:nvSpPr>
          <p:cNvPr id="6" name="Picture Placeholder 6"/>
          <p:cNvSpPr>
            <a:spLocks noGrp="1"/>
          </p:cNvSpPr>
          <p:nvPr>
            <p:ph type="pic" sz="quarter" idx="26"/>
          </p:nvPr>
        </p:nvSpPr>
        <p:spPr>
          <a:xfrm>
            <a:off x="374652" y="1295628"/>
            <a:ext cx="2635248" cy="1473457"/>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5"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7"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 name="日期占位符 1"/>
          <p:cNvSpPr>
            <a:spLocks noGrp="1"/>
          </p:cNvSpPr>
          <p:nvPr>
            <p:ph type="dt" sz="half" idx="2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0"/>
            <a:ext cx="9144000" cy="5144400"/>
          </a:xfrm>
        </p:spPr>
        <p:txBody>
          <a:bodyPr vert="horz" lIns="91440" tIns="45720" rIns="91440" bIns="45720" rtlCol="0">
            <a:normAutofit/>
          </a:bodyPr>
          <a:lstStyle>
            <a:lvl1pPr>
              <a:defRPr sz="1050">
                <a:solidFill>
                  <a:schemeClr val="accent4"/>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a:ln>
                <a:noFill/>
              </a:ln>
              <a:solidFill>
                <a:schemeClr val="accent4"/>
              </a:solidFill>
              <a:effectLst/>
              <a:uLnTx/>
              <a:uFillTx/>
              <a:latin typeface="Arial" panose="020B0604020202020204" pitchFamily="34" charset="0"/>
              <a:ea typeface="+mn-ea"/>
              <a:cs typeface="+mn-cs"/>
            </a:endParaRPr>
          </a:p>
        </p:txBody>
      </p:sp>
      <p:sp>
        <p:nvSpPr>
          <p:cNvPr id="2" name="日期占位符 1"/>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0"/>
            <a:ext cx="9144000" cy="5144400"/>
          </a:xfr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2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日期占位符 1"/>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About Us">
    <p:bg>
      <p:bgPr>
        <a:solidFill>
          <a:schemeClr val="bg1"/>
        </a:solidFill>
        <a:effectLst/>
      </p:bgPr>
    </p:bg>
    <p:spTree>
      <p:nvGrpSpPr>
        <p:cNvPr id="1" name=""/>
        <p:cNvGrpSpPr/>
        <p:nvPr/>
      </p:nvGrpSpPr>
      <p:grpSpPr>
        <a:xfrm>
          <a:off x="0" y="0"/>
          <a:ext cx="0" cy="0"/>
          <a:chOff x="0" y="0"/>
          <a:chExt cx="0" cy="0"/>
        </a:xfrm>
      </p:grpSpPr>
      <p:sp>
        <p:nvSpPr>
          <p:cNvPr id="2" name="Rectangle 2"/>
          <p:cNvSpPr/>
          <p:nvPr/>
        </p:nvSpPr>
        <p:spPr>
          <a:xfrm>
            <a:off x="0" y="0"/>
            <a:ext cx="3276600" cy="5144400"/>
          </a:xfrm>
          <a:prstGeom prst="rect">
            <a:avLst/>
          </a:prstGeom>
          <a:solidFill>
            <a:srgbClr val="1B283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srgbClr val="FFFFFF"/>
              </a:solidFill>
              <a:effectLst/>
              <a:uLnTx/>
              <a:uFillTx/>
              <a:latin typeface="+mn-lt"/>
              <a:ea typeface="+mn-ea"/>
              <a:cs typeface="+mn-cs"/>
            </a:endParaRPr>
          </a:p>
        </p:txBody>
      </p:sp>
      <p:sp>
        <p:nvSpPr>
          <p:cNvPr id="5" name="Picture Placeholder 4"/>
          <p:cNvSpPr>
            <a:spLocks noGrp="1"/>
          </p:cNvSpPr>
          <p:nvPr>
            <p:ph type="pic" sz="quarter" idx="10"/>
          </p:nvPr>
        </p:nvSpPr>
        <p:spPr>
          <a:xfrm>
            <a:off x="3276600" y="0"/>
            <a:ext cx="5867400" cy="5144400"/>
          </a:xfrm>
          <a:prstGeom prst="rect">
            <a:avLst/>
          </a:prstGeom>
        </p:spPr>
        <p:txBody>
          <a:bodyPr vert="horz" lIns="91422" tIns="45711" rIns="91422" bIns="45711" rtlCol="0" anchor="ctr">
            <a:normAutofit/>
          </a:bodyPr>
          <a:lstStyle>
            <a:lvl1pPr marL="0" indent="0" algn="ctr">
              <a:buNone/>
              <a:defRPr sz="10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7" name="Title 8"/>
          <p:cNvSpPr>
            <a:spLocks noGrp="1"/>
          </p:cNvSpPr>
          <p:nvPr>
            <p:ph type="title"/>
          </p:nvPr>
        </p:nvSpPr>
        <p:spPr>
          <a:xfrm>
            <a:off x="273050" y="512852"/>
            <a:ext cx="2854198" cy="523967"/>
          </a:xfrm>
          <a:prstGeom prst="rect">
            <a:avLst/>
          </a:prstGeom>
        </p:spPr>
        <p:txBody>
          <a:bodyPr vert="horz"/>
          <a:lstStyle>
            <a:lvl1pPr algn="l">
              <a:defRPr sz="2400">
                <a:solidFill>
                  <a:schemeClr val="bg1"/>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8" name="Text Placeholder 27"/>
          <p:cNvSpPr>
            <a:spLocks noGrp="1"/>
          </p:cNvSpPr>
          <p:nvPr>
            <p:ph type="body" sz="quarter" idx="25"/>
          </p:nvPr>
        </p:nvSpPr>
        <p:spPr>
          <a:xfrm>
            <a:off x="273050" y="940258"/>
            <a:ext cx="2854198" cy="285849"/>
          </a:xfrm>
          <a:prstGeom prst="rect">
            <a:avLst/>
          </a:prstGeom>
        </p:spPr>
        <p:txBody>
          <a:bodyPr vert="horz"/>
          <a:lstStyle>
            <a:lvl1pPr marL="0" indent="0" algn="l">
              <a:buNone/>
              <a:defRPr sz="900" baseline="0">
                <a:solidFill>
                  <a:schemeClr val="bg1"/>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3" name="日期占位符 2"/>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7_Title Slide">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1"/>
          </p:nvPr>
        </p:nvSpPr>
        <p:spPr>
          <a:xfrm>
            <a:off x="3949733" y="2373888"/>
            <a:ext cx="5114993" cy="3015917"/>
          </a:xfrm>
          <a:prstGeom prst="rect">
            <a:avLst/>
          </a:prstGeom>
        </p:spPr>
        <p:txBody>
          <a:bodyPr vert="horz" lIns="91440" tIns="45720" rIns="91440" bIns="45720" rtlCol="0">
            <a:normAutofit/>
          </a:bodyPr>
          <a:lstStyle>
            <a:lvl1pPr>
              <a:defRPr sz="140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65" b="0" i="0" u="none" strike="noStrike" kern="1200" cap="none" spc="0" normalizeH="0" baseline="0" noProof="0" dirty="0">
              <a:ln>
                <a:noFill/>
              </a:ln>
              <a:solidFill>
                <a:schemeClr val="accent2"/>
              </a:solidFill>
              <a:effectLst/>
              <a:uLnTx/>
              <a:uFillTx/>
              <a:latin typeface="Arial" panose="020B0604020202020204" pitchFamily="34" charset="0"/>
              <a:ea typeface="+mn-ea"/>
              <a:cs typeface="+mn-cs"/>
            </a:endParaRPr>
          </a:p>
        </p:txBody>
      </p:sp>
      <p:sp>
        <p:nvSpPr>
          <p:cNvPr id="12"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13"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40">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977640" y="0"/>
            <a:ext cx="5166360" cy="5144400"/>
          </a:xfrm>
          <a:prstGeom prst="rect">
            <a:avLst/>
          </a:prstGeom>
        </p:spPr>
        <p:txBody>
          <a:bodyPr vert="horz" lIns="91422" tIns="45711" rIns="91422" bIns="45711" rtlCol="0" anchor="ctr">
            <a:normAutofit/>
          </a:bodyPr>
          <a:lstStyle>
            <a:lvl1pPr marL="0" indent="0" algn="ctr">
              <a:buNone/>
              <a:defRPr sz="1000" baseline="0">
                <a:solidFill>
                  <a:schemeClr val="bg1">
                    <a:lumMod val="65000"/>
                  </a:schemeClr>
                </a:solidFill>
                <a:latin typeface="+mn-lt"/>
                <a:cs typeface="Arial" panose="020B060402020202020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mn-lt"/>
                <a:ea typeface="+mn-ea"/>
                <a:cs typeface="Arial" panose="020B0604020202020204"/>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mn-lt"/>
              <a:ea typeface="+mn-ea"/>
              <a:cs typeface="Arial" panose="020B0604020202020204"/>
            </a:endParaRPr>
          </a:p>
        </p:txBody>
      </p:sp>
      <p:sp>
        <p:nvSpPr>
          <p:cNvPr id="2" name="日期占位符 1"/>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245612"/>
            <a:ext cx="9144000" cy="2342370"/>
          </a:xfrm>
        </p:spPr>
        <p:txBody>
          <a:bodyPr vert="horz" lIns="91440" tIns="45720" rIns="91440" bIns="45720" rtlCol="0" anchor="ctr">
            <a:normAutofit/>
          </a:bodyPr>
          <a:lstStyle>
            <a:lvl1pPr algn="ctr">
              <a:defRPr sz="1050"/>
            </a:lvl1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10"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Blank Layout">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54" name="Picture Placeholder 53"/>
          <p:cNvSpPr>
            <a:spLocks noGrp="1"/>
          </p:cNvSpPr>
          <p:nvPr>
            <p:ph type="pic" sz="quarter" idx="10"/>
          </p:nvPr>
        </p:nvSpPr>
        <p:spPr>
          <a:xfrm>
            <a:off x="273050" y="1463255"/>
            <a:ext cx="3886199" cy="1161062"/>
          </a:xfrm>
        </p:spPr>
        <p:txBody>
          <a:bodyPr vert="horz" lIns="91440" tIns="45720" rIns="91440" bIns="45720" rtlCol="0">
            <a:normAutofit/>
          </a:bodyPr>
          <a:lstStyle>
            <a:lvl1pPr>
              <a:defRPr sz="105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55" name="Picture Placeholder 53"/>
          <p:cNvSpPr>
            <a:spLocks noGrp="1"/>
          </p:cNvSpPr>
          <p:nvPr>
            <p:ph type="pic" sz="quarter" idx="11"/>
          </p:nvPr>
        </p:nvSpPr>
        <p:spPr>
          <a:xfrm>
            <a:off x="4719203" y="1463255"/>
            <a:ext cx="4087093" cy="1161062"/>
          </a:xfrm>
        </p:spPr>
        <p:txBody>
          <a:bodyPr vert="horz" lIns="91440" tIns="45720" rIns="91440" bIns="45720" rtlCol="0">
            <a:normAutofit/>
          </a:bodyPr>
          <a:lstStyle>
            <a:lvl1pPr>
              <a:defRPr sz="105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6"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57"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35">
    <p:bg>
      <p:bgPr>
        <a:solidFill>
          <a:schemeClr val="bg1"/>
        </a:solidFill>
        <a:effectLst/>
      </p:bgPr>
    </p:bg>
    <p:spTree>
      <p:nvGrpSpPr>
        <p:cNvPr id="1" name=""/>
        <p:cNvGrpSpPr/>
        <p:nvPr/>
      </p:nvGrpSpPr>
      <p:grpSpPr>
        <a:xfrm>
          <a:off x="0" y="0"/>
          <a:ext cx="0" cy="0"/>
          <a:chOff x="0" y="0"/>
          <a:chExt cx="0" cy="0"/>
        </a:xfrm>
      </p:grpSpPr>
      <p:sp>
        <p:nvSpPr>
          <p:cNvPr id="11" name="Picture Placeholder 2"/>
          <p:cNvSpPr>
            <a:spLocks noGrp="1"/>
          </p:cNvSpPr>
          <p:nvPr>
            <p:ph type="pic" sz="quarter" idx="23"/>
          </p:nvPr>
        </p:nvSpPr>
        <p:spPr>
          <a:xfrm>
            <a:off x="0" y="0"/>
            <a:ext cx="9144000" cy="3613044"/>
          </a:xfrm>
          <a:prstGeom prst="rect">
            <a:avLst/>
          </a:prstGeom>
        </p:spPr>
        <p:txBody>
          <a:bodyPr vert="horz" lIns="91440" tIns="45720" rIns="91440" bIns="45720" rtlCol="0" anchor="t">
            <a:normAutofit/>
          </a:bodyPr>
          <a:lstStyle>
            <a:lvl1pPr marL="0" indent="0" algn="ctr">
              <a:buNone/>
              <a:defRPr sz="18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2400" b="0" i="0" u="none" strike="noStrike" kern="1200" cap="none" spc="0" normalizeH="0" baseline="0" noProof="0">
              <a:ln>
                <a:noFill/>
              </a:ln>
              <a:solidFill>
                <a:schemeClr val="bg1">
                  <a:lumMod val="75000"/>
                </a:schemeClr>
              </a:solidFill>
              <a:effectLst/>
              <a:uLnTx/>
              <a:uFillTx/>
              <a:latin typeface="Arial" panose="020B0604020202020204" pitchFamily="34" charset="0"/>
              <a:ea typeface="+mn-ea"/>
              <a:cs typeface="+mn-cs"/>
            </a:endParaRPr>
          </a:p>
        </p:txBody>
      </p:sp>
      <p:sp>
        <p:nvSpPr>
          <p:cNvPr id="17" name="Picture Placeholder 2"/>
          <p:cNvSpPr>
            <a:spLocks noGrp="1"/>
          </p:cNvSpPr>
          <p:nvPr>
            <p:ph type="pic" sz="quarter" idx="22"/>
          </p:nvPr>
        </p:nvSpPr>
        <p:spPr>
          <a:xfrm>
            <a:off x="3508631" y="1494503"/>
            <a:ext cx="1129658" cy="1994439"/>
          </a:xfrm>
          <a:prstGeom prst="rect">
            <a:avLst/>
          </a:prstGeom>
        </p:spPr>
        <p:txBody>
          <a:bodyPr vert="horz" lIns="91440" tIns="45720" rIns="91440" bIns="45720" rtlCol="0" anchor="t">
            <a:normAutofit/>
          </a:bodyPr>
          <a:lstStyle>
            <a:lvl1pPr marL="0" indent="0" algn="ctr">
              <a:buNone/>
              <a:defRPr sz="18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2400" b="0" i="0" u="none" strike="noStrike" kern="1200" cap="none" spc="0" normalizeH="0" baseline="0" noProof="0">
              <a:ln>
                <a:noFill/>
              </a:ln>
              <a:solidFill>
                <a:schemeClr val="bg1">
                  <a:lumMod val="75000"/>
                </a:schemeClr>
              </a:solidFill>
              <a:effectLst/>
              <a:uLnTx/>
              <a:uFillTx/>
              <a:latin typeface="Arial" panose="020B0604020202020204" pitchFamily="34" charset="0"/>
              <a:ea typeface="+mn-ea"/>
              <a:cs typeface="+mn-cs"/>
            </a:endParaRPr>
          </a:p>
        </p:txBody>
      </p:sp>
      <p:sp>
        <p:nvSpPr>
          <p:cNvPr id="18" name="Picture Placeholder 2"/>
          <p:cNvSpPr>
            <a:spLocks noGrp="1"/>
          </p:cNvSpPr>
          <p:nvPr>
            <p:ph type="pic" sz="quarter" idx="24"/>
          </p:nvPr>
        </p:nvSpPr>
        <p:spPr>
          <a:xfrm>
            <a:off x="4592819" y="1587382"/>
            <a:ext cx="1050157" cy="1854079"/>
          </a:xfrm>
          <a:prstGeom prst="rect">
            <a:avLst/>
          </a:prstGeom>
        </p:spPr>
        <p:txBody>
          <a:bodyPr vert="horz" lIns="91440" tIns="45720" rIns="91440" bIns="45720" rtlCol="0" anchor="t">
            <a:normAutofit/>
          </a:bodyPr>
          <a:lstStyle>
            <a:lvl1pPr marL="0" indent="0" algn="ctr">
              <a:buNone/>
              <a:defRPr sz="18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2400" b="0" i="0" u="none" strike="noStrike" kern="1200" cap="none" spc="0" normalizeH="0" baseline="0" noProof="0">
              <a:ln>
                <a:noFill/>
              </a:ln>
              <a:solidFill>
                <a:schemeClr val="bg1">
                  <a:lumMod val="75000"/>
                </a:schemeClr>
              </a:solidFill>
              <a:effectLst/>
              <a:uLnTx/>
              <a:uFillTx/>
              <a:latin typeface="Arial" panose="020B0604020202020204" pitchFamily="34" charset="0"/>
              <a:ea typeface="+mn-ea"/>
              <a:cs typeface="+mn-cs"/>
            </a:endParaRPr>
          </a:p>
        </p:txBody>
      </p:sp>
      <p:sp>
        <p:nvSpPr>
          <p:cNvPr id="9"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10"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77B1AD-D523-4C0D-8362-A7CFF4E86502}" type="datetimeFigureOut">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9/8/2022</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49882311"/>
      </p:ext>
    </p:extLst>
  </p:cSld>
  <p:clrMapOvr>
    <a:masterClrMapping/>
  </p:clrMapOvr>
  <p:timing>
    <p:tnLst>
      <p:par>
        <p:cTn id="1" dur="indefinite" restart="never" nodeType="tmRoot"/>
      </p:par>
    </p:tnLst>
  </p:timing>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Introduction">
    <p:bg>
      <p:bgPr>
        <a:solidFill>
          <a:schemeClr val="bg1"/>
        </a:solidFill>
        <a:effectLst/>
      </p:bgPr>
    </p:bg>
    <p:spTree>
      <p:nvGrpSpPr>
        <p:cNvPr id="1" name=""/>
        <p:cNvGrpSpPr/>
        <p:nvPr/>
      </p:nvGrpSpPr>
      <p:grpSpPr>
        <a:xfrm>
          <a:off x="0" y="0"/>
          <a:ext cx="0" cy="0"/>
          <a:chOff x="0" y="0"/>
          <a:chExt cx="0" cy="0"/>
        </a:xfrm>
      </p:grpSpPr>
      <p:sp>
        <p:nvSpPr>
          <p:cNvPr id="2" name="Rectangle 3"/>
          <p:cNvSpPr/>
          <p:nvPr/>
        </p:nvSpPr>
        <p:spPr>
          <a:xfrm>
            <a:off x="0" y="2953267"/>
            <a:ext cx="9144000" cy="2191134"/>
          </a:xfrm>
          <a:prstGeom prst="rect">
            <a:avLst/>
          </a:prstGeom>
          <a:solidFill>
            <a:srgbClr val="1B283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prstClr val="white"/>
              </a:solidFill>
              <a:effectLst/>
              <a:uLnTx/>
              <a:uFillTx/>
              <a:latin typeface="+mn-lt"/>
              <a:ea typeface="+mn-ea"/>
              <a:cs typeface="+mn-cs"/>
            </a:endParaRPr>
          </a:p>
        </p:txBody>
      </p:sp>
      <p:sp>
        <p:nvSpPr>
          <p:cNvPr id="6" name="Picture Placeholder 5"/>
          <p:cNvSpPr>
            <a:spLocks noGrp="1"/>
          </p:cNvSpPr>
          <p:nvPr>
            <p:ph type="pic" sz="quarter" idx="10"/>
          </p:nvPr>
        </p:nvSpPr>
        <p:spPr>
          <a:xfrm>
            <a:off x="0" y="0"/>
            <a:ext cx="9144000" cy="2953267"/>
          </a:xfrm>
          <a:prstGeom prst="rect">
            <a:avLst/>
          </a:prstGeom>
        </p:spPr>
        <p:txBody>
          <a:bodyPr vert="horz" lIns="91422" tIns="45711" rIns="91422" bIns="45711" rtlCol="0" anchor="ctr">
            <a:normAutofit/>
          </a:bodyPr>
          <a:lstStyle>
            <a:lvl1pPr marL="0" indent="0" algn="ctr">
              <a:buNone/>
              <a:defRPr lang="en-US" sz="800" dirty="0">
                <a:solidFill>
                  <a:schemeClr val="tx1">
                    <a:lumMod val="60000"/>
                    <a:lumOff val="4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tx1">
                    <a:lumMod val="60000"/>
                    <a:lumOff val="40000"/>
                  </a:schemeClr>
                </a:solidFill>
                <a:effectLst/>
                <a:uLnTx/>
                <a:uFillTx/>
                <a:latin typeface="Arial" panose="020B0604020202020204" pitchFamily="34" charset="0"/>
                <a:ea typeface="+mn-ea"/>
                <a:cs typeface="+mn-cs"/>
              </a:rPr>
              <a:t>单击图标添加图片</a:t>
            </a:r>
            <a:endParaRPr kumimoji="0" lang="en-US" sz="1065" b="0" i="0" u="none" strike="noStrike" kern="1200" cap="none" spc="0" normalizeH="0" baseline="0" noProof="0" dirty="0">
              <a:ln>
                <a:noFill/>
              </a:ln>
              <a:solidFill>
                <a:schemeClr val="tx1">
                  <a:lumMod val="60000"/>
                  <a:lumOff val="40000"/>
                </a:schemeClr>
              </a:solidFill>
              <a:effectLst/>
              <a:uLnTx/>
              <a:uFillTx/>
              <a:latin typeface="Arial" panose="020B0604020202020204" pitchFamily="34" charset="0"/>
              <a:ea typeface="+mn-ea"/>
              <a:cs typeface="+mn-cs"/>
            </a:endParaRPr>
          </a:p>
        </p:txBody>
      </p:sp>
      <p:sp>
        <p:nvSpPr>
          <p:cNvPr id="5" name="Text Placeholder 10"/>
          <p:cNvSpPr>
            <a:spLocks noGrp="1"/>
          </p:cNvSpPr>
          <p:nvPr>
            <p:ph type="body" sz="quarter" idx="14"/>
          </p:nvPr>
        </p:nvSpPr>
        <p:spPr>
          <a:xfrm>
            <a:off x="250031" y="3479896"/>
            <a:ext cx="8178929" cy="210776"/>
          </a:xfrm>
          <a:prstGeom prst="rect">
            <a:avLst/>
          </a:prstGeom>
        </p:spPr>
        <p:txBody>
          <a:bodyPr lIns="0" tIns="0" rIns="0" bIns="0">
            <a:normAutofit/>
          </a:bodyPr>
          <a:lstStyle>
            <a:lvl1pPr marL="0" indent="0" algn="l" defTabSz="914400" rtl="0" eaLnBrk="1" latinLnBrk="0" hangingPunct="1">
              <a:buNone/>
              <a:defRPr lang="id-ID" sz="1050" b="0" kern="1200" dirty="0">
                <a:solidFill>
                  <a:schemeClr val="bg1">
                    <a:lumMod val="65000"/>
                  </a:schemeClr>
                </a:solidFill>
                <a:latin typeface="Source Sans Pro Light" panose="020B0403030403020204" pitchFamily="34" charset="0"/>
                <a:ea typeface="+mn-ea"/>
                <a:cs typeface="+mn-cs"/>
              </a:defRPr>
            </a:lvl1pPr>
          </a:lstStyle>
          <a:p>
            <a:pPr lvl="0"/>
            <a:endParaRPr lang="id-ID" dirty="0"/>
          </a:p>
        </p:txBody>
      </p:sp>
      <p:sp>
        <p:nvSpPr>
          <p:cNvPr id="7" name="Text Placeholder 10"/>
          <p:cNvSpPr>
            <a:spLocks noGrp="1"/>
          </p:cNvSpPr>
          <p:nvPr>
            <p:ph type="body" sz="quarter" idx="13"/>
          </p:nvPr>
        </p:nvSpPr>
        <p:spPr>
          <a:xfrm>
            <a:off x="250031" y="3146462"/>
            <a:ext cx="8178929" cy="333433"/>
          </a:xfrm>
          <a:prstGeom prst="rect">
            <a:avLst/>
          </a:prstGeom>
        </p:spPr>
        <p:txBody>
          <a:bodyPr lIns="0" tIns="0" rIns="0" bIns="0">
            <a:noAutofit/>
          </a:bodyPr>
          <a:lstStyle>
            <a:lvl1pPr marL="0" indent="0" algn="l" defTabSz="608965" rtl="0" eaLnBrk="1" latinLnBrk="0" hangingPunct="1">
              <a:spcBef>
                <a:spcPct val="15000"/>
              </a:spcBef>
              <a:buFont typeface="Arial" panose="020B0604020202020204"/>
              <a:buNone/>
              <a:defRPr lang="id-ID" sz="2100" b="0" kern="1200" dirty="0">
                <a:solidFill>
                  <a:schemeClr val="tx1">
                    <a:lumMod val="65000"/>
                    <a:lumOff val="35000"/>
                  </a:schemeClr>
                </a:solidFill>
                <a:latin typeface="Source Sans Pro" panose="020B0503030403020204" pitchFamily="34" charset="0"/>
                <a:ea typeface="Segoe UI" panose="020B0502040204020203" pitchFamily="34" charset="0"/>
                <a:cs typeface="Segoe UI Semilight" panose="020B0402040204020203" pitchFamily="34" charset="0"/>
              </a:defRPr>
            </a:lvl1pPr>
          </a:lstStyle>
          <a:p>
            <a:pPr lvl="0"/>
            <a:endParaRPr lang="id-ID" dirty="0"/>
          </a:p>
        </p:txBody>
      </p:sp>
      <p:sp>
        <p:nvSpPr>
          <p:cNvPr id="3" name="日期占位符 2"/>
          <p:cNvSpPr>
            <a:spLocks noGrp="1"/>
          </p:cNvSpPr>
          <p:nvPr>
            <p:ph type="dt" sz="half"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8" name="灯片编号占位符 7"/>
          <p:cNvSpPr>
            <a:spLocks noGrp="1"/>
          </p:cNvSpPr>
          <p:nvPr>
            <p:ph type="sldNum" sz="quarter" idx="17"/>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7">
    <p:bg>
      <p:bgPr>
        <a:solidFill>
          <a:schemeClr val="bg1"/>
        </a:solidFill>
        <a:effectLst/>
      </p:bgPr>
    </p:bg>
    <p:spTree>
      <p:nvGrpSpPr>
        <p:cNvPr id="1" name=""/>
        <p:cNvGrpSpPr/>
        <p:nvPr/>
      </p:nvGrpSpPr>
      <p:grpSpPr>
        <a:xfrm>
          <a:off x="0" y="0"/>
          <a:ext cx="0" cy="0"/>
          <a:chOff x="0" y="0"/>
          <a:chExt cx="0" cy="0"/>
        </a:xfrm>
      </p:grpSpPr>
      <p:sp>
        <p:nvSpPr>
          <p:cNvPr id="11" name="Picture Placeholder 2"/>
          <p:cNvSpPr>
            <a:spLocks noGrp="1"/>
          </p:cNvSpPr>
          <p:nvPr>
            <p:ph type="pic" sz="quarter" idx="23"/>
          </p:nvPr>
        </p:nvSpPr>
        <p:spPr>
          <a:xfrm>
            <a:off x="0" y="0"/>
            <a:ext cx="9144000" cy="3613044"/>
          </a:xfrm>
          <a:prstGeom prst="rect">
            <a:avLst/>
          </a:prstGeom>
        </p:spPr>
        <p:txBody>
          <a:bodyPr vert="horz" lIns="91440" tIns="45720" rIns="91440" bIns="45720" rtlCol="0" anchor="t">
            <a:normAutofit/>
          </a:bodyPr>
          <a:lstStyle>
            <a:lvl1pPr marL="0" indent="0" algn="ctr">
              <a:buNone/>
              <a:defRPr sz="18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2400" b="0" i="0" u="none" strike="noStrike" kern="1200" cap="none" spc="0" normalizeH="0" baseline="0" noProof="0">
              <a:ln>
                <a:noFill/>
              </a:ln>
              <a:solidFill>
                <a:schemeClr val="bg1">
                  <a:lumMod val="75000"/>
                </a:schemeClr>
              </a:solidFill>
              <a:effectLst/>
              <a:uLnTx/>
              <a:uFillTx/>
              <a:latin typeface="Arial" panose="020B0604020202020204" pitchFamily="34" charset="0"/>
              <a:ea typeface="+mn-ea"/>
              <a:cs typeface="+mn-cs"/>
            </a:endParaRPr>
          </a:p>
        </p:txBody>
      </p:sp>
      <p:sp>
        <p:nvSpPr>
          <p:cNvPr id="2" name="日期占位符 1"/>
          <p:cNvSpPr>
            <a:spLocks noGrp="1"/>
          </p:cNvSpPr>
          <p:nvPr>
            <p:ph type="dt" sz="half" idx="2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0">
    <p:bg>
      <p:bgPr>
        <a:solidFill>
          <a:schemeClr val="bg1"/>
        </a:solidFill>
        <a:effectLst/>
      </p:bgPr>
    </p:bg>
    <p:spTree>
      <p:nvGrpSpPr>
        <p:cNvPr id="1" name=""/>
        <p:cNvGrpSpPr/>
        <p:nvPr/>
      </p:nvGrpSpPr>
      <p:grpSpPr>
        <a:xfrm>
          <a:off x="0" y="0"/>
          <a:ext cx="0" cy="0"/>
          <a:chOff x="0" y="0"/>
          <a:chExt cx="0" cy="0"/>
        </a:xfrm>
      </p:grpSpPr>
      <p:sp>
        <p:nvSpPr>
          <p:cNvPr id="14" name="Picture Placeholder 2"/>
          <p:cNvSpPr>
            <a:spLocks noGrp="1"/>
          </p:cNvSpPr>
          <p:nvPr>
            <p:ph type="pic" sz="quarter" idx="23"/>
          </p:nvPr>
        </p:nvSpPr>
        <p:spPr>
          <a:xfrm>
            <a:off x="745916" y="3095287"/>
            <a:ext cx="658553" cy="658668"/>
          </a:xfrm>
          <a:prstGeom prst="ellipse">
            <a:avLst/>
          </a:prstGeom>
        </p:spPr>
        <p:txBody>
          <a:bodyPr vert="horz" lIns="91440" tIns="45720" rIns="91440" bIns="45720" rtlCol="0" anchor="t">
            <a:normAutofit/>
          </a:bodyPr>
          <a:lstStyle>
            <a:lvl1pPr marL="0" indent="0" algn="ctr">
              <a:buNone/>
              <a:defRPr sz="105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16" name="Picture Placeholder 2"/>
          <p:cNvSpPr>
            <a:spLocks noGrp="1"/>
          </p:cNvSpPr>
          <p:nvPr>
            <p:ph type="pic" sz="quarter" idx="24"/>
          </p:nvPr>
        </p:nvSpPr>
        <p:spPr>
          <a:xfrm>
            <a:off x="3442957" y="3095287"/>
            <a:ext cx="658553" cy="658668"/>
          </a:xfrm>
          <a:prstGeom prst="ellipse">
            <a:avLst/>
          </a:prstGeom>
        </p:spPr>
        <p:txBody>
          <a:bodyPr vert="horz" lIns="91440" tIns="45720" rIns="91440" bIns="45720" rtlCol="0" anchor="t">
            <a:normAutofit/>
          </a:bodyPr>
          <a:lstStyle>
            <a:lvl1pPr marL="0" indent="0" algn="ctr">
              <a:buNone/>
              <a:defRPr sz="105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Picture Placeholder 2"/>
          <p:cNvSpPr>
            <a:spLocks noGrp="1"/>
          </p:cNvSpPr>
          <p:nvPr>
            <p:ph type="pic" sz="quarter" idx="25"/>
          </p:nvPr>
        </p:nvSpPr>
        <p:spPr>
          <a:xfrm>
            <a:off x="6139998" y="3095287"/>
            <a:ext cx="658553" cy="658668"/>
          </a:xfrm>
          <a:prstGeom prst="ellipse">
            <a:avLst/>
          </a:prstGeom>
        </p:spPr>
        <p:txBody>
          <a:bodyPr vert="horz" lIns="91440" tIns="45720" rIns="91440" bIns="45720" rtlCol="0" anchor="t">
            <a:normAutofit/>
          </a:bodyPr>
          <a:lstStyle>
            <a:lvl1pPr marL="0" indent="0" algn="ctr">
              <a:buNone/>
              <a:defRPr sz="105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7"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8" name="Text Placeholder 27"/>
          <p:cNvSpPr>
            <a:spLocks noGrp="1"/>
          </p:cNvSpPr>
          <p:nvPr>
            <p:ph type="body" sz="quarter" idx="26"/>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 name="日期占位符 1"/>
          <p:cNvSpPr>
            <a:spLocks noGrp="1"/>
          </p:cNvSpPr>
          <p:nvPr>
            <p:ph type="dt" sz="half" idx="2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Comment 02">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Rectangle 5"/>
          <p:cNvSpPr/>
          <p:nvPr/>
        </p:nvSpPr>
        <p:spPr>
          <a:xfrm>
            <a:off x="628650" y="1355168"/>
            <a:ext cx="2318147" cy="2495987"/>
          </a:xfrm>
          <a:custGeom>
            <a:avLst/>
            <a:gdLst>
              <a:gd name="connsiteX0" fmla="*/ 0 w 3464190"/>
              <a:gd name="connsiteY0" fmla="*/ 0 h 1003300"/>
              <a:gd name="connsiteX1" fmla="*/ 3464190 w 3464190"/>
              <a:gd name="connsiteY1" fmla="*/ 0 h 1003300"/>
              <a:gd name="connsiteX2" fmla="*/ 3464190 w 3464190"/>
              <a:gd name="connsiteY2" fmla="*/ 1003300 h 1003300"/>
              <a:gd name="connsiteX3" fmla="*/ 0 w 3464190"/>
              <a:gd name="connsiteY3" fmla="*/ 1003300 h 1003300"/>
              <a:gd name="connsiteX4" fmla="*/ 0 w 3464190"/>
              <a:gd name="connsiteY4" fmla="*/ 0 h 1003300"/>
              <a:gd name="connsiteX0-1" fmla="*/ 0 w 3464190"/>
              <a:gd name="connsiteY0-2" fmla="*/ 0 h 1003300"/>
              <a:gd name="connsiteX1-3" fmla="*/ 3464190 w 3464190"/>
              <a:gd name="connsiteY1-4" fmla="*/ 0 h 1003300"/>
              <a:gd name="connsiteX2-5" fmla="*/ 3464190 w 3464190"/>
              <a:gd name="connsiteY2-6" fmla="*/ 1003300 h 1003300"/>
              <a:gd name="connsiteX3-7" fmla="*/ 501650 w 3464190"/>
              <a:gd name="connsiteY3-8" fmla="*/ 996950 h 1003300"/>
              <a:gd name="connsiteX4-9" fmla="*/ 0 w 3464190"/>
              <a:gd name="connsiteY4-10" fmla="*/ 1003300 h 1003300"/>
              <a:gd name="connsiteX5" fmla="*/ 0 w 3464190"/>
              <a:gd name="connsiteY5" fmla="*/ 0 h 1003300"/>
              <a:gd name="connsiteX0-11" fmla="*/ 0 w 3464190"/>
              <a:gd name="connsiteY0-12" fmla="*/ 0 h 1003300"/>
              <a:gd name="connsiteX1-13" fmla="*/ 3464190 w 3464190"/>
              <a:gd name="connsiteY1-14" fmla="*/ 0 h 1003300"/>
              <a:gd name="connsiteX2-15" fmla="*/ 3464190 w 3464190"/>
              <a:gd name="connsiteY2-16" fmla="*/ 1003300 h 1003300"/>
              <a:gd name="connsiteX3-17" fmla="*/ 635000 w 3464190"/>
              <a:gd name="connsiteY3-18" fmla="*/ 996950 h 1003300"/>
              <a:gd name="connsiteX4-19" fmla="*/ 501650 w 3464190"/>
              <a:gd name="connsiteY4-20" fmla="*/ 996950 h 1003300"/>
              <a:gd name="connsiteX5-21" fmla="*/ 0 w 3464190"/>
              <a:gd name="connsiteY5-22" fmla="*/ 1003300 h 1003300"/>
              <a:gd name="connsiteX6" fmla="*/ 0 w 3464190"/>
              <a:gd name="connsiteY6" fmla="*/ 0 h 1003300"/>
              <a:gd name="connsiteX0-23" fmla="*/ 0 w 3464190"/>
              <a:gd name="connsiteY0-24" fmla="*/ 0 h 1003300"/>
              <a:gd name="connsiteX1-25" fmla="*/ 3464190 w 3464190"/>
              <a:gd name="connsiteY1-26" fmla="*/ 0 h 1003300"/>
              <a:gd name="connsiteX2-27" fmla="*/ 3464190 w 3464190"/>
              <a:gd name="connsiteY2-28" fmla="*/ 1003300 h 1003300"/>
              <a:gd name="connsiteX3-29" fmla="*/ 793750 w 3464190"/>
              <a:gd name="connsiteY3-30" fmla="*/ 990600 h 1003300"/>
              <a:gd name="connsiteX4-31" fmla="*/ 635000 w 3464190"/>
              <a:gd name="connsiteY4-32" fmla="*/ 996950 h 1003300"/>
              <a:gd name="connsiteX5-33" fmla="*/ 501650 w 3464190"/>
              <a:gd name="connsiteY5-34" fmla="*/ 996950 h 1003300"/>
              <a:gd name="connsiteX6-35" fmla="*/ 0 w 3464190"/>
              <a:gd name="connsiteY6-36" fmla="*/ 1003300 h 1003300"/>
              <a:gd name="connsiteX7" fmla="*/ 0 w 3464190"/>
              <a:gd name="connsiteY7" fmla="*/ 0 h 1003300"/>
              <a:gd name="connsiteX0-37" fmla="*/ 0 w 3464190"/>
              <a:gd name="connsiteY0-38" fmla="*/ 0 h 1187450"/>
              <a:gd name="connsiteX1-39" fmla="*/ 3464190 w 3464190"/>
              <a:gd name="connsiteY1-40" fmla="*/ 0 h 1187450"/>
              <a:gd name="connsiteX2-41" fmla="*/ 3464190 w 3464190"/>
              <a:gd name="connsiteY2-42" fmla="*/ 1003300 h 1187450"/>
              <a:gd name="connsiteX3-43" fmla="*/ 793750 w 3464190"/>
              <a:gd name="connsiteY3-44" fmla="*/ 990600 h 1187450"/>
              <a:gd name="connsiteX4-45" fmla="*/ 501650 w 3464190"/>
              <a:gd name="connsiteY4-46" fmla="*/ 1187450 h 1187450"/>
              <a:gd name="connsiteX5-47" fmla="*/ 501650 w 3464190"/>
              <a:gd name="connsiteY5-48" fmla="*/ 996950 h 1187450"/>
              <a:gd name="connsiteX6-49" fmla="*/ 0 w 3464190"/>
              <a:gd name="connsiteY6-50" fmla="*/ 1003300 h 1187450"/>
              <a:gd name="connsiteX7-51" fmla="*/ 0 w 3464190"/>
              <a:gd name="connsiteY7-52" fmla="*/ 0 h 1187450"/>
              <a:gd name="connsiteX0-53" fmla="*/ 0 w 3464190"/>
              <a:gd name="connsiteY0-54" fmla="*/ 0 h 1187450"/>
              <a:gd name="connsiteX1-55" fmla="*/ 3464190 w 3464190"/>
              <a:gd name="connsiteY1-56" fmla="*/ 0 h 1187450"/>
              <a:gd name="connsiteX2-57" fmla="*/ 3464190 w 3464190"/>
              <a:gd name="connsiteY2-58" fmla="*/ 1003300 h 1187450"/>
              <a:gd name="connsiteX3-59" fmla="*/ 671223 w 3464190"/>
              <a:gd name="connsiteY3-60" fmla="*/ 1099374 h 1187450"/>
              <a:gd name="connsiteX4-61" fmla="*/ 501650 w 3464190"/>
              <a:gd name="connsiteY4-62" fmla="*/ 1187450 h 1187450"/>
              <a:gd name="connsiteX5-63" fmla="*/ 501650 w 3464190"/>
              <a:gd name="connsiteY5-64" fmla="*/ 996950 h 1187450"/>
              <a:gd name="connsiteX6-65" fmla="*/ 0 w 3464190"/>
              <a:gd name="connsiteY6-66" fmla="*/ 1003300 h 1187450"/>
              <a:gd name="connsiteX7-67" fmla="*/ 0 w 3464190"/>
              <a:gd name="connsiteY7-68" fmla="*/ 0 h 1187450"/>
              <a:gd name="connsiteX0-69" fmla="*/ 0 w 3464190"/>
              <a:gd name="connsiteY0-70" fmla="*/ 0 h 1187450"/>
              <a:gd name="connsiteX1-71" fmla="*/ 3464190 w 3464190"/>
              <a:gd name="connsiteY1-72" fmla="*/ 0 h 1187450"/>
              <a:gd name="connsiteX2-73" fmla="*/ 3464190 w 3464190"/>
              <a:gd name="connsiteY2-74" fmla="*/ 1003300 h 1187450"/>
              <a:gd name="connsiteX3-75" fmla="*/ 671223 w 3464190"/>
              <a:gd name="connsiteY3-76" fmla="*/ 1099374 h 1187450"/>
              <a:gd name="connsiteX4-77" fmla="*/ 501650 w 3464190"/>
              <a:gd name="connsiteY4-78" fmla="*/ 1187450 h 1187450"/>
              <a:gd name="connsiteX5-79" fmla="*/ 501649 w 3464190"/>
              <a:gd name="connsiteY5-80" fmla="*/ 1096659 h 1187450"/>
              <a:gd name="connsiteX6-81" fmla="*/ 0 w 3464190"/>
              <a:gd name="connsiteY6-82" fmla="*/ 1003300 h 1187450"/>
              <a:gd name="connsiteX7-83" fmla="*/ 0 w 3464190"/>
              <a:gd name="connsiteY7-84" fmla="*/ 0 h 1187450"/>
              <a:gd name="connsiteX0-85" fmla="*/ 22278 w 3486468"/>
              <a:gd name="connsiteY0-86" fmla="*/ 0 h 1187450"/>
              <a:gd name="connsiteX1-87" fmla="*/ 3486468 w 3486468"/>
              <a:gd name="connsiteY1-88" fmla="*/ 0 h 1187450"/>
              <a:gd name="connsiteX2-89" fmla="*/ 3486468 w 3486468"/>
              <a:gd name="connsiteY2-90" fmla="*/ 1003300 h 1187450"/>
              <a:gd name="connsiteX3-91" fmla="*/ 693501 w 3486468"/>
              <a:gd name="connsiteY3-92" fmla="*/ 1099374 h 1187450"/>
              <a:gd name="connsiteX4-93" fmla="*/ 523928 w 3486468"/>
              <a:gd name="connsiteY4-94" fmla="*/ 1187450 h 1187450"/>
              <a:gd name="connsiteX5-95" fmla="*/ 523927 w 3486468"/>
              <a:gd name="connsiteY5-96" fmla="*/ 1096659 h 1187450"/>
              <a:gd name="connsiteX6-97" fmla="*/ 0 w 3486468"/>
              <a:gd name="connsiteY6-98" fmla="*/ 1093945 h 1187450"/>
              <a:gd name="connsiteX7-99" fmla="*/ 22278 w 3486468"/>
              <a:gd name="connsiteY7-100" fmla="*/ 0 h 1187450"/>
              <a:gd name="connsiteX0-101" fmla="*/ 22278 w 3486468"/>
              <a:gd name="connsiteY0-102" fmla="*/ 0 h 1187450"/>
              <a:gd name="connsiteX1-103" fmla="*/ 3486468 w 3486468"/>
              <a:gd name="connsiteY1-104" fmla="*/ 0 h 1187450"/>
              <a:gd name="connsiteX2-105" fmla="*/ 3486468 w 3486468"/>
              <a:gd name="connsiteY2-106" fmla="*/ 1096967 h 1187450"/>
              <a:gd name="connsiteX3-107" fmla="*/ 693501 w 3486468"/>
              <a:gd name="connsiteY3-108" fmla="*/ 1099374 h 1187450"/>
              <a:gd name="connsiteX4-109" fmla="*/ 523928 w 3486468"/>
              <a:gd name="connsiteY4-110" fmla="*/ 1187450 h 1187450"/>
              <a:gd name="connsiteX5-111" fmla="*/ 523927 w 3486468"/>
              <a:gd name="connsiteY5-112" fmla="*/ 1096659 h 1187450"/>
              <a:gd name="connsiteX6-113" fmla="*/ 0 w 3486468"/>
              <a:gd name="connsiteY6-114" fmla="*/ 1093945 h 1187450"/>
              <a:gd name="connsiteX7-115" fmla="*/ 22278 w 3486468"/>
              <a:gd name="connsiteY7-116" fmla="*/ 0 h 11874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3486468" h="1187450">
                <a:moveTo>
                  <a:pt x="22278" y="0"/>
                </a:moveTo>
                <a:lnTo>
                  <a:pt x="3486468" y="0"/>
                </a:lnTo>
                <a:lnTo>
                  <a:pt x="3486468" y="1096967"/>
                </a:lnTo>
                <a:lnTo>
                  <a:pt x="693501" y="1099374"/>
                </a:lnTo>
                <a:lnTo>
                  <a:pt x="523928" y="1187450"/>
                </a:lnTo>
                <a:cubicBezTo>
                  <a:pt x="523928" y="1157186"/>
                  <a:pt x="523927" y="1126923"/>
                  <a:pt x="523927" y="1096659"/>
                </a:cubicBezTo>
                <a:lnTo>
                  <a:pt x="0" y="1093945"/>
                </a:lnTo>
                <a:lnTo>
                  <a:pt x="22278" y="0"/>
                </a:lnTo>
                <a:close/>
              </a:path>
            </a:pathLst>
          </a:custGeom>
          <a:noFill/>
          <a:ln w="12700">
            <a:solidFill>
              <a:schemeClr val="accent6"/>
            </a:solidFill>
            <a:prstDash val="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8" name="Rectangle 5"/>
          <p:cNvSpPr/>
          <p:nvPr/>
        </p:nvSpPr>
        <p:spPr>
          <a:xfrm>
            <a:off x="3473054" y="1355168"/>
            <a:ext cx="2318147" cy="2495987"/>
          </a:xfrm>
          <a:custGeom>
            <a:avLst/>
            <a:gdLst>
              <a:gd name="connsiteX0" fmla="*/ 0 w 3464190"/>
              <a:gd name="connsiteY0" fmla="*/ 0 h 1003300"/>
              <a:gd name="connsiteX1" fmla="*/ 3464190 w 3464190"/>
              <a:gd name="connsiteY1" fmla="*/ 0 h 1003300"/>
              <a:gd name="connsiteX2" fmla="*/ 3464190 w 3464190"/>
              <a:gd name="connsiteY2" fmla="*/ 1003300 h 1003300"/>
              <a:gd name="connsiteX3" fmla="*/ 0 w 3464190"/>
              <a:gd name="connsiteY3" fmla="*/ 1003300 h 1003300"/>
              <a:gd name="connsiteX4" fmla="*/ 0 w 3464190"/>
              <a:gd name="connsiteY4" fmla="*/ 0 h 1003300"/>
              <a:gd name="connsiteX0-1" fmla="*/ 0 w 3464190"/>
              <a:gd name="connsiteY0-2" fmla="*/ 0 h 1003300"/>
              <a:gd name="connsiteX1-3" fmla="*/ 3464190 w 3464190"/>
              <a:gd name="connsiteY1-4" fmla="*/ 0 h 1003300"/>
              <a:gd name="connsiteX2-5" fmla="*/ 3464190 w 3464190"/>
              <a:gd name="connsiteY2-6" fmla="*/ 1003300 h 1003300"/>
              <a:gd name="connsiteX3-7" fmla="*/ 501650 w 3464190"/>
              <a:gd name="connsiteY3-8" fmla="*/ 996950 h 1003300"/>
              <a:gd name="connsiteX4-9" fmla="*/ 0 w 3464190"/>
              <a:gd name="connsiteY4-10" fmla="*/ 1003300 h 1003300"/>
              <a:gd name="connsiteX5" fmla="*/ 0 w 3464190"/>
              <a:gd name="connsiteY5" fmla="*/ 0 h 1003300"/>
              <a:gd name="connsiteX0-11" fmla="*/ 0 w 3464190"/>
              <a:gd name="connsiteY0-12" fmla="*/ 0 h 1003300"/>
              <a:gd name="connsiteX1-13" fmla="*/ 3464190 w 3464190"/>
              <a:gd name="connsiteY1-14" fmla="*/ 0 h 1003300"/>
              <a:gd name="connsiteX2-15" fmla="*/ 3464190 w 3464190"/>
              <a:gd name="connsiteY2-16" fmla="*/ 1003300 h 1003300"/>
              <a:gd name="connsiteX3-17" fmla="*/ 635000 w 3464190"/>
              <a:gd name="connsiteY3-18" fmla="*/ 996950 h 1003300"/>
              <a:gd name="connsiteX4-19" fmla="*/ 501650 w 3464190"/>
              <a:gd name="connsiteY4-20" fmla="*/ 996950 h 1003300"/>
              <a:gd name="connsiteX5-21" fmla="*/ 0 w 3464190"/>
              <a:gd name="connsiteY5-22" fmla="*/ 1003300 h 1003300"/>
              <a:gd name="connsiteX6" fmla="*/ 0 w 3464190"/>
              <a:gd name="connsiteY6" fmla="*/ 0 h 1003300"/>
              <a:gd name="connsiteX0-23" fmla="*/ 0 w 3464190"/>
              <a:gd name="connsiteY0-24" fmla="*/ 0 h 1003300"/>
              <a:gd name="connsiteX1-25" fmla="*/ 3464190 w 3464190"/>
              <a:gd name="connsiteY1-26" fmla="*/ 0 h 1003300"/>
              <a:gd name="connsiteX2-27" fmla="*/ 3464190 w 3464190"/>
              <a:gd name="connsiteY2-28" fmla="*/ 1003300 h 1003300"/>
              <a:gd name="connsiteX3-29" fmla="*/ 793750 w 3464190"/>
              <a:gd name="connsiteY3-30" fmla="*/ 990600 h 1003300"/>
              <a:gd name="connsiteX4-31" fmla="*/ 635000 w 3464190"/>
              <a:gd name="connsiteY4-32" fmla="*/ 996950 h 1003300"/>
              <a:gd name="connsiteX5-33" fmla="*/ 501650 w 3464190"/>
              <a:gd name="connsiteY5-34" fmla="*/ 996950 h 1003300"/>
              <a:gd name="connsiteX6-35" fmla="*/ 0 w 3464190"/>
              <a:gd name="connsiteY6-36" fmla="*/ 1003300 h 1003300"/>
              <a:gd name="connsiteX7" fmla="*/ 0 w 3464190"/>
              <a:gd name="connsiteY7" fmla="*/ 0 h 1003300"/>
              <a:gd name="connsiteX0-37" fmla="*/ 0 w 3464190"/>
              <a:gd name="connsiteY0-38" fmla="*/ 0 h 1187450"/>
              <a:gd name="connsiteX1-39" fmla="*/ 3464190 w 3464190"/>
              <a:gd name="connsiteY1-40" fmla="*/ 0 h 1187450"/>
              <a:gd name="connsiteX2-41" fmla="*/ 3464190 w 3464190"/>
              <a:gd name="connsiteY2-42" fmla="*/ 1003300 h 1187450"/>
              <a:gd name="connsiteX3-43" fmla="*/ 793750 w 3464190"/>
              <a:gd name="connsiteY3-44" fmla="*/ 990600 h 1187450"/>
              <a:gd name="connsiteX4-45" fmla="*/ 501650 w 3464190"/>
              <a:gd name="connsiteY4-46" fmla="*/ 1187450 h 1187450"/>
              <a:gd name="connsiteX5-47" fmla="*/ 501650 w 3464190"/>
              <a:gd name="connsiteY5-48" fmla="*/ 996950 h 1187450"/>
              <a:gd name="connsiteX6-49" fmla="*/ 0 w 3464190"/>
              <a:gd name="connsiteY6-50" fmla="*/ 1003300 h 1187450"/>
              <a:gd name="connsiteX7-51" fmla="*/ 0 w 3464190"/>
              <a:gd name="connsiteY7-52" fmla="*/ 0 h 1187450"/>
              <a:gd name="connsiteX0-53" fmla="*/ 0 w 3464190"/>
              <a:gd name="connsiteY0-54" fmla="*/ 0 h 1187450"/>
              <a:gd name="connsiteX1-55" fmla="*/ 3464190 w 3464190"/>
              <a:gd name="connsiteY1-56" fmla="*/ 0 h 1187450"/>
              <a:gd name="connsiteX2-57" fmla="*/ 3464190 w 3464190"/>
              <a:gd name="connsiteY2-58" fmla="*/ 1003300 h 1187450"/>
              <a:gd name="connsiteX3-59" fmla="*/ 671223 w 3464190"/>
              <a:gd name="connsiteY3-60" fmla="*/ 1099374 h 1187450"/>
              <a:gd name="connsiteX4-61" fmla="*/ 501650 w 3464190"/>
              <a:gd name="connsiteY4-62" fmla="*/ 1187450 h 1187450"/>
              <a:gd name="connsiteX5-63" fmla="*/ 501650 w 3464190"/>
              <a:gd name="connsiteY5-64" fmla="*/ 996950 h 1187450"/>
              <a:gd name="connsiteX6-65" fmla="*/ 0 w 3464190"/>
              <a:gd name="connsiteY6-66" fmla="*/ 1003300 h 1187450"/>
              <a:gd name="connsiteX7-67" fmla="*/ 0 w 3464190"/>
              <a:gd name="connsiteY7-68" fmla="*/ 0 h 1187450"/>
              <a:gd name="connsiteX0-69" fmla="*/ 0 w 3464190"/>
              <a:gd name="connsiteY0-70" fmla="*/ 0 h 1187450"/>
              <a:gd name="connsiteX1-71" fmla="*/ 3464190 w 3464190"/>
              <a:gd name="connsiteY1-72" fmla="*/ 0 h 1187450"/>
              <a:gd name="connsiteX2-73" fmla="*/ 3464190 w 3464190"/>
              <a:gd name="connsiteY2-74" fmla="*/ 1003300 h 1187450"/>
              <a:gd name="connsiteX3-75" fmla="*/ 671223 w 3464190"/>
              <a:gd name="connsiteY3-76" fmla="*/ 1099374 h 1187450"/>
              <a:gd name="connsiteX4-77" fmla="*/ 501650 w 3464190"/>
              <a:gd name="connsiteY4-78" fmla="*/ 1187450 h 1187450"/>
              <a:gd name="connsiteX5-79" fmla="*/ 501649 w 3464190"/>
              <a:gd name="connsiteY5-80" fmla="*/ 1096659 h 1187450"/>
              <a:gd name="connsiteX6-81" fmla="*/ 0 w 3464190"/>
              <a:gd name="connsiteY6-82" fmla="*/ 1003300 h 1187450"/>
              <a:gd name="connsiteX7-83" fmla="*/ 0 w 3464190"/>
              <a:gd name="connsiteY7-84" fmla="*/ 0 h 1187450"/>
              <a:gd name="connsiteX0-85" fmla="*/ 22278 w 3486468"/>
              <a:gd name="connsiteY0-86" fmla="*/ 0 h 1187450"/>
              <a:gd name="connsiteX1-87" fmla="*/ 3486468 w 3486468"/>
              <a:gd name="connsiteY1-88" fmla="*/ 0 h 1187450"/>
              <a:gd name="connsiteX2-89" fmla="*/ 3486468 w 3486468"/>
              <a:gd name="connsiteY2-90" fmla="*/ 1003300 h 1187450"/>
              <a:gd name="connsiteX3-91" fmla="*/ 693501 w 3486468"/>
              <a:gd name="connsiteY3-92" fmla="*/ 1099374 h 1187450"/>
              <a:gd name="connsiteX4-93" fmla="*/ 523928 w 3486468"/>
              <a:gd name="connsiteY4-94" fmla="*/ 1187450 h 1187450"/>
              <a:gd name="connsiteX5-95" fmla="*/ 523927 w 3486468"/>
              <a:gd name="connsiteY5-96" fmla="*/ 1096659 h 1187450"/>
              <a:gd name="connsiteX6-97" fmla="*/ 0 w 3486468"/>
              <a:gd name="connsiteY6-98" fmla="*/ 1093945 h 1187450"/>
              <a:gd name="connsiteX7-99" fmla="*/ 22278 w 3486468"/>
              <a:gd name="connsiteY7-100" fmla="*/ 0 h 1187450"/>
              <a:gd name="connsiteX0-101" fmla="*/ 22278 w 3486468"/>
              <a:gd name="connsiteY0-102" fmla="*/ 0 h 1187450"/>
              <a:gd name="connsiteX1-103" fmla="*/ 3486468 w 3486468"/>
              <a:gd name="connsiteY1-104" fmla="*/ 0 h 1187450"/>
              <a:gd name="connsiteX2-105" fmla="*/ 3486468 w 3486468"/>
              <a:gd name="connsiteY2-106" fmla="*/ 1096967 h 1187450"/>
              <a:gd name="connsiteX3-107" fmla="*/ 693501 w 3486468"/>
              <a:gd name="connsiteY3-108" fmla="*/ 1099374 h 1187450"/>
              <a:gd name="connsiteX4-109" fmla="*/ 523928 w 3486468"/>
              <a:gd name="connsiteY4-110" fmla="*/ 1187450 h 1187450"/>
              <a:gd name="connsiteX5-111" fmla="*/ 523927 w 3486468"/>
              <a:gd name="connsiteY5-112" fmla="*/ 1096659 h 1187450"/>
              <a:gd name="connsiteX6-113" fmla="*/ 0 w 3486468"/>
              <a:gd name="connsiteY6-114" fmla="*/ 1093945 h 1187450"/>
              <a:gd name="connsiteX7-115" fmla="*/ 22278 w 3486468"/>
              <a:gd name="connsiteY7-116" fmla="*/ 0 h 11874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3486468" h="1187450">
                <a:moveTo>
                  <a:pt x="22278" y="0"/>
                </a:moveTo>
                <a:lnTo>
                  <a:pt x="3486468" y="0"/>
                </a:lnTo>
                <a:lnTo>
                  <a:pt x="3486468" y="1096967"/>
                </a:lnTo>
                <a:lnTo>
                  <a:pt x="693501" y="1099374"/>
                </a:lnTo>
                <a:lnTo>
                  <a:pt x="523928" y="1187450"/>
                </a:lnTo>
                <a:cubicBezTo>
                  <a:pt x="523928" y="1157186"/>
                  <a:pt x="523927" y="1126923"/>
                  <a:pt x="523927" y="1096659"/>
                </a:cubicBezTo>
                <a:lnTo>
                  <a:pt x="0" y="1093945"/>
                </a:lnTo>
                <a:lnTo>
                  <a:pt x="22278" y="0"/>
                </a:lnTo>
                <a:close/>
              </a:path>
            </a:pathLst>
          </a:custGeom>
          <a:noFill/>
          <a:ln w="12700">
            <a:solidFill>
              <a:srgbClr val="F4C300"/>
            </a:solidFill>
            <a:prstDash val="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9" name="Rectangle 5"/>
          <p:cNvSpPr/>
          <p:nvPr/>
        </p:nvSpPr>
        <p:spPr>
          <a:xfrm>
            <a:off x="6286500" y="1355168"/>
            <a:ext cx="2318147" cy="2495987"/>
          </a:xfrm>
          <a:custGeom>
            <a:avLst/>
            <a:gdLst>
              <a:gd name="connsiteX0" fmla="*/ 0 w 3464190"/>
              <a:gd name="connsiteY0" fmla="*/ 0 h 1003300"/>
              <a:gd name="connsiteX1" fmla="*/ 3464190 w 3464190"/>
              <a:gd name="connsiteY1" fmla="*/ 0 h 1003300"/>
              <a:gd name="connsiteX2" fmla="*/ 3464190 w 3464190"/>
              <a:gd name="connsiteY2" fmla="*/ 1003300 h 1003300"/>
              <a:gd name="connsiteX3" fmla="*/ 0 w 3464190"/>
              <a:gd name="connsiteY3" fmla="*/ 1003300 h 1003300"/>
              <a:gd name="connsiteX4" fmla="*/ 0 w 3464190"/>
              <a:gd name="connsiteY4" fmla="*/ 0 h 1003300"/>
              <a:gd name="connsiteX0-1" fmla="*/ 0 w 3464190"/>
              <a:gd name="connsiteY0-2" fmla="*/ 0 h 1003300"/>
              <a:gd name="connsiteX1-3" fmla="*/ 3464190 w 3464190"/>
              <a:gd name="connsiteY1-4" fmla="*/ 0 h 1003300"/>
              <a:gd name="connsiteX2-5" fmla="*/ 3464190 w 3464190"/>
              <a:gd name="connsiteY2-6" fmla="*/ 1003300 h 1003300"/>
              <a:gd name="connsiteX3-7" fmla="*/ 501650 w 3464190"/>
              <a:gd name="connsiteY3-8" fmla="*/ 996950 h 1003300"/>
              <a:gd name="connsiteX4-9" fmla="*/ 0 w 3464190"/>
              <a:gd name="connsiteY4-10" fmla="*/ 1003300 h 1003300"/>
              <a:gd name="connsiteX5" fmla="*/ 0 w 3464190"/>
              <a:gd name="connsiteY5" fmla="*/ 0 h 1003300"/>
              <a:gd name="connsiteX0-11" fmla="*/ 0 w 3464190"/>
              <a:gd name="connsiteY0-12" fmla="*/ 0 h 1003300"/>
              <a:gd name="connsiteX1-13" fmla="*/ 3464190 w 3464190"/>
              <a:gd name="connsiteY1-14" fmla="*/ 0 h 1003300"/>
              <a:gd name="connsiteX2-15" fmla="*/ 3464190 w 3464190"/>
              <a:gd name="connsiteY2-16" fmla="*/ 1003300 h 1003300"/>
              <a:gd name="connsiteX3-17" fmla="*/ 635000 w 3464190"/>
              <a:gd name="connsiteY3-18" fmla="*/ 996950 h 1003300"/>
              <a:gd name="connsiteX4-19" fmla="*/ 501650 w 3464190"/>
              <a:gd name="connsiteY4-20" fmla="*/ 996950 h 1003300"/>
              <a:gd name="connsiteX5-21" fmla="*/ 0 w 3464190"/>
              <a:gd name="connsiteY5-22" fmla="*/ 1003300 h 1003300"/>
              <a:gd name="connsiteX6" fmla="*/ 0 w 3464190"/>
              <a:gd name="connsiteY6" fmla="*/ 0 h 1003300"/>
              <a:gd name="connsiteX0-23" fmla="*/ 0 w 3464190"/>
              <a:gd name="connsiteY0-24" fmla="*/ 0 h 1003300"/>
              <a:gd name="connsiteX1-25" fmla="*/ 3464190 w 3464190"/>
              <a:gd name="connsiteY1-26" fmla="*/ 0 h 1003300"/>
              <a:gd name="connsiteX2-27" fmla="*/ 3464190 w 3464190"/>
              <a:gd name="connsiteY2-28" fmla="*/ 1003300 h 1003300"/>
              <a:gd name="connsiteX3-29" fmla="*/ 793750 w 3464190"/>
              <a:gd name="connsiteY3-30" fmla="*/ 990600 h 1003300"/>
              <a:gd name="connsiteX4-31" fmla="*/ 635000 w 3464190"/>
              <a:gd name="connsiteY4-32" fmla="*/ 996950 h 1003300"/>
              <a:gd name="connsiteX5-33" fmla="*/ 501650 w 3464190"/>
              <a:gd name="connsiteY5-34" fmla="*/ 996950 h 1003300"/>
              <a:gd name="connsiteX6-35" fmla="*/ 0 w 3464190"/>
              <a:gd name="connsiteY6-36" fmla="*/ 1003300 h 1003300"/>
              <a:gd name="connsiteX7" fmla="*/ 0 w 3464190"/>
              <a:gd name="connsiteY7" fmla="*/ 0 h 1003300"/>
              <a:gd name="connsiteX0-37" fmla="*/ 0 w 3464190"/>
              <a:gd name="connsiteY0-38" fmla="*/ 0 h 1187450"/>
              <a:gd name="connsiteX1-39" fmla="*/ 3464190 w 3464190"/>
              <a:gd name="connsiteY1-40" fmla="*/ 0 h 1187450"/>
              <a:gd name="connsiteX2-41" fmla="*/ 3464190 w 3464190"/>
              <a:gd name="connsiteY2-42" fmla="*/ 1003300 h 1187450"/>
              <a:gd name="connsiteX3-43" fmla="*/ 793750 w 3464190"/>
              <a:gd name="connsiteY3-44" fmla="*/ 990600 h 1187450"/>
              <a:gd name="connsiteX4-45" fmla="*/ 501650 w 3464190"/>
              <a:gd name="connsiteY4-46" fmla="*/ 1187450 h 1187450"/>
              <a:gd name="connsiteX5-47" fmla="*/ 501650 w 3464190"/>
              <a:gd name="connsiteY5-48" fmla="*/ 996950 h 1187450"/>
              <a:gd name="connsiteX6-49" fmla="*/ 0 w 3464190"/>
              <a:gd name="connsiteY6-50" fmla="*/ 1003300 h 1187450"/>
              <a:gd name="connsiteX7-51" fmla="*/ 0 w 3464190"/>
              <a:gd name="connsiteY7-52" fmla="*/ 0 h 1187450"/>
              <a:gd name="connsiteX0-53" fmla="*/ 0 w 3464190"/>
              <a:gd name="connsiteY0-54" fmla="*/ 0 h 1187450"/>
              <a:gd name="connsiteX1-55" fmla="*/ 3464190 w 3464190"/>
              <a:gd name="connsiteY1-56" fmla="*/ 0 h 1187450"/>
              <a:gd name="connsiteX2-57" fmla="*/ 3464190 w 3464190"/>
              <a:gd name="connsiteY2-58" fmla="*/ 1003300 h 1187450"/>
              <a:gd name="connsiteX3-59" fmla="*/ 671223 w 3464190"/>
              <a:gd name="connsiteY3-60" fmla="*/ 1099374 h 1187450"/>
              <a:gd name="connsiteX4-61" fmla="*/ 501650 w 3464190"/>
              <a:gd name="connsiteY4-62" fmla="*/ 1187450 h 1187450"/>
              <a:gd name="connsiteX5-63" fmla="*/ 501650 w 3464190"/>
              <a:gd name="connsiteY5-64" fmla="*/ 996950 h 1187450"/>
              <a:gd name="connsiteX6-65" fmla="*/ 0 w 3464190"/>
              <a:gd name="connsiteY6-66" fmla="*/ 1003300 h 1187450"/>
              <a:gd name="connsiteX7-67" fmla="*/ 0 w 3464190"/>
              <a:gd name="connsiteY7-68" fmla="*/ 0 h 1187450"/>
              <a:gd name="connsiteX0-69" fmla="*/ 0 w 3464190"/>
              <a:gd name="connsiteY0-70" fmla="*/ 0 h 1187450"/>
              <a:gd name="connsiteX1-71" fmla="*/ 3464190 w 3464190"/>
              <a:gd name="connsiteY1-72" fmla="*/ 0 h 1187450"/>
              <a:gd name="connsiteX2-73" fmla="*/ 3464190 w 3464190"/>
              <a:gd name="connsiteY2-74" fmla="*/ 1003300 h 1187450"/>
              <a:gd name="connsiteX3-75" fmla="*/ 671223 w 3464190"/>
              <a:gd name="connsiteY3-76" fmla="*/ 1099374 h 1187450"/>
              <a:gd name="connsiteX4-77" fmla="*/ 501650 w 3464190"/>
              <a:gd name="connsiteY4-78" fmla="*/ 1187450 h 1187450"/>
              <a:gd name="connsiteX5-79" fmla="*/ 501649 w 3464190"/>
              <a:gd name="connsiteY5-80" fmla="*/ 1096659 h 1187450"/>
              <a:gd name="connsiteX6-81" fmla="*/ 0 w 3464190"/>
              <a:gd name="connsiteY6-82" fmla="*/ 1003300 h 1187450"/>
              <a:gd name="connsiteX7-83" fmla="*/ 0 w 3464190"/>
              <a:gd name="connsiteY7-84" fmla="*/ 0 h 1187450"/>
              <a:gd name="connsiteX0-85" fmla="*/ 22278 w 3486468"/>
              <a:gd name="connsiteY0-86" fmla="*/ 0 h 1187450"/>
              <a:gd name="connsiteX1-87" fmla="*/ 3486468 w 3486468"/>
              <a:gd name="connsiteY1-88" fmla="*/ 0 h 1187450"/>
              <a:gd name="connsiteX2-89" fmla="*/ 3486468 w 3486468"/>
              <a:gd name="connsiteY2-90" fmla="*/ 1003300 h 1187450"/>
              <a:gd name="connsiteX3-91" fmla="*/ 693501 w 3486468"/>
              <a:gd name="connsiteY3-92" fmla="*/ 1099374 h 1187450"/>
              <a:gd name="connsiteX4-93" fmla="*/ 523928 w 3486468"/>
              <a:gd name="connsiteY4-94" fmla="*/ 1187450 h 1187450"/>
              <a:gd name="connsiteX5-95" fmla="*/ 523927 w 3486468"/>
              <a:gd name="connsiteY5-96" fmla="*/ 1096659 h 1187450"/>
              <a:gd name="connsiteX6-97" fmla="*/ 0 w 3486468"/>
              <a:gd name="connsiteY6-98" fmla="*/ 1093945 h 1187450"/>
              <a:gd name="connsiteX7-99" fmla="*/ 22278 w 3486468"/>
              <a:gd name="connsiteY7-100" fmla="*/ 0 h 1187450"/>
              <a:gd name="connsiteX0-101" fmla="*/ 22278 w 3486468"/>
              <a:gd name="connsiteY0-102" fmla="*/ 0 h 1187450"/>
              <a:gd name="connsiteX1-103" fmla="*/ 3486468 w 3486468"/>
              <a:gd name="connsiteY1-104" fmla="*/ 0 h 1187450"/>
              <a:gd name="connsiteX2-105" fmla="*/ 3486468 w 3486468"/>
              <a:gd name="connsiteY2-106" fmla="*/ 1096967 h 1187450"/>
              <a:gd name="connsiteX3-107" fmla="*/ 693501 w 3486468"/>
              <a:gd name="connsiteY3-108" fmla="*/ 1099374 h 1187450"/>
              <a:gd name="connsiteX4-109" fmla="*/ 523928 w 3486468"/>
              <a:gd name="connsiteY4-110" fmla="*/ 1187450 h 1187450"/>
              <a:gd name="connsiteX5-111" fmla="*/ 523927 w 3486468"/>
              <a:gd name="connsiteY5-112" fmla="*/ 1096659 h 1187450"/>
              <a:gd name="connsiteX6-113" fmla="*/ 0 w 3486468"/>
              <a:gd name="connsiteY6-114" fmla="*/ 1093945 h 1187450"/>
              <a:gd name="connsiteX7-115" fmla="*/ 22278 w 3486468"/>
              <a:gd name="connsiteY7-116" fmla="*/ 0 h 11874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3486468" h="1187450">
                <a:moveTo>
                  <a:pt x="22278" y="0"/>
                </a:moveTo>
                <a:lnTo>
                  <a:pt x="3486468" y="0"/>
                </a:lnTo>
                <a:lnTo>
                  <a:pt x="3486468" y="1096967"/>
                </a:lnTo>
                <a:lnTo>
                  <a:pt x="693501" y="1099374"/>
                </a:lnTo>
                <a:lnTo>
                  <a:pt x="523928" y="1187450"/>
                </a:lnTo>
                <a:cubicBezTo>
                  <a:pt x="523928" y="1157186"/>
                  <a:pt x="523927" y="1126923"/>
                  <a:pt x="523927" y="1096659"/>
                </a:cubicBezTo>
                <a:lnTo>
                  <a:pt x="0" y="1093945"/>
                </a:lnTo>
                <a:lnTo>
                  <a:pt x="22278" y="0"/>
                </a:lnTo>
                <a:close/>
              </a:path>
            </a:pathLst>
          </a:custGeom>
          <a:noFill/>
          <a:ln w="12700">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7" name="그림 개체 틀 8"/>
          <p:cNvSpPr>
            <a:spLocks noGrp="1"/>
          </p:cNvSpPr>
          <p:nvPr>
            <p:ph type="pic" sz="quarter" idx="10"/>
          </p:nvPr>
        </p:nvSpPr>
        <p:spPr>
          <a:xfrm>
            <a:off x="641350" y="3926820"/>
            <a:ext cx="516182" cy="516273"/>
          </a:xfrm>
          <a:prstGeom prst="ellipse">
            <a:avLst/>
          </a:prstGeom>
          <a:no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rgbClr val="FFFFFF"/>
                </a:solidFill>
                <a:latin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rgbClr val="FFFFFF"/>
                </a:solidFill>
                <a:effectLst/>
                <a:uLnTx/>
                <a:uFillTx/>
                <a:latin typeface="Arial" panose="020B0604020202020204" pitchFamily="34" charset="0"/>
                <a:ea typeface="+mn-ea"/>
                <a:cs typeface="+mn-cs"/>
              </a:rPr>
              <a:t>单击图标添加图片</a:t>
            </a:r>
            <a:endParaRPr kumimoji="0" lang="ko-KR" altLang="en-US" sz="1065"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2" name="그림 개체 틀 8"/>
          <p:cNvSpPr>
            <a:spLocks noGrp="1"/>
          </p:cNvSpPr>
          <p:nvPr>
            <p:ph type="pic" sz="quarter" idx="11"/>
          </p:nvPr>
        </p:nvSpPr>
        <p:spPr>
          <a:xfrm>
            <a:off x="3486150" y="3926820"/>
            <a:ext cx="516182" cy="516273"/>
          </a:xfrm>
          <a:prstGeom prst="ellipse">
            <a:avLst/>
          </a:prstGeom>
          <a:no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rgbClr val="FFFFFF"/>
                </a:solidFill>
                <a:latin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rgbClr val="FFFFFF"/>
                </a:solidFill>
                <a:effectLst/>
                <a:uLnTx/>
                <a:uFillTx/>
                <a:latin typeface="Arial" panose="020B0604020202020204" pitchFamily="34" charset="0"/>
                <a:ea typeface="+mn-ea"/>
                <a:cs typeface="+mn-cs"/>
              </a:rPr>
              <a:t>单击图标添加图片</a:t>
            </a:r>
            <a:endParaRPr kumimoji="0" lang="ko-KR" altLang="en-US" sz="1065"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4" name="그림 개체 틀 8"/>
          <p:cNvSpPr>
            <a:spLocks noGrp="1"/>
          </p:cNvSpPr>
          <p:nvPr>
            <p:ph type="pic" sz="quarter" idx="12"/>
          </p:nvPr>
        </p:nvSpPr>
        <p:spPr>
          <a:xfrm>
            <a:off x="6299200" y="3926820"/>
            <a:ext cx="516182" cy="516273"/>
          </a:xfrm>
          <a:prstGeom prst="ellipse">
            <a:avLst/>
          </a:prstGeom>
          <a:no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rgbClr val="FFFFFF"/>
                </a:solidFill>
                <a:latin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rgbClr val="FFFFFF"/>
                </a:solidFill>
                <a:effectLst/>
                <a:uLnTx/>
                <a:uFillTx/>
                <a:latin typeface="Arial" panose="020B0604020202020204" pitchFamily="34" charset="0"/>
                <a:ea typeface="+mn-ea"/>
                <a:cs typeface="+mn-cs"/>
              </a:rPr>
              <a:t>单击图标添加图片</a:t>
            </a:r>
            <a:endParaRPr kumimoji="0" lang="ko-KR" altLang="en-US" sz="1065"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6" name="Title 8"/>
          <p:cNvSpPr>
            <a:spLocks noGrp="1"/>
          </p:cNvSpPr>
          <p:nvPr>
            <p:ph type="title"/>
          </p:nvPr>
        </p:nvSpPr>
        <p:spPr>
          <a:xfrm>
            <a:off x="273050" y="512852"/>
            <a:ext cx="4800600" cy="523967"/>
          </a:xfrm>
          <a:prstGeom prst="rect">
            <a:avLst/>
          </a:prstGeom>
        </p:spPr>
        <p:txBody>
          <a:bodyPr vert="horz"/>
          <a:lstStyle>
            <a:lvl1pPr algn="l">
              <a:defRPr sz="2400">
                <a:solidFill>
                  <a:schemeClr val="bg1"/>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17" name="Text Placeholder 27"/>
          <p:cNvSpPr>
            <a:spLocks noGrp="1"/>
          </p:cNvSpPr>
          <p:nvPr>
            <p:ph type="body" sz="quarter" idx="31"/>
          </p:nvPr>
        </p:nvSpPr>
        <p:spPr>
          <a:xfrm>
            <a:off x="273050" y="887494"/>
            <a:ext cx="4800600" cy="285849"/>
          </a:xfrm>
          <a:prstGeom prst="rect">
            <a:avLst/>
          </a:prstGeom>
        </p:spPr>
        <p:txBody>
          <a:bodyPr vert="horz"/>
          <a:lstStyle>
            <a:lvl1pPr marL="0" indent="0" algn="l">
              <a:buNone/>
              <a:defRPr sz="900" baseline="0">
                <a:solidFill>
                  <a:srgbClr val="FFFFFF">
                    <a:alpha val="70000"/>
                  </a:srgb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3" name="日期占位符 2"/>
          <p:cNvSpPr>
            <a:spLocks noGrp="1"/>
          </p:cNvSpPr>
          <p:nvPr>
            <p:ph type="dt" sz="half" idx="3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3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33" name="Picture Placeholder 32"/>
          <p:cNvSpPr>
            <a:spLocks noGrp="1"/>
          </p:cNvSpPr>
          <p:nvPr>
            <p:ph type="pic" sz="quarter" idx="26"/>
          </p:nvPr>
        </p:nvSpPr>
        <p:spPr>
          <a:xfrm>
            <a:off x="590550" y="1538056"/>
            <a:ext cx="2867025" cy="2576612"/>
          </a:xfrm>
        </p:spPr>
        <p:txBody>
          <a:bodyPr vert="horz" lIns="91440" tIns="45720" rIns="91440" bIns="45720" rtlCol="0" anchor="ctr">
            <a:normAutofit/>
          </a:bodyPr>
          <a:lstStyle>
            <a:lvl1pPr algn="ctr">
              <a:defRPr sz="1050"/>
            </a:lvl1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4"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35" name="Text Placeholder 27"/>
          <p:cNvSpPr>
            <a:spLocks noGrp="1"/>
          </p:cNvSpPr>
          <p:nvPr>
            <p:ph type="body" sz="quarter" idx="27"/>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 name="日期占位符 1"/>
          <p:cNvSpPr>
            <a:spLocks noGrp="1"/>
          </p:cNvSpPr>
          <p:nvPr>
            <p:ph type="dt" sz="half" idx="28"/>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9"/>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3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18"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19" name="Text Placeholder 27"/>
          <p:cNvSpPr>
            <a:spLocks noGrp="1"/>
          </p:cNvSpPr>
          <p:nvPr>
            <p:ph type="body" sz="quarter" idx="26"/>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p>
        </p:txBody>
      </p:sp>
      <p:sp>
        <p:nvSpPr>
          <p:cNvPr id="21" name="Picture Placeholder 20"/>
          <p:cNvSpPr>
            <a:spLocks noGrp="1"/>
          </p:cNvSpPr>
          <p:nvPr>
            <p:ph type="pic" sz="quarter" idx="27"/>
          </p:nvPr>
        </p:nvSpPr>
        <p:spPr>
          <a:xfrm>
            <a:off x="733213"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2" name="Picture Placeholder 20"/>
          <p:cNvSpPr>
            <a:spLocks noGrp="1"/>
          </p:cNvSpPr>
          <p:nvPr>
            <p:ph type="pic" sz="quarter" idx="28"/>
          </p:nvPr>
        </p:nvSpPr>
        <p:spPr>
          <a:xfrm>
            <a:off x="2046060"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3" name="Picture Placeholder 20"/>
          <p:cNvSpPr>
            <a:spLocks noGrp="1"/>
          </p:cNvSpPr>
          <p:nvPr>
            <p:ph type="pic" sz="quarter" idx="29"/>
          </p:nvPr>
        </p:nvSpPr>
        <p:spPr>
          <a:xfrm>
            <a:off x="3374780"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4" name="Picture Placeholder 20"/>
          <p:cNvSpPr>
            <a:spLocks noGrp="1"/>
          </p:cNvSpPr>
          <p:nvPr>
            <p:ph type="pic" sz="quarter" idx="30"/>
          </p:nvPr>
        </p:nvSpPr>
        <p:spPr>
          <a:xfrm>
            <a:off x="4693562"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5" name="Picture Placeholder 20"/>
          <p:cNvSpPr>
            <a:spLocks noGrp="1"/>
          </p:cNvSpPr>
          <p:nvPr>
            <p:ph type="pic" sz="quarter" idx="31"/>
          </p:nvPr>
        </p:nvSpPr>
        <p:spPr>
          <a:xfrm>
            <a:off x="6009005"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6" name="Picture Placeholder 20"/>
          <p:cNvSpPr>
            <a:spLocks noGrp="1"/>
          </p:cNvSpPr>
          <p:nvPr>
            <p:ph type="pic" sz="quarter" idx="32"/>
          </p:nvPr>
        </p:nvSpPr>
        <p:spPr>
          <a:xfrm>
            <a:off x="7343373"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2" name="日期占位符 1"/>
          <p:cNvSpPr>
            <a:spLocks noGrp="1"/>
          </p:cNvSpPr>
          <p:nvPr>
            <p:ph type="dt" sz="half"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3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3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77B1AD-D523-4C0D-8362-A7CFF4E86502}" type="datetimeFigureOut">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9/8/2022</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96334508"/>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77B1AD-D523-4C0D-8362-A7CFF4E86502}" type="datetimeFigureOut">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9/8/2022</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13305068"/>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77B1AD-D523-4C0D-8362-A7CFF4E86502}" type="datetimeFigureOut">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9/8/2022</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97235142"/>
      </p:ext>
    </p:extLst>
  </p:cSld>
  <p:clrMapOvr>
    <a:masterClrMapping/>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77B1AD-D523-4C0D-8362-A7CFF4E86502}" type="datetimeFigureOut">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9/8/2022</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60275914"/>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77B1AD-D523-4C0D-8362-A7CFF4E86502}" type="datetimeFigureOut">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9/8/2022</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19462260"/>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877B1AD-D523-4C0D-8362-A7CFF4E86502}" type="datetimeFigureOut">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9/8/2022</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9944518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650" r:id="rId16"/>
    <p:sldLayoutId id="2147483651" r:id="rId17"/>
    <p:sldLayoutId id="2147483652" r:id="rId18"/>
    <p:sldLayoutId id="2147483653" r:id="rId19"/>
    <p:sldLayoutId id="2147483654" r:id="rId20"/>
    <p:sldLayoutId id="2147483656" r:id="rId21"/>
    <p:sldLayoutId id="2147483657" r:id="rId22"/>
    <p:sldLayoutId id="2147483658" r:id="rId23"/>
    <p:sldLayoutId id="2147483659" r:id="rId24"/>
    <p:sldLayoutId id="2147483660" r:id="rId25"/>
    <p:sldLayoutId id="2147483661" r:id="rId26"/>
    <p:sldLayoutId id="2147483662" r:id="rId27"/>
    <p:sldLayoutId id="2147483663" r:id="rId28"/>
    <p:sldLayoutId id="2147483664" r:id="rId29"/>
    <p:sldLayoutId id="2147483665" r:id="rId30"/>
    <p:sldLayoutId id="2147483667" r:id="rId31"/>
    <p:sldLayoutId id="2147483668" r:id="rId32"/>
    <p:sldLayoutId id="2147483669" r:id="rId33"/>
    <p:sldLayoutId id="2147483670" r:id="rId34"/>
    <p:sldLayoutId id="2147483671" r:id="rId35"/>
    <p:sldLayoutId id="2147483672" r:id="rId36"/>
    <p:sldLayoutId id="2147483674" r:id="rId37"/>
    <p:sldLayoutId id="2147483675" r:id="rId38"/>
    <p:sldLayoutId id="2147483676" r:id="rId39"/>
    <p:sldLayoutId id="2147483677" r:id="rId40"/>
    <p:sldLayoutId id="2147483678" r:id="rId41"/>
    <p:sldLayoutId id="2147483680" r:id="rId42"/>
    <p:sldLayoutId id="2147483681" r:id="rId43"/>
    <p:sldLayoutId id="2147483682" r:id="rId44"/>
    <p:sldLayoutId id="2147483683" r:id="rId45"/>
  </p:sldLayoutIdLst>
  <p:transition spd="slow">
    <p:wipe/>
  </p:transition>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2"/>
          <p:cNvSpPr/>
          <p:nvPr/>
        </p:nvSpPr>
        <p:spPr>
          <a:xfrm rot="16200000" flipV="1">
            <a:off x="-769144" y="768961"/>
            <a:ext cx="5143500" cy="360521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451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451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4510"/>
                </a:moveTo>
                <a:lnTo>
                  <a:pt x="10000" y="0"/>
                </a:lnTo>
                <a:lnTo>
                  <a:pt x="10000" y="10000"/>
                </a:lnTo>
                <a:lnTo>
                  <a:pt x="0" y="10000"/>
                </a:lnTo>
                <a:lnTo>
                  <a:pt x="0" y="451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FFFFFF"/>
              </a:solidFill>
              <a:effectLst/>
              <a:uLnTx/>
              <a:uFillTx/>
              <a:latin typeface="+mn-lt"/>
              <a:ea typeface="+mn-ea"/>
              <a:cs typeface="+mn-cs"/>
            </a:endParaRPr>
          </a:p>
        </p:txBody>
      </p:sp>
      <p:sp>
        <p:nvSpPr>
          <p:cNvPr id="4" name="文本框 3"/>
          <p:cNvSpPr txBox="1"/>
          <p:nvPr/>
        </p:nvSpPr>
        <p:spPr>
          <a:xfrm>
            <a:off x="1567542" y="1384916"/>
            <a:ext cx="6709683" cy="861774"/>
          </a:xfrm>
          <a:prstGeom prst="rect">
            <a:avLst/>
          </a:prstGeom>
          <a:noFill/>
        </p:spPr>
        <p:txBody>
          <a:bodyPr wrap="square" rtlCol="0">
            <a:spAutoFit/>
          </a:bodyPr>
          <a:lstStyle/>
          <a:p>
            <a:pPr algn="ctr">
              <a:defRPr/>
            </a:pPr>
            <a:r>
              <a:rPr lang="en-US" sz="1400" dirty="0"/>
              <a:t/>
            </a:r>
            <a:br>
              <a:rPr lang="en-US" sz="1400" dirty="0"/>
            </a:br>
            <a:r>
              <a:rPr lang="en-US" sz="3600" b="1" u="sng" dirty="0" err="1"/>
              <a:t>Micro_Credit_Defaulter_Project</a:t>
            </a:r>
            <a:endParaRPr kumimoji="0" lang="zh-CN" altLang="en-US" sz="3600" b="1" kern="1200" cap="none" spc="0" normalizeH="0" baseline="0" noProof="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1" name="文本框 10"/>
          <p:cNvSpPr txBox="1"/>
          <p:nvPr/>
        </p:nvSpPr>
        <p:spPr>
          <a:xfrm>
            <a:off x="2237368" y="3425849"/>
            <a:ext cx="4394835" cy="299085"/>
          </a:xfrm>
          <a:prstGeom prst="rect">
            <a:avLst/>
          </a:prstGeom>
          <a:noFill/>
        </p:spPr>
        <p:txBody>
          <a:bodyPr wrap="square" rtlCol="0">
            <a:spAutoFit/>
          </a:bodyPr>
          <a:lstStyle/>
          <a:p>
            <a:pPr marR="0" algn="ctr" defTabSz="914400" rtl="0" eaLnBrk="1" fontAlgn="auto" hangingPunct="1">
              <a:spcBef>
                <a:spcPts val="0"/>
              </a:spcBef>
              <a:spcAft>
                <a:spcPts val="0"/>
              </a:spcAft>
              <a:buClrTx/>
              <a:buSzTx/>
              <a:buFontTx/>
              <a:buNone/>
              <a:defRPr/>
            </a:pPr>
            <a:r>
              <a:rPr kumimoji="0" lang="en-IN" altLang="zh-CN" sz="1350" b="1" kern="1200" cap="none" spc="0" normalizeH="0" baseline="0" noProof="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n-cs"/>
              </a:rPr>
              <a:t>Presentation by: </a:t>
            </a:r>
            <a:r>
              <a:rPr lang="en-IN" altLang="zh-CN" sz="1350" b="1" dirty="0" smtClean="0">
                <a:solidFill>
                  <a:schemeClr val="tx1">
                    <a:lumMod val="75000"/>
                    <a:lumOff val="25000"/>
                  </a:schemeClr>
                </a:solidFill>
                <a:latin typeface="Microsoft YaHei" panose="020B0503020204020204" pitchFamily="34" charset="-122"/>
                <a:ea typeface="Microsoft YaHei" panose="020B0503020204020204" pitchFamily="34" charset="-122"/>
              </a:rPr>
              <a:t>POONAM YADAV</a:t>
            </a:r>
            <a:endParaRPr kumimoji="0" lang="en-IN" altLang="zh-CN" sz="1350" b="1" kern="1200" cap="none" spc="0" normalizeH="0" baseline="0" noProof="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p:txBody>
      </p:sp>
      <p:sp>
        <p:nvSpPr>
          <p:cNvPr id="5" name="直角三角形 4"/>
          <p:cNvSpPr/>
          <p:nvPr/>
        </p:nvSpPr>
        <p:spPr>
          <a:xfrm flipH="1">
            <a:off x="8153400" y="2031656"/>
            <a:ext cx="990600" cy="3112294"/>
          </a:xfrm>
          <a:prstGeom prst="rtTriangle">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1" name="任意多边形 20"/>
          <p:cNvSpPr/>
          <p:nvPr/>
        </p:nvSpPr>
        <p:spPr>
          <a:xfrm>
            <a:off x="8512969" y="450"/>
            <a:ext cx="631031" cy="653654"/>
          </a:xfrm>
          <a:custGeom>
            <a:avLst/>
            <a:gdLst>
              <a:gd name="connsiteX0" fmla="*/ 111319 w 841828"/>
              <a:gd name="connsiteY0" fmla="*/ 0 h 870858"/>
              <a:gd name="connsiteX1" fmla="*/ 841828 w 841828"/>
              <a:gd name="connsiteY1" fmla="*/ 0 h 870858"/>
              <a:gd name="connsiteX2" fmla="*/ 841828 w 841828"/>
              <a:gd name="connsiteY2" fmla="*/ 781579 h 870858"/>
              <a:gd name="connsiteX3" fmla="*/ 756147 w 841828"/>
              <a:gd name="connsiteY3" fmla="*/ 828085 h 870858"/>
              <a:gd name="connsiteX4" fmla="*/ 544286 w 841828"/>
              <a:gd name="connsiteY4" fmla="*/ 870858 h 870858"/>
              <a:gd name="connsiteX5" fmla="*/ 0 w 841828"/>
              <a:gd name="connsiteY5" fmla="*/ 326572 h 870858"/>
              <a:gd name="connsiteX6" fmla="*/ 92955 w 841828"/>
              <a:gd name="connsiteY6" fmla="*/ 22257 h 87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1828" h="870858">
                <a:moveTo>
                  <a:pt x="111319" y="0"/>
                </a:moveTo>
                <a:lnTo>
                  <a:pt x="841828" y="0"/>
                </a:lnTo>
                <a:lnTo>
                  <a:pt x="841828" y="781579"/>
                </a:lnTo>
                <a:lnTo>
                  <a:pt x="756147" y="828085"/>
                </a:lnTo>
                <a:cubicBezTo>
                  <a:pt x="691029" y="855628"/>
                  <a:pt x="619436" y="870858"/>
                  <a:pt x="544286" y="870858"/>
                </a:cubicBezTo>
                <a:cubicBezTo>
                  <a:pt x="243685" y="870858"/>
                  <a:pt x="0" y="627173"/>
                  <a:pt x="0" y="326572"/>
                </a:cubicBezTo>
                <a:cubicBezTo>
                  <a:pt x="0" y="213847"/>
                  <a:pt x="34268" y="109125"/>
                  <a:pt x="92955" y="22257"/>
                </a:cubicBezTo>
                <a:close/>
              </a:path>
            </a:pathLst>
          </a:cu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8129588" y="245719"/>
            <a:ext cx="276225" cy="276225"/>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a:off x="8598694" y="731494"/>
            <a:ext cx="382191" cy="382191"/>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9" name="椭圆 18"/>
          <p:cNvSpPr/>
          <p:nvPr/>
        </p:nvSpPr>
        <p:spPr>
          <a:xfrm>
            <a:off x="8277225" y="731494"/>
            <a:ext cx="128588" cy="128588"/>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5285" y="0"/>
            <a:ext cx="3313430" cy="523875"/>
          </a:xfrm>
        </p:spPr>
        <p:txBody>
          <a:bodyPr/>
          <a:lstStyle/>
          <a:p>
            <a:r>
              <a:rPr lang="en-IN" altLang="zh-CN" sz="1800" b="1" u="sng" dirty="0">
                <a:latin typeface="Microsoft YaHei" panose="020B0503020204020204" pitchFamily="34" charset="-122"/>
                <a:ea typeface="Microsoft YaHei" panose="020B0503020204020204" pitchFamily="34" charset="-122"/>
                <a:sym typeface="+mn-ea"/>
              </a:rPr>
              <a:t>Bivariate Analysis: (Cont.)</a:t>
            </a:r>
          </a:p>
        </p:txBody>
      </p:sp>
      <p:pic>
        <p:nvPicPr>
          <p:cNvPr id="6" name="Picture Placeholder 5"/>
          <p:cNvPicPr>
            <a:picLocks noGrp="1" noChangeAspect="1"/>
          </p:cNvPicPr>
          <p:nvPr>
            <p:ph type="pic" sz="quarter" idx="16"/>
          </p:nvPr>
        </p:nvPicPr>
        <p:blipFill>
          <a:blip r:embed="rId2"/>
          <a:stretch>
            <a:fillRect/>
          </a:stretch>
        </p:blipFill>
        <p:spPr>
          <a:xfrm>
            <a:off x="91440" y="443865"/>
            <a:ext cx="3011805" cy="2168525"/>
          </a:xfrm>
          <a:prstGeom prst="rect">
            <a:avLst/>
          </a:prstGeom>
        </p:spPr>
      </p:pic>
      <p:pic>
        <p:nvPicPr>
          <p:cNvPr id="8" name="Picture 7"/>
          <p:cNvPicPr>
            <a:picLocks noChangeAspect="1"/>
          </p:cNvPicPr>
          <p:nvPr/>
        </p:nvPicPr>
        <p:blipFill>
          <a:blip r:embed="rId3"/>
          <a:stretch>
            <a:fillRect/>
          </a:stretch>
        </p:blipFill>
        <p:spPr>
          <a:xfrm>
            <a:off x="91440" y="2692400"/>
            <a:ext cx="3011170" cy="2054860"/>
          </a:xfrm>
          <a:prstGeom prst="rect">
            <a:avLst/>
          </a:prstGeom>
        </p:spPr>
      </p:pic>
      <p:pic>
        <p:nvPicPr>
          <p:cNvPr id="10" name="Picture 9"/>
          <p:cNvPicPr>
            <a:picLocks noChangeAspect="1"/>
          </p:cNvPicPr>
          <p:nvPr/>
        </p:nvPicPr>
        <p:blipFill>
          <a:blip r:embed="rId4"/>
          <a:stretch>
            <a:fillRect/>
          </a:stretch>
        </p:blipFill>
        <p:spPr>
          <a:xfrm>
            <a:off x="3103245" y="443865"/>
            <a:ext cx="3125470" cy="2168525"/>
          </a:xfrm>
          <a:prstGeom prst="rect">
            <a:avLst/>
          </a:prstGeom>
        </p:spPr>
      </p:pic>
      <p:pic>
        <p:nvPicPr>
          <p:cNvPr id="12" name="Picture 11"/>
          <p:cNvPicPr>
            <a:picLocks noChangeAspect="1"/>
          </p:cNvPicPr>
          <p:nvPr/>
        </p:nvPicPr>
        <p:blipFill>
          <a:blip r:embed="rId5"/>
          <a:stretch>
            <a:fillRect/>
          </a:stretch>
        </p:blipFill>
        <p:spPr>
          <a:xfrm>
            <a:off x="3102610" y="2692400"/>
            <a:ext cx="3126740" cy="2054225"/>
          </a:xfrm>
          <a:prstGeom prst="rect">
            <a:avLst/>
          </a:prstGeom>
        </p:spPr>
      </p:pic>
      <p:pic>
        <p:nvPicPr>
          <p:cNvPr id="14" name="Picture 13"/>
          <p:cNvPicPr>
            <a:picLocks noChangeAspect="1"/>
          </p:cNvPicPr>
          <p:nvPr/>
        </p:nvPicPr>
        <p:blipFill>
          <a:blip r:embed="rId6"/>
          <a:stretch>
            <a:fillRect/>
          </a:stretch>
        </p:blipFill>
        <p:spPr>
          <a:xfrm>
            <a:off x="6228080" y="443865"/>
            <a:ext cx="2915920" cy="2168525"/>
          </a:xfrm>
          <a:prstGeom prst="rect">
            <a:avLst/>
          </a:prstGeom>
        </p:spPr>
      </p:pic>
      <p:pic>
        <p:nvPicPr>
          <p:cNvPr id="16" name="Picture 15"/>
          <p:cNvPicPr>
            <a:picLocks noChangeAspect="1"/>
          </p:cNvPicPr>
          <p:nvPr/>
        </p:nvPicPr>
        <p:blipFill>
          <a:blip r:embed="rId7"/>
          <a:stretch>
            <a:fillRect/>
          </a:stretch>
        </p:blipFill>
        <p:spPr>
          <a:xfrm>
            <a:off x="6228080" y="2691765"/>
            <a:ext cx="2915920" cy="2055495"/>
          </a:xfrm>
          <a:prstGeom prst="rect">
            <a:avLst/>
          </a:prstGeom>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9130" y="123825"/>
            <a:ext cx="2745105" cy="523875"/>
          </a:xfrm>
        </p:spPr>
        <p:txBody>
          <a:bodyPr/>
          <a:lstStyle/>
          <a:p>
            <a:r>
              <a:rPr lang="en-IN" altLang="en-US" sz="1800" b="1" u="sng">
                <a:latin typeface="Microsoft YaHei" panose="020B0503020204020204" pitchFamily="34" charset="-122"/>
                <a:ea typeface="Microsoft YaHei" panose="020B0503020204020204" pitchFamily="34" charset="-122"/>
              </a:rPr>
              <a:t>Multivariate Analysis:</a:t>
            </a:r>
          </a:p>
        </p:txBody>
      </p:sp>
      <p:pic>
        <p:nvPicPr>
          <p:cNvPr id="6" name="Picture 5"/>
          <p:cNvPicPr>
            <a:picLocks noChangeAspect="1"/>
          </p:cNvPicPr>
          <p:nvPr/>
        </p:nvPicPr>
        <p:blipFill>
          <a:blip r:embed="rId2"/>
          <a:stretch>
            <a:fillRect/>
          </a:stretch>
        </p:blipFill>
        <p:spPr>
          <a:xfrm>
            <a:off x="267970" y="725805"/>
            <a:ext cx="4276090" cy="3839845"/>
          </a:xfrm>
          <a:prstGeom prst="rect">
            <a:avLst/>
          </a:prstGeom>
        </p:spPr>
      </p:pic>
      <p:pic>
        <p:nvPicPr>
          <p:cNvPr id="8" name="Picture 7"/>
          <p:cNvPicPr>
            <a:picLocks noChangeAspect="1"/>
          </p:cNvPicPr>
          <p:nvPr/>
        </p:nvPicPr>
        <p:blipFill>
          <a:blip r:embed="rId3"/>
          <a:stretch>
            <a:fillRect/>
          </a:stretch>
        </p:blipFill>
        <p:spPr>
          <a:xfrm>
            <a:off x="4543425" y="725170"/>
            <a:ext cx="4497070" cy="3840480"/>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组合 5"/>
          <p:cNvGrpSpPr/>
          <p:nvPr/>
        </p:nvGrpSpPr>
        <p:grpSpPr>
          <a:xfrm>
            <a:off x="675244" y="14332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3251" name="文本框 6"/>
          <p:cNvSpPr txBox="1"/>
          <p:nvPr/>
        </p:nvSpPr>
        <p:spPr>
          <a:xfrm>
            <a:off x="1124585" y="143510"/>
            <a:ext cx="2174240" cy="368300"/>
          </a:xfrm>
          <a:prstGeom prst="rect">
            <a:avLst/>
          </a:prstGeom>
          <a:noFill/>
          <a:ln w="9525">
            <a:noFill/>
          </a:ln>
        </p:spPr>
        <p:txBody>
          <a:bodyPr wrap="square">
            <a:spAutoFit/>
          </a:bodyPr>
          <a:lstStyle/>
          <a:p>
            <a:pPr lvl="0" eaLnBrk="1" hangingPunct="1"/>
            <a:r>
              <a:rPr lang="en-IN" altLang="zh-CN" b="1" dirty="0">
                <a:latin typeface="Microsoft YaHei" panose="020B0503020204020204" pitchFamily="34" charset="-122"/>
                <a:ea typeface="Microsoft YaHei" panose="020B0503020204020204" pitchFamily="34" charset="-122"/>
              </a:rPr>
              <a:t>Observations:</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53280" name="TextBox 13"/>
          <p:cNvSpPr txBox="1"/>
          <p:nvPr/>
        </p:nvSpPr>
        <p:spPr>
          <a:xfrm>
            <a:off x="934085" y="708660"/>
            <a:ext cx="7967980" cy="1593850"/>
          </a:xfrm>
          <a:prstGeom prst="rect">
            <a:avLst/>
          </a:prstGeom>
          <a:noFill/>
          <a:ln w="9525">
            <a:noFill/>
          </a:ln>
        </p:spPr>
        <p:txBody>
          <a:bodyPr wrap="square" lIns="0" tIns="0" rIns="0" bIns="0">
            <a:spAutoFit/>
          </a:bodyPr>
          <a:lstStyle/>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We can see data imbalance in our target column which we will rectify later.</a:t>
            </a:r>
          </a:p>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We can Skewness towards the left, in columns aon, daily_dect30, daily_decr90, rental30, rental90, last_rech_date_ma, last_rech_amt_ma, cnt_ma_rech30, ft_ma_rech30, sunamnt_ma_rech30, medianamnt_ma_rech30, medianmarechprebal30, cnt_ma_rech90, fr_ma_rech90, sumamnt_ma_rech90, medianamnt_ma_rech90, medianmarechprebal90, cnt_loans30, amnt_loans30, maxamnt_loans30, cnt_loans90, amnt_loans90, payback30, payback90,.</a:t>
            </a:r>
          </a:p>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maxamnt_loans90 column is skewed towards the right which denotes median is more than mean.</a:t>
            </a:r>
          </a:p>
        </p:txBody>
      </p:sp>
      <p:sp>
        <p:nvSpPr>
          <p:cNvPr id="53286" name="TextBox 13"/>
          <p:cNvSpPr txBox="1"/>
          <p:nvPr/>
        </p:nvSpPr>
        <p:spPr>
          <a:xfrm>
            <a:off x="934085" y="2302510"/>
            <a:ext cx="7776845" cy="2498725"/>
          </a:xfrm>
          <a:prstGeom prst="rect">
            <a:avLst/>
          </a:prstGeom>
          <a:noFill/>
          <a:ln w="9525">
            <a:noFill/>
          </a:ln>
        </p:spPr>
        <p:txBody>
          <a:bodyPr wrap="square" lIns="0" tIns="0" rIns="0" bIns="0">
            <a:spAutoFit/>
          </a:bodyPr>
          <a:lstStyle/>
          <a:p>
            <a:pPr marL="171450" lvl="0" indent="-171450" algn="l" defTabSz="1216025" eaLnBrk="1" hangingPunct="1">
              <a:spcBef>
                <a:spcPct val="20000"/>
              </a:spcBef>
              <a:buFont typeface="Wingdings" panose="05000000000000000000" charset="0"/>
              <a:buChar char="Ø"/>
            </a:pPr>
            <a:r>
              <a:rPr lang="en-IN" altLang="zh-CN" sz="1200" dirty="0">
                <a:solidFill>
                  <a:srgbClr val="445469"/>
                </a:solidFill>
                <a:latin typeface="Arial" panose="020B0604020202020204" pitchFamily="34" charset="0"/>
                <a:ea typeface="Microsoft YaHei" panose="020B0503020204020204" pitchFamily="34" charset="-122"/>
                <a:sym typeface="Arial" panose="020B0604020202020204" pitchFamily="34" charset="0"/>
              </a:rPr>
              <a:t> </a:t>
            </a: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Here we can see that there are only 2 values present in our target column i.e. 1 and 0 and </a:t>
            </a:r>
            <a:r>
              <a:rPr lang="en-IN" altLang="zh-CN"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 </a:t>
            </a: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we can clearly see data imbalance in this column. we will balance the data using oversampling method.</a:t>
            </a:r>
          </a:p>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Here we can see Correlation of our target column with other columns present in the dataset.</a:t>
            </a:r>
          </a:p>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Here looking at plot of label and age on cellular network in days, we can say that defaults can happen even if the user is using services from longtime.</a:t>
            </a:r>
          </a:p>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Here correlation of target column label with columns daily_decr30, daily_decr90, rental30, rental90, last_rech_amt_ma, cnt_ma_rech30, sumamnt_ma_rech30, medianamnt_ma_rech30, cnt_ma_rech90, sumamnt_ma_rech90, medianamnt_ma_rech90, medianmarechprebel90, cnt_loans30, amnt_loans30, amnt_loans 90, we can say that There are less no. defaulters and most of the users paid there dues on time.</a:t>
            </a: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721360" y="331470"/>
            <a:ext cx="8113395" cy="4566285"/>
          </a:xfrm>
        </p:spPr>
        <p:txBody>
          <a:bodyPr/>
          <a:lstStyle/>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see that the user who took loans in last 30 days paid back most of loans on time.</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that user who took loans in last 90 days was able to half of the loans on time while half users become defaulter as they couldn't pay back loan on time.</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that users paid most of the loans on time from total loans taken in 30 days, but they became defaulter in few loans.</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see that users paid most of the loans on time from the total loans taken in last 90 days, but users became defaulters in paying back few loans.</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that user was able to pay half of the amount of loan taken by him in last 30 days on time.</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that users paid all small amount loans on time, but were able to pay half of large amount loan on time.</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multicolinearity in some columns which we need to handle later.</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that our target column label shares very little relation with all other columns present in the dataset.</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see that our target column label shares positive relation with all the columns except 3 columns.</a:t>
            </a: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组合 5"/>
          <p:cNvGrpSpPr/>
          <p:nvPr/>
        </p:nvGrpSpPr>
        <p:grpSpPr>
          <a:xfrm>
            <a:off x="447279" y="41891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4275" name="文本框 6"/>
          <p:cNvSpPr txBox="1"/>
          <p:nvPr/>
        </p:nvSpPr>
        <p:spPr>
          <a:xfrm>
            <a:off x="922259" y="408755"/>
            <a:ext cx="1981200" cy="460375"/>
          </a:xfrm>
          <a:prstGeom prst="rect">
            <a:avLst/>
          </a:prstGeom>
          <a:noFill/>
          <a:ln w="9525">
            <a:noFill/>
          </a:ln>
        </p:spPr>
        <p:txBody>
          <a:bodyPr>
            <a:spAutoFit/>
          </a:bodyPr>
          <a:lstStyle/>
          <a:p>
            <a:pPr lvl="0" eaLnBrk="1" hangingPunct="1"/>
            <a:r>
              <a:rPr lang="en-IN" altLang="zh-CN" sz="2400" b="1" dirty="0">
                <a:latin typeface="Microsoft YaHei" panose="020B0503020204020204" pitchFamily="34" charset="-122"/>
                <a:ea typeface="Microsoft YaHei" panose="020B0503020204020204" pitchFamily="34" charset="-122"/>
              </a:rPr>
              <a:t>Analysis:</a:t>
            </a:r>
            <a:r>
              <a:rPr lang="en-IN" altLang="zh-CN" b="1" dirty="0">
                <a:latin typeface="Microsoft YaHei" panose="020B0503020204020204" pitchFamily="34" charset="-122"/>
                <a:ea typeface="Microsoft YaHei" panose="020B0503020204020204" pitchFamily="34" charset="-122"/>
              </a:rPr>
              <a:t> </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0" name="L 形 9"/>
          <p:cNvSpPr/>
          <p:nvPr/>
        </p:nvSpPr>
        <p:spPr>
          <a:xfrm rot="5400000">
            <a:off x="1236504" y="583063"/>
            <a:ext cx="950119" cy="1578769"/>
          </a:xfrm>
          <a:prstGeom prst="corner">
            <a:avLst>
              <a:gd name="adj1" fmla="val 16120"/>
              <a:gd name="adj2" fmla="val 16110"/>
            </a:avLst>
          </a:prstGeom>
          <a:solidFill>
            <a:srgbClr val="18AA9D"/>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4297" name="TextBox 13"/>
          <p:cNvSpPr txBox="1"/>
          <p:nvPr/>
        </p:nvSpPr>
        <p:spPr>
          <a:xfrm>
            <a:off x="1358900" y="1324610"/>
            <a:ext cx="6572250" cy="3361055"/>
          </a:xfrm>
          <a:prstGeom prst="rect">
            <a:avLst/>
          </a:prstGeom>
          <a:noFill/>
          <a:ln w="9525">
            <a:noFill/>
          </a:ln>
        </p:spPr>
        <p:txBody>
          <a:bodyPr wrap="square" lIns="0" tIns="0" rIns="0" bIns="0">
            <a:spAutoFit/>
          </a:bodyPr>
          <a:lstStyle/>
          <a:p>
            <a:pPr marL="171450" lvl="0" indent="-171450">
              <a:lnSpc>
                <a:spcPct val="107000"/>
              </a:lnSpc>
              <a:buFont typeface="Wingdings" panose="05000000000000000000" charset="0"/>
              <a:buChar char="Ø"/>
            </a:pPr>
            <a:r>
              <a:rPr lang="en-IN" dirty="0">
                <a:latin typeface="Century" panose="02040604050505020304" pitchFamily="18" charset="0"/>
                <a:sym typeface="+mn-ea"/>
              </a:rPr>
              <a:t> Here we</a:t>
            </a:r>
            <a:r>
              <a:rPr lang="en-IN" sz="900" dirty="0">
                <a:latin typeface="Century" panose="02040604050505020304" pitchFamily="18" charset="0"/>
                <a:sym typeface="+mn-ea"/>
              </a:rPr>
              <a:t> </a:t>
            </a: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have used </a:t>
            </a:r>
            <a:r>
              <a:rPr lang="en-IN" dirty="0" err="1">
                <a:latin typeface="Century" panose="02040604050505020304" pitchFamily="18" charset="0"/>
                <a:ea typeface="Calibri" panose="020F0502020204030204" pitchFamily="34" charset="0"/>
                <a:cs typeface="Times New Roman" panose="02020603050405020304" pitchFamily="18" charset="0"/>
                <a:sym typeface="+mn-ea"/>
              </a:rPr>
              <a:t>dist</a:t>
            </a: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plot for each univariate numerical       features and it says that there is skewness in almost all columns. </a:t>
            </a:r>
          </a:p>
          <a:p>
            <a:pPr marL="171450" lvl="0" indent="-171450">
              <a:lnSpc>
                <a:spcPct val="107000"/>
              </a:lnSpc>
              <a:buFont typeface="Wingdings" panose="05000000000000000000" charset="0"/>
              <a:buChar char="Ø"/>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We used Pie plot for Target column label univariate analysis and we found that data is imbalance which we rectified later.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Wingdings" panose="05000000000000000000" charset="0"/>
              <a:buChar char="Ø"/>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And also for bivariate Analysis we have used Regression plot.</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Wingdings" panose="05000000000000000000" charset="0"/>
              <a:buChar char="Ø"/>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In our analysis we found that in most</a:t>
            </a:r>
            <a:r>
              <a:rPr lang="en-IN" dirty="0">
                <a:latin typeface="Century" panose="02040604050505020304" pitchFamily="18" charset="0"/>
                <a:ea typeface="Calibri" panose="020F0502020204030204" pitchFamily="34" charset="0"/>
                <a:cs typeface="Times New Roman" panose="02020603050405020304" pitchFamily="18" charset="0"/>
                <a:sym typeface="+mn-ea"/>
              </a:rPr>
              <a:t> features the count of non-defaulters is high compared to defaulters so , we can say that risk of micro credit default is less.</a:t>
            </a:r>
            <a:endParaRPr lang="zh-CN" altLang="en-US"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5299" name="文本框 6"/>
          <p:cNvSpPr txBox="1"/>
          <p:nvPr/>
        </p:nvSpPr>
        <p:spPr>
          <a:xfrm>
            <a:off x="634365" y="153035"/>
            <a:ext cx="5248910" cy="368300"/>
          </a:xfrm>
          <a:prstGeom prst="rect">
            <a:avLst/>
          </a:prstGeom>
          <a:noFill/>
          <a:ln w="9525">
            <a:solidFill>
              <a:srgbClr val="23ADA1"/>
            </a:solidFill>
          </a:ln>
        </p:spPr>
        <p:txBody>
          <a:bodyPr wrap="square">
            <a:spAutoFit/>
          </a:bodyPr>
          <a:lstStyle/>
          <a:p>
            <a:pPr lvl="0" eaLnBrk="1" hangingPunct="1"/>
            <a:r>
              <a:rPr lang="en-IN" altLang="zh-CN" b="1" dirty="0">
                <a:latin typeface="Microsoft YaHei" panose="020B0503020204020204" pitchFamily="34" charset="-122"/>
                <a:ea typeface="Microsoft YaHei" panose="020B0503020204020204" pitchFamily="34" charset="-122"/>
              </a:rPr>
              <a:t>Steps used for Cleaning Data:</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55316" name="TextBox 13"/>
          <p:cNvSpPr txBox="1"/>
          <p:nvPr/>
        </p:nvSpPr>
        <p:spPr>
          <a:xfrm>
            <a:off x="544195" y="760095"/>
            <a:ext cx="8242300" cy="2769870"/>
          </a:xfrm>
          <a:prstGeom prst="rect">
            <a:avLst/>
          </a:prstGeom>
          <a:noFill/>
          <a:ln w="9525">
            <a:noFill/>
          </a:ln>
        </p:spPr>
        <p:txBody>
          <a:bodyPr wrap="square" lIns="0" tIns="0" rIns="0" bIns="0">
            <a:spAutoFit/>
          </a:bodyPr>
          <a:lstStyle/>
          <a:p>
            <a:pPr>
              <a:buFont typeface="Wingdings" panose="05000000000000000000" pitchFamily="2" charset="2"/>
              <a:buChar char="ü"/>
            </a:pPr>
            <a:r>
              <a:rPr lang="en-IN" dirty="0">
                <a:latin typeface="Century" panose="02040604050505020304" pitchFamily="18" charset="0"/>
                <a:sym typeface="+mn-ea"/>
              </a:rPr>
              <a:t>  In the dataset we did not found any null values there were many 0 values, but I found huge amount of outliers and very high skewness.</a:t>
            </a:r>
            <a:endParaRPr lang="en-IN" dirty="0">
              <a:latin typeface="Century" panose="02040604050505020304" pitchFamily="18" charset="0"/>
            </a:endParaRPr>
          </a:p>
          <a:p>
            <a:pPr>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To remove outliers we used percentile method. And for removing skewness we used yeo-</a:t>
            </a:r>
            <a:r>
              <a:rPr lang="en-IN" dirty="0" err="1">
                <a:effectLst/>
                <a:latin typeface="Century" panose="02040604050505020304" pitchFamily="18" charset="0"/>
                <a:ea typeface="Calibri" panose="020F0502020204030204" pitchFamily="34" charset="0"/>
                <a:cs typeface="Times New Roman" panose="02020603050405020304" pitchFamily="18" charset="0"/>
                <a:sym typeface="+mn-ea"/>
              </a:rPr>
              <a:t>johnson</a:t>
            </a: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method.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Then we used Standard Scaler method to Scale the data.</a:t>
            </a:r>
          </a:p>
          <a:p>
            <a:pPr>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As we found issue of Multicolinearity while Multivariate Analysis, we removed Multicolnearity using Variance Inflation Factor.</a:t>
            </a:r>
          </a:p>
          <a:p>
            <a:pPr>
              <a:buFont typeface="Wingdings" panose="05000000000000000000" pitchFamily="2" charset="2"/>
              <a:buChar char="ü"/>
            </a:pPr>
            <a:r>
              <a:rPr lang="en-IN" dirty="0">
                <a:solidFill>
                  <a:srgbClr val="445469"/>
                </a:solidFill>
                <a:latin typeface="Arial" panose="020B0604020202020204" pitchFamily="34" charset="0"/>
                <a:ea typeface="Microsoft YaHei" panose="020B0503020204020204" pitchFamily="34" charset="-122"/>
                <a:sym typeface="Arial" panose="020B0604020202020204" pitchFamily="34" charset="0"/>
              </a:rPr>
              <a:t> While Univariate Analysis we found that our Target column was imbalanced, so we balanced the target column using SMOTE method in Oversampling. Then after Preparing our data we moved to model selection.</a:t>
            </a: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6323" name="文本框 6"/>
          <p:cNvSpPr txBox="1"/>
          <p:nvPr/>
        </p:nvSpPr>
        <p:spPr>
          <a:xfrm>
            <a:off x="634365" y="153035"/>
            <a:ext cx="2687320"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Model Selection:</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56333" name="矩形 17"/>
          <p:cNvSpPr/>
          <p:nvPr/>
        </p:nvSpPr>
        <p:spPr>
          <a:xfrm>
            <a:off x="454343" y="808885"/>
            <a:ext cx="7293769" cy="3263265"/>
          </a:xfrm>
          <a:prstGeom prst="rect">
            <a:avLst/>
          </a:prstGeom>
          <a:noFill/>
          <a:ln w="9525">
            <a:noFill/>
          </a:ln>
        </p:spPr>
        <p:txBody>
          <a:bodyPr wrap="square" lIns="0" tIns="0" rIns="0" bIns="0">
            <a:spAutoFit/>
          </a:bodyPr>
          <a:lstStyle/>
          <a:p>
            <a:pPr algn="l">
              <a:lnSpc>
                <a:spcPct val="107000"/>
              </a:lnSpc>
              <a:spcAft>
                <a:spcPts val="800"/>
              </a:spcAft>
              <a:buFont typeface="Wingdings" panose="05000000000000000000" pitchFamily="2" charset="2"/>
              <a:buChar char="ü"/>
            </a:pPr>
            <a:r>
              <a:rPr lang="en-IN" sz="1600" dirty="0">
                <a:effectLst/>
                <a:latin typeface="Century" panose="02040604050505020304" pitchFamily="18" charset="0"/>
                <a:ea typeface="Calibri" panose="020F0502020204030204" pitchFamily="34" charset="0"/>
                <a:cs typeface="Times New Roman" panose="02020603050405020304" pitchFamily="18" charset="0"/>
                <a:sym typeface="+mn-ea"/>
              </a:rPr>
              <a:t>Since Label was our target column and it was a Categorical column, so this particular problem was a Classification problem. And we used all Classification algorithms to build our model. We Tried multiple models and to avoid the confusion of overfitting we went through cross validation. Below are the list of Classification algorithms I have used in my project.By looking into the least difference of accuracy score and cross validation score I found </a:t>
            </a:r>
            <a:r>
              <a:rPr lang="en-IN" sz="1600" b="1" u="sng" dirty="0">
                <a:effectLst/>
                <a:latin typeface="Century" panose="02040604050505020304" pitchFamily="18" charset="0"/>
                <a:ea typeface="Calibri" panose="020F0502020204030204" pitchFamily="34" charset="0"/>
                <a:cs typeface="Times New Roman" panose="02020603050405020304" pitchFamily="18" charset="0"/>
                <a:sym typeface="+mn-ea"/>
              </a:rPr>
              <a:t>RandomForest</a:t>
            </a:r>
            <a:r>
              <a:rPr lang="en-IN" sz="1600" b="1" u="sng" dirty="0">
                <a:latin typeface="Century" panose="02040604050505020304" pitchFamily="18" charset="0"/>
                <a:ea typeface="Calibri" panose="020F0502020204030204" pitchFamily="34" charset="0"/>
                <a:cs typeface="Times New Roman" panose="02020603050405020304" pitchFamily="18" charset="0"/>
                <a:sym typeface="+mn-ea"/>
              </a:rPr>
              <a:t>Classifier</a:t>
            </a:r>
            <a:r>
              <a:rPr lang="en-IN" sz="1600" b="1" u="sng" dirty="0">
                <a:effectLst/>
                <a:latin typeface="Century" panose="02040604050505020304" pitchFamily="18" charset="0"/>
                <a:ea typeface="Calibri" panose="020F0502020204030204" pitchFamily="34" charset="0"/>
                <a:cs typeface="Times New Roman" panose="02020603050405020304" pitchFamily="18" charset="0"/>
                <a:sym typeface="+mn-ea"/>
              </a:rPr>
              <a:t> </a:t>
            </a:r>
            <a:r>
              <a:rPr lang="en-IN" sz="1600" dirty="0">
                <a:effectLst/>
                <a:latin typeface="Century" panose="02040604050505020304" pitchFamily="18" charset="0"/>
                <a:ea typeface="Calibri" panose="020F0502020204030204" pitchFamily="34" charset="0"/>
                <a:cs typeface="Times New Roman" panose="02020603050405020304" pitchFamily="18" charset="0"/>
                <a:sym typeface="+mn-ea"/>
              </a:rPr>
              <a:t>as a best model. Other models which i tried were:</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err="1">
                <a:effectLst/>
                <a:latin typeface="Century" panose="02040604050505020304" pitchFamily="18" charset="0"/>
                <a:ea typeface="Calibri" panose="020F0502020204030204" pitchFamily="34" charset="0"/>
                <a:cs typeface="Times New Roman" panose="02020603050405020304" pitchFamily="18" charset="0"/>
                <a:sym typeface="+mn-ea"/>
              </a:rPr>
              <a:t>KNeighborsClassifier</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sym typeface="+mn-ea"/>
              </a:rPr>
              <a:t>ExtraTreesClassifier</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sym typeface="+mn-ea"/>
              </a:rPr>
              <a:t>GradientBoostingClassifier</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err="1">
                <a:latin typeface="Century" panose="02040604050505020304" pitchFamily="18" charset="0"/>
                <a:cs typeface="Times New Roman" panose="02020603050405020304" pitchFamily="18" charset="0"/>
                <a:sym typeface="+mn-ea"/>
              </a:rPr>
              <a:t>DecisionTreeClassifier</a:t>
            </a:r>
            <a:endParaRPr lang="zh-CN" altLang="en-US" sz="1600" dirty="0">
              <a:solidFill>
                <a:srgbClr val="445469"/>
              </a:solidFill>
              <a:latin typeface="Microsoft YaHei" panose="020B0503020204020204" pitchFamily="34" charset="-122"/>
              <a:ea typeface="Microsoft YaHei" panose="020B0503020204020204" pitchFamily="34" charset="-122"/>
              <a:sym typeface="Arial" panose="020B0604020202020204" pitchFamily="34" charset="0"/>
            </a:endParaRP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7347" name="文本框 6"/>
          <p:cNvSpPr txBox="1"/>
          <p:nvPr/>
        </p:nvSpPr>
        <p:spPr>
          <a:xfrm>
            <a:off x="544195" y="153035"/>
            <a:ext cx="6240780"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Model Accuracy Scores which we got:</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Grp="1" noChangeAspect="1"/>
          </p:cNvPicPr>
          <p:nvPr>
            <p:ph type="pic" sz="quarter" idx="10"/>
          </p:nvPr>
        </p:nvPicPr>
        <p:blipFill>
          <a:blip r:embed="rId2"/>
          <a:stretch>
            <a:fillRect/>
          </a:stretch>
        </p:blipFill>
        <p:spPr>
          <a:xfrm>
            <a:off x="0" y="574675"/>
            <a:ext cx="2813685" cy="1960245"/>
          </a:xfrm>
          <a:prstGeom prst="rect">
            <a:avLst/>
          </a:prstGeom>
        </p:spPr>
      </p:pic>
      <p:pic>
        <p:nvPicPr>
          <p:cNvPr id="4" name="Picture 3"/>
          <p:cNvPicPr>
            <a:picLocks noChangeAspect="1"/>
          </p:cNvPicPr>
          <p:nvPr/>
        </p:nvPicPr>
        <p:blipFill>
          <a:blip r:embed="rId3"/>
          <a:stretch>
            <a:fillRect/>
          </a:stretch>
        </p:blipFill>
        <p:spPr>
          <a:xfrm>
            <a:off x="0" y="2645410"/>
            <a:ext cx="2722880" cy="2176145"/>
          </a:xfrm>
          <a:prstGeom prst="rect">
            <a:avLst/>
          </a:prstGeom>
        </p:spPr>
      </p:pic>
      <p:pic>
        <p:nvPicPr>
          <p:cNvPr id="7" name="Picture 6"/>
          <p:cNvPicPr>
            <a:picLocks noChangeAspect="1"/>
          </p:cNvPicPr>
          <p:nvPr/>
        </p:nvPicPr>
        <p:blipFill>
          <a:blip r:embed="rId4"/>
          <a:stretch>
            <a:fillRect/>
          </a:stretch>
        </p:blipFill>
        <p:spPr>
          <a:xfrm>
            <a:off x="5968365" y="521335"/>
            <a:ext cx="3100070" cy="2070100"/>
          </a:xfrm>
          <a:prstGeom prst="rect">
            <a:avLst/>
          </a:prstGeom>
        </p:spPr>
      </p:pic>
      <p:pic>
        <p:nvPicPr>
          <p:cNvPr id="17" name="Picture 16"/>
          <p:cNvPicPr>
            <a:picLocks noChangeAspect="1"/>
          </p:cNvPicPr>
          <p:nvPr/>
        </p:nvPicPr>
        <p:blipFill>
          <a:blip r:embed="rId5"/>
          <a:stretch>
            <a:fillRect/>
          </a:stretch>
        </p:blipFill>
        <p:spPr>
          <a:xfrm>
            <a:off x="5968365" y="2645410"/>
            <a:ext cx="3175635" cy="2175510"/>
          </a:xfrm>
          <a:prstGeom prst="rect">
            <a:avLst/>
          </a:prstGeom>
        </p:spPr>
      </p:pic>
      <p:pic>
        <p:nvPicPr>
          <p:cNvPr id="26" name="Picture 25"/>
          <p:cNvPicPr>
            <a:picLocks noChangeAspect="1"/>
          </p:cNvPicPr>
          <p:nvPr/>
        </p:nvPicPr>
        <p:blipFill>
          <a:blip r:embed="rId6"/>
          <a:stretch>
            <a:fillRect/>
          </a:stretch>
        </p:blipFill>
        <p:spPr>
          <a:xfrm>
            <a:off x="2813685" y="984885"/>
            <a:ext cx="3155315" cy="3105150"/>
          </a:xfrm>
          <a:prstGeom prst="rect">
            <a:avLst/>
          </a:prstGeom>
          <a:gradFill>
            <a:gsLst>
              <a:gs pos="0">
                <a:srgbClr val="14CD68"/>
              </a:gs>
              <a:gs pos="100000">
                <a:srgbClr val="0B6E38"/>
              </a:gs>
            </a:gsLst>
            <a:lin ang="5400000" scaled="0"/>
          </a:gradFill>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8371" name="文本框 6"/>
          <p:cNvSpPr txBox="1"/>
          <p:nvPr/>
        </p:nvSpPr>
        <p:spPr>
          <a:xfrm>
            <a:off x="634365" y="153035"/>
            <a:ext cx="4668520"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Cross Validation Scores:</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Grp="1" noChangeAspect="1"/>
          </p:cNvPicPr>
          <p:nvPr>
            <p:ph type="pic" sz="quarter" idx="10"/>
          </p:nvPr>
        </p:nvPicPr>
        <p:blipFill>
          <a:blip r:embed="rId2"/>
          <a:stretch>
            <a:fillRect/>
          </a:stretch>
        </p:blipFill>
        <p:spPr>
          <a:xfrm>
            <a:off x="1933575" y="652780"/>
            <a:ext cx="4810125" cy="3986530"/>
          </a:xfrm>
          <a:prstGeom prst="rect">
            <a:avLst/>
          </a:prstGeom>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9395" name="文本框 6"/>
          <p:cNvSpPr txBox="1"/>
          <p:nvPr/>
        </p:nvSpPr>
        <p:spPr>
          <a:xfrm>
            <a:off x="634365" y="153035"/>
            <a:ext cx="5205095"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Hyper Parameter Tuning:</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Placeholder 4"/>
          <p:cNvPicPr>
            <a:picLocks noGrp="1" noChangeAspect="1"/>
          </p:cNvPicPr>
          <p:nvPr>
            <p:ph type="pic" sz="quarter" idx="10"/>
          </p:nvPr>
        </p:nvPicPr>
        <p:blipFill>
          <a:blip r:embed="rId2"/>
          <a:stretch>
            <a:fillRect/>
          </a:stretch>
        </p:blipFill>
        <p:spPr>
          <a:xfrm>
            <a:off x="71120" y="772795"/>
            <a:ext cx="4379595" cy="3908425"/>
          </a:xfrm>
          <a:prstGeom prst="rect">
            <a:avLst/>
          </a:prstGeom>
        </p:spPr>
      </p:pic>
      <p:pic>
        <p:nvPicPr>
          <p:cNvPr id="6" name="Picture 5"/>
          <p:cNvPicPr>
            <a:picLocks noChangeAspect="1"/>
          </p:cNvPicPr>
          <p:nvPr/>
        </p:nvPicPr>
        <p:blipFill>
          <a:blip r:embed="rId3"/>
          <a:stretch>
            <a:fillRect/>
          </a:stretch>
        </p:blipFill>
        <p:spPr>
          <a:xfrm>
            <a:off x="4450715" y="153035"/>
            <a:ext cx="4692650" cy="4528185"/>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50"/>
            <a:ext cx="3062288" cy="5143500"/>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6" name="椭圆 5"/>
          <p:cNvSpPr/>
          <p:nvPr/>
        </p:nvSpPr>
        <p:spPr>
          <a:xfrm>
            <a:off x="1471613" y="1202981"/>
            <a:ext cx="553641" cy="554831"/>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7" name="椭圆 6"/>
          <p:cNvSpPr/>
          <p:nvPr/>
        </p:nvSpPr>
        <p:spPr>
          <a:xfrm>
            <a:off x="1277541" y="706491"/>
            <a:ext cx="289322" cy="289322"/>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mn-lt"/>
              <a:ea typeface="+mn-ea"/>
              <a:cs typeface="+mn-cs"/>
            </a:endParaRPr>
          </a:p>
        </p:txBody>
      </p:sp>
      <p:grpSp>
        <p:nvGrpSpPr>
          <p:cNvPr id="44059" name="组合 15"/>
          <p:cNvGrpSpPr/>
          <p:nvPr/>
        </p:nvGrpSpPr>
        <p:grpSpPr>
          <a:xfrm>
            <a:off x="599123" y="2423610"/>
            <a:ext cx="897255" cy="1319867"/>
            <a:chOff x="490432" y="2759871"/>
            <a:chExt cx="1196107" cy="1760495"/>
          </a:xfrm>
        </p:grpSpPr>
        <p:sp>
          <p:nvSpPr>
            <p:cNvPr id="44062" name="文本框 18"/>
            <p:cNvSpPr txBox="1"/>
            <p:nvPr/>
          </p:nvSpPr>
          <p:spPr>
            <a:xfrm>
              <a:off x="490432" y="2759871"/>
              <a:ext cx="581891" cy="1045186"/>
            </a:xfrm>
            <a:prstGeom prst="rect">
              <a:avLst/>
            </a:prstGeom>
            <a:noFill/>
            <a:ln w="9525">
              <a:noFill/>
            </a:ln>
          </p:spPr>
          <p:txBody>
            <a:bodyPr>
              <a:spAutoFit/>
            </a:bodyPr>
            <a:lstStyle/>
            <a:p>
              <a:pPr lvl="0" eaLnBrk="1" hangingPunct="1"/>
              <a:endParaRPr lang="zh-CN" altLang="en-US" sz="4500" b="1" dirty="0">
                <a:solidFill>
                  <a:schemeClr val="bg1"/>
                </a:solidFill>
                <a:latin typeface="Microsoft YaHei" panose="020B0503020204020204" pitchFamily="34" charset="-122"/>
                <a:ea typeface="Microsoft YaHei" panose="020B0503020204020204" pitchFamily="34" charset="-122"/>
              </a:endParaRPr>
            </a:p>
          </p:txBody>
        </p:sp>
        <p:sp>
          <p:nvSpPr>
            <p:cNvPr id="44063" name="文本框 19"/>
            <p:cNvSpPr txBox="1"/>
            <p:nvPr/>
          </p:nvSpPr>
          <p:spPr>
            <a:xfrm>
              <a:off x="1104648" y="3475180"/>
              <a:ext cx="581891" cy="1045186"/>
            </a:xfrm>
            <a:prstGeom prst="rect">
              <a:avLst/>
            </a:prstGeom>
            <a:noFill/>
            <a:ln w="9525">
              <a:noFill/>
            </a:ln>
          </p:spPr>
          <p:txBody>
            <a:bodyPr>
              <a:spAutoFit/>
            </a:bodyPr>
            <a:lstStyle/>
            <a:p>
              <a:pPr lvl="0" eaLnBrk="1" hangingPunct="1"/>
              <a:endParaRPr lang="zh-CN" altLang="en-US" sz="4500" b="1" dirty="0">
                <a:solidFill>
                  <a:srgbClr val="FFFFFF"/>
                </a:solidFill>
                <a:latin typeface="Microsoft YaHei" panose="020B0503020204020204" pitchFamily="34" charset="-122"/>
                <a:ea typeface="Microsoft YaHei" panose="020B0503020204020204" pitchFamily="34" charset="-122"/>
              </a:endParaRPr>
            </a:p>
          </p:txBody>
        </p:sp>
      </p:grpSp>
      <p:grpSp>
        <p:nvGrpSpPr>
          <p:cNvPr id="24" name="组合 23"/>
          <p:cNvGrpSpPr/>
          <p:nvPr/>
        </p:nvGrpSpPr>
        <p:grpSpPr>
          <a:xfrm>
            <a:off x="489585" y="2268220"/>
            <a:ext cx="2082800" cy="691515"/>
            <a:chOff x="649" y="3506"/>
            <a:chExt cx="3280" cy="1089"/>
          </a:xfrm>
        </p:grpSpPr>
        <p:sp>
          <p:nvSpPr>
            <p:cNvPr id="44060" name="文本框 16"/>
            <p:cNvSpPr txBox="1"/>
            <p:nvPr/>
          </p:nvSpPr>
          <p:spPr>
            <a:xfrm>
              <a:off x="649" y="3506"/>
              <a:ext cx="3280" cy="1016"/>
            </a:xfrm>
            <a:prstGeom prst="rect">
              <a:avLst/>
            </a:prstGeom>
            <a:noFill/>
            <a:ln w="9525">
              <a:noFill/>
            </a:ln>
          </p:spPr>
          <p:txBody>
            <a:bodyPr wrap="square">
              <a:spAutoFit/>
            </a:bodyPr>
            <a:lstStyle/>
            <a:p>
              <a:pPr lvl="0" eaLnBrk="1" hangingPunct="1"/>
              <a:r>
                <a:rPr lang="en-US" altLang="zh-CN" sz="3600" dirty="0">
                  <a:solidFill>
                    <a:schemeClr val="bg1"/>
                  </a:solidFill>
                  <a:latin typeface="Calibri" panose="020F0502020204030204" pitchFamily="34" charset="0"/>
                  <a:ea typeface="SimSun" panose="02010600030101010101" pitchFamily="2" charset="-122"/>
                </a:rPr>
                <a:t>Contents</a:t>
              </a:r>
            </a:p>
          </p:txBody>
        </p:sp>
        <p:cxnSp>
          <p:nvCxnSpPr>
            <p:cNvPr id="18" name="直接连接符 17"/>
            <p:cNvCxnSpPr/>
            <p:nvPr/>
          </p:nvCxnSpPr>
          <p:spPr>
            <a:xfrm>
              <a:off x="1176" y="4595"/>
              <a:ext cx="22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6" name="矩形 45"/>
          <p:cNvSpPr/>
          <p:nvPr/>
        </p:nvSpPr>
        <p:spPr>
          <a:xfrm>
            <a:off x="3528060" y="18415"/>
            <a:ext cx="233045" cy="5144770"/>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15" name="矩形 14"/>
          <p:cNvSpPr/>
          <p:nvPr/>
        </p:nvSpPr>
        <p:spPr>
          <a:xfrm>
            <a:off x="3528060" y="635"/>
            <a:ext cx="5541645" cy="5143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Overview.</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Problem Statement.</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Micro Credit</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Exploratory data analysis.</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Visualizations.</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Analysis.</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Data cleaning</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Model </a:t>
            </a:r>
            <a:r>
              <a:rPr lang="en-IN" altLang="en-US" sz="1400" dirty="0">
                <a:solidFill>
                  <a:schemeClr val="tx2"/>
                </a:solidFill>
                <a:latin typeface="Century" panose="02040604050505020304" pitchFamily="18" charset="0"/>
                <a:sym typeface="+mn-ea"/>
              </a:rPr>
              <a:t>Selection</a:t>
            </a: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Hyper Parameter Tunning.</a:t>
            </a: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ROC-AUC Curve.</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Saving the model and predictions from </a:t>
            </a:r>
            <a:r>
              <a:rPr lang="en-IN" altLang="en-US" sz="1400" dirty="0">
                <a:solidFill>
                  <a:schemeClr val="tx2"/>
                </a:solidFill>
                <a:latin typeface="Century" panose="02040604050505020304" pitchFamily="18" charset="0"/>
                <a:sym typeface="+mn-ea"/>
              </a:rPr>
              <a:t>                                                                                                 	</a:t>
            </a:r>
            <a:r>
              <a:rPr lang="en-US" sz="1400" dirty="0">
                <a:solidFill>
                  <a:schemeClr val="tx2"/>
                </a:solidFill>
                <a:latin typeface="Century" panose="02040604050505020304" pitchFamily="18" charset="0"/>
                <a:sym typeface="+mn-ea"/>
              </a:rPr>
              <a:t>saved best model.</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Conclusion.</a:t>
            </a:r>
            <a:endParaRPr lang="en-US" sz="1400" dirty="0">
              <a:solidFill>
                <a:schemeClr val="tx2"/>
              </a:solidFill>
              <a:latin typeface="Century" panose="02040604050505020304" pitchFamily="18" charset="0"/>
            </a:endParaRPr>
          </a:p>
          <a:p>
            <a:pPr algn="ctr"/>
            <a:endParaRPr lang="zh-CN" altLang="en-US" sz="1400" b="1" dirty="0">
              <a:solidFill>
                <a:srgbClr val="262626"/>
              </a:solidFill>
              <a:latin typeface="Microsoft YaHei" panose="020B0503020204020204" pitchFamily="34" charset="-122"/>
              <a:ea typeface="Microsoft YaHei" panose="020B0503020204020204" pitchFamily="34" charset="-122"/>
              <a:sym typeface="+mn-ea"/>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组合 5"/>
          <p:cNvGrpSpPr/>
          <p:nvPr/>
        </p:nvGrpSpPr>
        <p:grpSpPr>
          <a:xfrm>
            <a:off x="36434" y="23222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Placeholder 4"/>
          <p:cNvPicPr>
            <a:picLocks noGrp="1" noChangeAspect="1"/>
          </p:cNvPicPr>
          <p:nvPr>
            <p:ph type="pic" sz="quarter" idx="10"/>
          </p:nvPr>
        </p:nvPicPr>
        <p:blipFill>
          <a:blip r:embed="rId2"/>
          <a:stretch>
            <a:fillRect/>
          </a:stretch>
        </p:blipFill>
        <p:spPr>
          <a:xfrm>
            <a:off x="466090" y="0"/>
            <a:ext cx="4814570" cy="3928745"/>
          </a:xfrm>
          <a:prstGeom prst="rect">
            <a:avLst/>
          </a:prstGeom>
        </p:spPr>
      </p:pic>
      <p:pic>
        <p:nvPicPr>
          <p:cNvPr id="6" name="Picture 5"/>
          <p:cNvPicPr>
            <a:picLocks noChangeAspect="1"/>
          </p:cNvPicPr>
          <p:nvPr/>
        </p:nvPicPr>
        <p:blipFill>
          <a:blip r:embed="rId3"/>
          <a:stretch>
            <a:fillRect/>
          </a:stretch>
        </p:blipFill>
        <p:spPr>
          <a:xfrm>
            <a:off x="5280660" y="759460"/>
            <a:ext cx="3863340" cy="3169285"/>
          </a:xfrm>
          <a:prstGeom prst="rect">
            <a:avLst/>
          </a:prstGeom>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组合 5"/>
          <p:cNvGrpSpPr/>
          <p:nvPr/>
        </p:nvGrpSpPr>
        <p:grpSpPr>
          <a:xfrm>
            <a:off x="583169" y="19793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pic>
        <p:nvPicPr>
          <p:cNvPr id="6" name="Picture Placeholder 5"/>
          <p:cNvPicPr>
            <a:picLocks noGrp="1" noChangeAspect="1"/>
          </p:cNvPicPr>
          <p:nvPr>
            <p:ph type="pic" sz="quarter" idx="10"/>
          </p:nvPr>
        </p:nvPicPr>
        <p:blipFill>
          <a:blip r:embed="rId2"/>
          <a:stretch>
            <a:fillRect/>
          </a:stretch>
        </p:blipFill>
        <p:spPr>
          <a:xfrm>
            <a:off x="1137920" y="125095"/>
            <a:ext cx="5342255" cy="4508500"/>
          </a:xfrm>
          <a:prstGeom prst="rect">
            <a:avLst/>
          </a:prstGeom>
        </p:spPr>
      </p:pic>
      <p:sp>
        <p:nvSpPr>
          <p:cNvPr id="7"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60418" name="组合 5"/>
          <p:cNvGrpSpPr/>
          <p:nvPr/>
        </p:nvGrpSpPr>
        <p:grpSpPr>
          <a:xfrm>
            <a:off x="776844" y="18841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7" name="Text Box 6"/>
          <p:cNvSpPr txBox="1"/>
          <p:nvPr/>
        </p:nvSpPr>
        <p:spPr>
          <a:xfrm>
            <a:off x="1296035" y="178435"/>
            <a:ext cx="1550035" cy="368300"/>
          </a:xfrm>
          <a:prstGeom prst="rect">
            <a:avLst/>
          </a:prstGeom>
          <a:noFill/>
        </p:spPr>
        <p:txBody>
          <a:bodyPr wrap="square" rtlCol="0" anchor="t">
            <a:spAutoFit/>
          </a:bodyPr>
          <a:lstStyle/>
          <a:p>
            <a:r>
              <a:rPr lang="en-IN" altLang="en-US" b="1" u="sng">
                <a:latin typeface="Microsoft YaHei" panose="020B0503020204020204" pitchFamily="34" charset="-122"/>
                <a:ea typeface="Microsoft YaHei" panose="020B0503020204020204" pitchFamily="34" charset="-122"/>
                <a:sym typeface="+mn-ea"/>
              </a:rPr>
              <a:t>Predictions:</a:t>
            </a:r>
          </a:p>
        </p:txBody>
      </p:sp>
      <p:pic>
        <p:nvPicPr>
          <p:cNvPr id="8" name="Picture Placeholder 7"/>
          <p:cNvPicPr>
            <a:picLocks noGrp="1" noChangeAspect="1"/>
          </p:cNvPicPr>
          <p:nvPr>
            <p:ph type="pic" sz="quarter" idx="10"/>
          </p:nvPr>
        </p:nvPicPr>
        <p:blipFill>
          <a:blip r:embed="rId3"/>
          <a:stretch>
            <a:fillRect/>
          </a:stretch>
        </p:blipFill>
        <p:spPr>
          <a:xfrm>
            <a:off x="212725" y="945515"/>
            <a:ext cx="4652010" cy="3587750"/>
          </a:xfrm>
          <a:prstGeom prst="rect">
            <a:avLst/>
          </a:prstGeom>
        </p:spPr>
      </p:pic>
      <p:pic>
        <p:nvPicPr>
          <p:cNvPr id="9" name="Picture 8"/>
          <p:cNvPicPr>
            <a:picLocks noChangeAspect="1"/>
          </p:cNvPicPr>
          <p:nvPr/>
        </p:nvPicPr>
        <p:blipFill>
          <a:blip r:embed="rId4"/>
          <a:stretch>
            <a:fillRect/>
          </a:stretch>
        </p:blipFill>
        <p:spPr>
          <a:xfrm>
            <a:off x="4864735" y="946150"/>
            <a:ext cx="4279900" cy="3587115"/>
          </a:xfrm>
          <a:prstGeom prst="rect">
            <a:avLst/>
          </a:prstGeom>
        </p:spPr>
      </p:pic>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组合 5"/>
          <p:cNvGrpSpPr/>
          <p:nvPr/>
        </p:nvGrpSpPr>
        <p:grpSpPr>
          <a:xfrm>
            <a:off x="252969" y="13126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6"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7" name="Text Box 6"/>
          <p:cNvSpPr txBox="1"/>
          <p:nvPr/>
        </p:nvSpPr>
        <p:spPr>
          <a:xfrm>
            <a:off x="762000" y="111760"/>
            <a:ext cx="1513840" cy="368300"/>
          </a:xfrm>
          <a:prstGeom prst="rect">
            <a:avLst/>
          </a:prstGeom>
          <a:noFill/>
        </p:spPr>
        <p:txBody>
          <a:bodyPr wrap="none" rtlCol="0" anchor="t">
            <a:spAutoFit/>
          </a:bodyPr>
          <a:lstStyle/>
          <a:p>
            <a:r>
              <a:rPr lang="en-IN" altLang="en-US" b="1" u="sng">
                <a:latin typeface="Microsoft YaHei" panose="020B0503020204020204" pitchFamily="34" charset="-122"/>
                <a:ea typeface="Microsoft YaHei" panose="020B0503020204020204" pitchFamily="34" charset="-122"/>
                <a:sym typeface="+mn-ea"/>
              </a:rPr>
              <a:t>Conclusion:</a:t>
            </a:r>
          </a:p>
        </p:txBody>
      </p:sp>
      <p:sp>
        <p:nvSpPr>
          <p:cNvPr id="8" name="Text Box 7"/>
          <p:cNvSpPr txBox="1"/>
          <p:nvPr/>
        </p:nvSpPr>
        <p:spPr>
          <a:xfrm>
            <a:off x="0" y="480060"/>
            <a:ext cx="9144000" cy="3928745"/>
          </a:xfrm>
          <a:prstGeom prst="rect">
            <a:avLst/>
          </a:prstGeom>
          <a:noFill/>
        </p:spPr>
        <p:txBody>
          <a:bodyPr wrap="square" rtlCol="0" anchor="t">
            <a:spAutoFit/>
          </a:bodyPr>
          <a:lstStyle/>
          <a:p>
            <a:pPr marL="285750" indent="-285750">
              <a:lnSpc>
                <a:spcPct val="107000"/>
              </a:lnSpc>
              <a:spcBef>
                <a:spcPts val="300"/>
              </a:spcBef>
              <a:spcAft>
                <a:spcPts val="300"/>
              </a:spcAft>
              <a:buClr>
                <a:srgbClr val="18AA9D"/>
              </a:buClr>
              <a:buFont typeface="Wingdings" panose="05000000000000000000" charset="0"/>
              <a:buChar char="Ø"/>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In this project report, we used machine learning algorithms to predict the Micro-Credit Defaulters. We used proper procedure to </a:t>
            </a:r>
            <a:r>
              <a:rPr lang="en-IN" sz="1400" dirty="0" err="1">
                <a:effectLst/>
                <a:latin typeface="Century" panose="02040604050505020304" pitchFamily="18" charset="0"/>
                <a:ea typeface="Calibri" panose="020F0502020204030204" pitchFamily="34" charset="0"/>
                <a:cs typeface="Times New Roman" panose="02020603050405020304" pitchFamily="18" charset="0"/>
                <a:sym typeface="+mn-ea"/>
              </a:rPr>
              <a:t>analyze</a:t>
            </a: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the dataset and finding the correlation between the features.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07000"/>
              </a:lnSpc>
              <a:spcBef>
                <a:spcPts val="300"/>
              </a:spcBef>
              <a:spcAft>
                <a:spcPts val="300"/>
              </a:spcAft>
              <a:buClr>
                <a:srgbClr val="18AA9D"/>
              </a:buClr>
              <a:buFont typeface="Wingdings" panose="05000000000000000000" charset="0"/>
              <a:buChar char="Ø"/>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Here we selected the features which are correlated to each other and are independent in nature. Visualization helped us in understanding the data by graphical representation it made things easy for us to understand what data is trying to say.</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07000"/>
              </a:lnSpc>
              <a:spcBef>
                <a:spcPts val="300"/>
              </a:spcBef>
              <a:spcAft>
                <a:spcPts val="300"/>
              </a:spcAft>
              <a:buClr>
                <a:srgbClr val="18AA9D"/>
              </a:buClr>
              <a:buFont typeface="Wingdings" panose="05000000000000000000" charset="0"/>
              <a:buChar char="Ø"/>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Data cleaning is one of the most important steps to remove unrealistic 0 values and columns which had morethan 90% 0 values.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07000"/>
              </a:lnSpc>
              <a:spcBef>
                <a:spcPts val="300"/>
              </a:spcBef>
              <a:spcAft>
                <a:spcPts val="300"/>
              </a:spcAft>
              <a:buClr>
                <a:srgbClr val="18AA9D"/>
              </a:buClr>
              <a:buFont typeface="Wingdings" panose="05000000000000000000" charset="0"/>
              <a:buChar char="Ø"/>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Using these feature we deployed 5 algorithms to find the best model and a hyper parameter tunning was done to the best model and we succeded in improvement of accuracy score. </a:t>
            </a:r>
          </a:p>
          <a:p>
            <a:pPr marL="285750" indent="-285750">
              <a:lnSpc>
                <a:spcPct val="107000"/>
              </a:lnSpc>
              <a:spcBef>
                <a:spcPts val="300"/>
              </a:spcBef>
              <a:spcAft>
                <a:spcPts val="300"/>
              </a:spcAft>
              <a:buClr>
                <a:srgbClr val="18AA9D"/>
              </a:buClr>
              <a:buFont typeface="Wingdings" panose="05000000000000000000" charset="0"/>
              <a:buChar char="Ø"/>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Then we saved the best model and predicted the label. Our model’s performance felt good when we saw </a:t>
            </a:r>
            <a:r>
              <a:rPr lang="en-IN" sz="1400" dirty="0" err="1">
                <a:effectLst/>
                <a:latin typeface="Century" panose="02040604050505020304" pitchFamily="18" charset="0"/>
                <a:ea typeface="Calibri" panose="020F0502020204030204" pitchFamily="34" charset="0"/>
                <a:cs typeface="Times New Roman" panose="02020603050405020304" pitchFamily="18" charset="0"/>
                <a:sym typeface="+mn-ea"/>
              </a:rPr>
              <a:t>the</a:t>
            </a: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predicted and actual values were almost same it felt really good observing good performance by our model.</a:t>
            </a:r>
            <a:endParaRPr lang="en-IN" sz="1400" dirty="0">
              <a:solidFill>
                <a:srgbClr val="333333"/>
              </a:solidFill>
              <a:effectLst/>
              <a:latin typeface="Century" panose="02040604050505020304" pitchFamily="18" charset="0"/>
              <a:ea typeface="Calibri" panose="020F0502020204030204" pitchFamily="34" charset="0"/>
              <a:cs typeface="Calibri" panose="020F0502020204030204" pitchFamily="34" charset="0"/>
            </a:endParaRPr>
          </a:p>
          <a:p>
            <a:pPr marL="285750" indent="-285750">
              <a:lnSpc>
                <a:spcPct val="107000"/>
              </a:lnSpc>
              <a:spcBef>
                <a:spcPts val="300"/>
              </a:spcBef>
              <a:spcAft>
                <a:spcPts val="300"/>
              </a:spcAft>
              <a:buClr>
                <a:srgbClr val="18AA9D"/>
              </a:buClr>
              <a:buFont typeface="Wingdings" panose="05000000000000000000" charset="0"/>
              <a:buChar char="Ø"/>
            </a:pPr>
            <a:r>
              <a:rPr lang="en-IN" sz="1400" dirty="0">
                <a:solidFill>
                  <a:srgbClr val="333333"/>
                </a:solidFill>
                <a:effectLst/>
                <a:latin typeface="Century" panose="02040604050505020304" pitchFamily="18" charset="0"/>
                <a:ea typeface="Calibri" panose="020F0502020204030204" pitchFamily="34" charset="0"/>
                <a:cs typeface="Calibri" panose="020F0502020204030204" pitchFamily="34" charset="0"/>
                <a:sym typeface="+mn-ea"/>
              </a:rPr>
              <a:t> To conclude, the Project Micro Credit Defaulter , We hope this study will move a small step ahead in providing some methodological and empirical contributions to crediting institutes, and presenting an alternative approach to the valuation of defaulters.</a:t>
            </a:r>
            <a:endParaRPr lang="en-US" sz="1400"/>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8000">
              <a:schemeClr val="accent1">
                <a:lumMod val="45000"/>
                <a:lumOff val="55000"/>
              </a:schemeClr>
            </a:gs>
            <a:gs pos="99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3" name="Freeform 22"/>
          <p:cNvSpPr/>
          <p:nvPr/>
        </p:nvSpPr>
        <p:spPr>
          <a:xfrm rot="16200000" flipV="1">
            <a:off x="-769144" y="769594"/>
            <a:ext cx="5143500" cy="360521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451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451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4510"/>
                </a:moveTo>
                <a:lnTo>
                  <a:pt x="10000" y="0"/>
                </a:lnTo>
                <a:lnTo>
                  <a:pt x="10000" y="10000"/>
                </a:lnTo>
                <a:lnTo>
                  <a:pt x="0" y="10000"/>
                </a:lnTo>
                <a:lnTo>
                  <a:pt x="0" y="451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FFFFFF"/>
              </a:solidFill>
              <a:effectLst/>
              <a:uLnTx/>
              <a:uFillTx/>
              <a:latin typeface="+mn-lt"/>
              <a:ea typeface="+mn-ea"/>
              <a:cs typeface="+mn-cs"/>
            </a:endParaRPr>
          </a:p>
        </p:txBody>
      </p:sp>
      <p:sp>
        <p:nvSpPr>
          <p:cNvPr id="11" name="文本框 10"/>
          <p:cNvSpPr txBox="1"/>
          <p:nvPr/>
        </p:nvSpPr>
        <p:spPr>
          <a:xfrm>
            <a:off x="5216843" y="4533900"/>
            <a:ext cx="1969135" cy="2990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350" b="1" i="0" u="none" strike="noStrike" kern="1200" cap="none" spc="0" normalizeH="0" baseline="0" noProof="0" dirty="0" smtClean="0">
                <a:ln>
                  <a:noFill/>
                </a:ln>
                <a:solidFill>
                  <a:srgbClr val="00B050"/>
                </a:solidFill>
                <a:effectLst/>
                <a:uLnTx/>
                <a:uFillTx/>
                <a:latin typeface="Microsoft YaHei" panose="020B0503020204020204" pitchFamily="34" charset="-122"/>
                <a:ea typeface="Microsoft YaHei" panose="020B0503020204020204" pitchFamily="34" charset="-122"/>
                <a:cs typeface="+mn-cs"/>
              </a:rPr>
              <a:t>Ami </a:t>
            </a:r>
            <a:r>
              <a:rPr kumimoji="0" lang="en-IN" altLang="zh-CN" sz="1350" b="1" i="0" u="none" strike="noStrike" kern="1200" cap="none" spc="0" normalizeH="0" baseline="0" noProof="0" dirty="0" smtClean="0">
                <a:ln>
                  <a:noFill/>
                </a:ln>
                <a:solidFill>
                  <a:srgbClr val="00B050"/>
                </a:solidFill>
                <a:effectLst/>
                <a:uLnTx/>
                <a:uFillTx/>
                <a:latin typeface="Microsoft YaHei" panose="020B0503020204020204" pitchFamily="34" charset="-122"/>
                <a:ea typeface="Microsoft YaHei" panose="020B0503020204020204" pitchFamily="34" charset="-122"/>
                <a:cs typeface="+mn-cs"/>
              </a:rPr>
              <a:t>Matreja</a:t>
            </a:r>
          </a:p>
        </p:txBody>
      </p:sp>
      <p:sp>
        <p:nvSpPr>
          <p:cNvPr id="5" name="直角三角形 4"/>
          <p:cNvSpPr/>
          <p:nvPr/>
        </p:nvSpPr>
        <p:spPr>
          <a:xfrm flipH="1">
            <a:off x="8153400" y="2059157"/>
            <a:ext cx="990600" cy="3112294"/>
          </a:xfrm>
          <a:prstGeom prst="rtTriangle">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1" name="任意多边形 20"/>
          <p:cNvSpPr/>
          <p:nvPr/>
        </p:nvSpPr>
        <p:spPr>
          <a:xfrm>
            <a:off x="8512969" y="450"/>
            <a:ext cx="631031" cy="653654"/>
          </a:xfrm>
          <a:custGeom>
            <a:avLst/>
            <a:gdLst>
              <a:gd name="connsiteX0" fmla="*/ 111319 w 841828"/>
              <a:gd name="connsiteY0" fmla="*/ 0 h 870858"/>
              <a:gd name="connsiteX1" fmla="*/ 841828 w 841828"/>
              <a:gd name="connsiteY1" fmla="*/ 0 h 870858"/>
              <a:gd name="connsiteX2" fmla="*/ 841828 w 841828"/>
              <a:gd name="connsiteY2" fmla="*/ 781579 h 870858"/>
              <a:gd name="connsiteX3" fmla="*/ 756147 w 841828"/>
              <a:gd name="connsiteY3" fmla="*/ 828085 h 870858"/>
              <a:gd name="connsiteX4" fmla="*/ 544286 w 841828"/>
              <a:gd name="connsiteY4" fmla="*/ 870858 h 870858"/>
              <a:gd name="connsiteX5" fmla="*/ 0 w 841828"/>
              <a:gd name="connsiteY5" fmla="*/ 326572 h 870858"/>
              <a:gd name="connsiteX6" fmla="*/ 92955 w 841828"/>
              <a:gd name="connsiteY6" fmla="*/ 22257 h 87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1828" h="870858">
                <a:moveTo>
                  <a:pt x="111319" y="0"/>
                </a:moveTo>
                <a:lnTo>
                  <a:pt x="841828" y="0"/>
                </a:lnTo>
                <a:lnTo>
                  <a:pt x="841828" y="781579"/>
                </a:lnTo>
                <a:lnTo>
                  <a:pt x="756147" y="828085"/>
                </a:lnTo>
                <a:cubicBezTo>
                  <a:pt x="691029" y="855628"/>
                  <a:pt x="619436" y="870858"/>
                  <a:pt x="544286" y="870858"/>
                </a:cubicBezTo>
                <a:cubicBezTo>
                  <a:pt x="243685" y="870858"/>
                  <a:pt x="0" y="627173"/>
                  <a:pt x="0" y="326572"/>
                </a:cubicBezTo>
                <a:cubicBezTo>
                  <a:pt x="0" y="213847"/>
                  <a:pt x="34268" y="109125"/>
                  <a:pt x="92955" y="22257"/>
                </a:cubicBezTo>
                <a:close/>
              </a:path>
            </a:pathLst>
          </a:cu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8129588" y="245719"/>
            <a:ext cx="276225" cy="276225"/>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a:off x="8598694" y="731494"/>
            <a:ext cx="382191" cy="382191"/>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9" name="椭圆 18"/>
          <p:cNvSpPr/>
          <p:nvPr/>
        </p:nvSpPr>
        <p:spPr>
          <a:xfrm>
            <a:off x="8277225" y="731494"/>
            <a:ext cx="128588" cy="128588"/>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7" name="Title 6"/>
          <p:cNvSpPr>
            <a:spLocks noGrp="1"/>
          </p:cNvSpPr>
          <p:nvPr>
            <p:ph type="ctrTitle"/>
          </p:nvPr>
        </p:nvSpPr>
        <p:spPr/>
        <p:txBody>
          <a:bodyPr/>
          <a:lstStyle/>
          <a:p>
            <a:r>
              <a:rPr lang="en-US" dirty="0" smtClean="0"/>
              <a:t>THANK YOU</a:t>
            </a:r>
            <a:endParaRPr lang="en-US" dirty="0"/>
          </a:p>
        </p:txBody>
      </p:sp>
      <p:sp>
        <p:nvSpPr>
          <p:cNvPr id="8" name="Subtitle 7"/>
          <p:cNvSpPr>
            <a:spLocks noGrp="1"/>
          </p:cNvSpPr>
          <p:nvPr>
            <p:ph type="subTitle" idx="1"/>
          </p:nvPr>
        </p:nvSpPr>
        <p:spPr/>
        <p:txBody>
          <a:bodyPr/>
          <a:lstStyle/>
          <a:p>
            <a:r>
              <a:rPr lang="en-US" dirty="0" smtClean="0"/>
              <a:t>REGARDS:</a:t>
            </a:r>
          </a:p>
          <a:p>
            <a:r>
              <a:rPr lang="en-US" dirty="0" smtClean="0"/>
              <a:t>POONAM YADAV</a:t>
            </a:r>
            <a:endParaRPr lang="en-US" dirty="0"/>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45059" name="文本框 6"/>
          <p:cNvSpPr txBox="1"/>
          <p:nvPr/>
        </p:nvSpPr>
        <p:spPr>
          <a:xfrm>
            <a:off x="634604" y="152850"/>
            <a:ext cx="1981200" cy="368300"/>
          </a:xfrm>
          <a:prstGeom prst="rect">
            <a:avLst/>
          </a:prstGeom>
          <a:noFill/>
          <a:ln w="9525">
            <a:noFill/>
          </a:ln>
        </p:spPr>
        <p:txBody>
          <a:bodyPr>
            <a:spAutoFit/>
          </a:bodyPr>
          <a:lstStyle/>
          <a:p>
            <a:pPr lvl="0" eaLnBrk="1" hangingPunct="1"/>
            <a:r>
              <a:rPr lang="en-IN" altLang="zh-CN" b="1" dirty="0">
                <a:latin typeface="Microsoft YaHei" panose="020B0503020204020204" pitchFamily="34" charset="-122"/>
                <a:ea typeface="Microsoft YaHei" panose="020B0503020204020204" pitchFamily="34" charset="-122"/>
              </a:rPr>
              <a:t>Overview:</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4675585" y="1132735"/>
            <a:ext cx="3552825" cy="2969419"/>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mn-lt"/>
              <a:ea typeface="+mn-ea"/>
              <a:cs typeface="+mn-cs"/>
            </a:endParaRPr>
          </a:p>
        </p:txBody>
      </p:sp>
      <p:pic>
        <p:nvPicPr>
          <p:cNvPr id="45065" name="图片 13"/>
          <p:cNvPicPr>
            <a:picLocks noChangeAspect="1"/>
          </p:cNvPicPr>
          <p:nvPr/>
        </p:nvPicPr>
        <p:blipFill>
          <a:blip r:embed="rId2"/>
          <a:srcRect r="15011"/>
          <a:stretch>
            <a:fillRect/>
          </a:stretch>
        </p:blipFill>
        <p:spPr>
          <a:xfrm>
            <a:off x="634841" y="1132973"/>
            <a:ext cx="3772376" cy="2969419"/>
          </a:xfrm>
          <a:prstGeom prst="rect">
            <a:avLst/>
          </a:prstGeom>
          <a:noFill/>
          <a:ln w="9525" cap="flat" cmpd="sng">
            <a:solidFill>
              <a:srgbClr val="ADBACA"/>
            </a:solidFill>
            <a:prstDash val="solid"/>
            <a:miter/>
            <a:headEnd type="none" w="med" len="med"/>
            <a:tailEnd type="none" w="med" len="med"/>
          </a:ln>
        </p:spPr>
      </p:pic>
      <p:sp>
        <p:nvSpPr>
          <p:cNvPr id="45068" name="矩形 16"/>
          <p:cNvSpPr/>
          <p:nvPr/>
        </p:nvSpPr>
        <p:spPr>
          <a:xfrm>
            <a:off x="4930140" y="1845945"/>
            <a:ext cx="3070860" cy="1679575"/>
          </a:xfrm>
          <a:prstGeom prst="rect">
            <a:avLst/>
          </a:prstGeom>
          <a:solidFill>
            <a:schemeClr val="bg2"/>
          </a:solidFill>
          <a:ln w="9525">
            <a:noFill/>
          </a:ln>
        </p:spPr>
        <p:txBody>
          <a:bodyPr wrap="square" lIns="0" tIns="0" rIns="0" bIns="0">
            <a:spAutoFit/>
          </a:bodyPr>
          <a:lstStyle/>
          <a:p>
            <a:pPr>
              <a:buFont typeface="Wingdings" panose="05000000000000000000" pitchFamily="2" charset="2"/>
              <a:buChar char="ü"/>
            </a:pPr>
            <a:r>
              <a:rPr lang="en-US" sz="1050" dirty="0">
                <a:solidFill>
                  <a:schemeClr val="tx2"/>
                </a:solidFill>
                <a:latin typeface="Century" panose="02040604050505020304" pitchFamily="18" charset="0"/>
                <a:sym typeface="+mn-ea"/>
              </a:rPr>
              <a:t>In this particular presentation we will be looking on:</a:t>
            </a:r>
            <a:endParaRPr lang="en-US" sz="1050" dirty="0">
              <a:solidFill>
                <a:schemeClr val="tx2"/>
              </a:solidFill>
              <a:latin typeface="Century" panose="02040604050505020304" pitchFamily="18" charset="0"/>
            </a:endParaRPr>
          </a:p>
          <a:p>
            <a:pPr lvl="1"/>
            <a:r>
              <a:rPr lang="en-US" sz="1050" dirty="0">
                <a:solidFill>
                  <a:schemeClr val="tx2"/>
                </a:solidFill>
                <a:latin typeface="Century" panose="02040604050505020304" pitchFamily="18" charset="0"/>
                <a:sym typeface="+mn-ea"/>
              </a:rPr>
              <a:t>How to analyze the dataset of Micro Credit Defaulters.</a:t>
            </a:r>
            <a:endParaRPr lang="en-US" sz="1050" dirty="0">
              <a:solidFill>
                <a:schemeClr val="tx2"/>
              </a:solidFill>
              <a:latin typeface="Century" panose="02040604050505020304" pitchFamily="18" charset="0"/>
            </a:endParaRPr>
          </a:p>
          <a:p>
            <a:pPr lvl="1"/>
            <a:r>
              <a:rPr lang="en-US" sz="1050" dirty="0">
                <a:solidFill>
                  <a:schemeClr val="tx2"/>
                </a:solidFill>
                <a:latin typeface="Century" panose="02040604050505020304" pitchFamily="18" charset="0"/>
                <a:sym typeface="+mn-ea"/>
              </a:rPr>
              <a:t>What are the EDA steps in cleaning the dataset.</a:t>
            </a:r>
            <a:endParaRPr lang="en-US" sz="1050" dirty="0">
              <a:solidFill>
                <a:schemeClr val="tx2"/>
              </a:solidFill>
              <a:latin typeface="Century" panose="02040604050505020304" pitchFamily="18" charset="0"/>
            </a:endParaRPr>
          </a:p>
          <a:p>
            <a:pPr lvl="1"/>
            <a:r>
              <a:rPr lang="en-US" sz="1050" dirty="0">
                <a:solidFill>
                  <a:schemeClr val="tx2"/>
                </a:solidFill>
                <a:latin typeface="Century" panose="02040604050505020304" pitchFamily="18" charset="0"/>
                <a:sym typeface="+mn-ea"/>
              </a:rPr>
              <a:t>Overall analysis on the problem.</a:t>
            </a:r>
            <a:endParaRPr lang="en-US" sz="1050" dirty="0">
              <a:solidFill>
                <a:schemeClr val="tx2"/>
              </a:solidFill>
              <a:latin typeface="Century" panose="02040604050505020304" pitchFamily="18" charset="0"/>
            </a:endParaRPr>
          </a:p>
          <a:p>
            <a:pPr lvl="1"/>
            <a:r>
              <a:rPr lang="en-US" sz="1050" dirty="0">
                <a:solidFill>
                  <a:schemeClr val="tx2"/>
                </a:solidFill>
                <a:latin typeface="Century" panose="02040604050505020304" pitchFamily="18" charset="0"/>
                <a:sym typeface="+mn-ea"/>
              </a:rPr>
              <a:t>Model building from the cleaned dataset.</a:t>
            </a:r>
            <a:endParaRPr lang="en-US" sz="1050" dirty="0">
              <a:solidFill>
                <a:schemeClr val="tx2"/>
              </a:solidFill>
              <a:latin typeface="Century" panose="02040604050505020304" pitchFamily="18" charset="0"/>
            </a:endParaRPr>
          </a:p>
          <a:p>
            <a:pPr lvl="1"/>
            <a:r>
              <a:rPr lang="en-US" sz="1050" dirty="0">
                <a:solidFill>
                  <a:schemeClr val="tx2"/>
                </a:solidFill>
                <a:latin typeface="Century" panose="02040604050505020304" pitchFamily="18" charset="0"/>
                <a:sym typeface="+mn-ea"/>
              </a:rPr>
              <a:t>Predicting defaulters for saved model.</a:t>
            </a:r>
            <a:endParaRPr lang="en-US" sz="1050" dirty="0">
              <a:solidFill>
                <a:schemeClr val="tx2"/>
              </a:solidFill>
              <a:latin typeface="Century" panose="02040604050505020304" pitchFamily="18" charset="0"/>
            </a:endParaRPr>
          </a:p>
          <a:p>
            <a:pPr lvl="0" defTabSz="1216025" eaLnBrk="1" hangingPunct="1">
              <a:lnSpc>
                <a:spcPct val="120000"/>
              </a:lnSpc>
              <a:spcBef>
                <a:spcPct val="20000"/>
              </a:spcBef>
            </a:pPr>
            <a:endParaRPr lang="zh-CN" altLang="en-US" sz="105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文本框 6"/>
          <p:cNvSpPr txBox="1"/>
          <p:nvPr/>
        </p:nvSpPr>
        <p:spPr>
          <a:xfrm>
            <a:off x="217170" y="836295"/>
            <a:ext cx="8926830" cy="4307840"/>
          </a:xfrm>
          <a:prstGeom prst="rect">
            <a:avLst/>
          </a:prstGeom>
          <a:noFill/>
          <a:ln w="9525">
            <a:noFill/>
          </a:ln>
        </p:spPr>
        <p:txBody>
          <a:bodyPr wrap="square">
            <a:spAutoFit/>
          </a:bodyPr>
          <a:lstStyle/>
          <a:p>
            <a:pPr lvl="0" eaLnBrk="1" hangingPunct="1"/>
            <a:r>
              <a:rPr lang="en-IN" dirty="0">
                <a:sym typeface="+mn-ea"/>
              </a:rPr>
              <a:t> </a:t>
            </a:r>
            <a:r>
              <a:rPr lang="en-IN" sz="1600" dirty="0">
                <a:effectLst/>
                <a:latin typeface="Century" panose="02040604050505020304" pitchFamily="18" charset="0"/>
                <a:ea typeface="Calibri" panose="020F0502020204030204" pitchFamily="34" charset="0"/>
                <a:cs typeface="Times New Roman" panose="02020603050405020304" pitchFamily="18" charset="0"/>
                <a:sym typeface="+mn-ea"/>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lvl="0" eaLnBrk="1" hangingPunct="1"/>
            <a:endParaRPr lang="zh-CN" altLang="en-US" sz="1600" b="1" dirty="0">
              <a:latin typeface="Microsoft YaHei" panose="020B0503020204020204" pitchFamily="34" charset="-122"/>
              <a:ea typeface="Microsoft YaHei" panose="020B0503020204020204" pitchFamily="34" charset="-122"/>
            </a:endParaRP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46099" name="Picture 6"/>
          <p:cNvPicPr>
            <a:picLocks noChangeAspect="1"/>
          </p:cNvPicPr>
          <p:nvPr/>
        </p:nvPicPr>
        <p:blipFill>
          <a:blip r:embed="rId2"/>
          <a:stretch>
            <a:fillRect/>
          </a:stretch>
        </p:blipFill>
        <p:spPr>
          <a:xfrm>
            <a:off x="795020" y="1038225"/>
            <a:ext cx="1092200" cy="1034415"/>
          </a:xfrm>
          <a:prstGeom prst="rect">
            <a:avLst/>
          </a:prstGeom>
          <a:noFill/>
          <a:ln w="9525">
            <a:noFill/>
          </a:ln>
        </p:spPr>
      </p:pic>
      <p:sp>
        <p:nvSpPr>
          <p:cNvPr id="21" name="圆角矩形 20"/>
          <p:cNvSpPr/>
          <p:nvPr/>
        </p:nvSpPr>
        <p:spPr>
          <a:xfrm>
            <a:off x="3137456" y="245560"/>
            <a:ext cx="2459831" cy="346472"/>
          </a:xfrm>
          <a:prstGeom prst="round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46095" name="文本框 21"/>
          <p:cNvSpPr txBox="1"/>
          <p:nvPr/>
        </p:nvSpPr>
        <p:spPr>
          <a:xfrm>
            <a:off x="2614930" y="245745"/>
            <a:ext cx="3444240" cy="368300"/>
          </a:xfrm>
          <a:prstGeom prst="rect">
            <a:avLst/>
          </a:prstGeom>
          <a:noFill/>
          <a:ln w="9525">
            <a:noFill/>
          </a:ln>
        </p:spPr>
        <p:txBody>
          <a:bodyPr wrap="square">
            <a:spAutoFit/>
          </a:bodyPr>
          <a:lstStyle/>
          <a:p>
            <a:pPr lvl="0" algn="ctr" defTabSz="1216025" eaLnBrk="1" hangingPunct="1">
              <a:spcBef>
                <a:spcPct val="20000"/>
              </a:spcBef>
            </a:pPr>
            <a:r>
              <a:rPr lang="en-IN" altLang="zh-CN" b="1" dirty="0">
                <a:solidFill>
                  <a:schemeClr val="bg1"/>
                </a:solidFill>
                <a:latin typeface="Arial" panose="020B0604020202020204" pitchFamily="34" charset="0"/>
                <a:ea typeface="Microsoft YaHei" panose="020B0503020204020204" pitchFamily="34" charset="-122"/>
                <a:sym typeface="Arial" panose="020B0604020202020204" pitchFamily="34" charset="0"/>
              </a:rPr>
              <a:t>Problem Statement:</a:t>
            </a:r>
          </a:p>
        </p:txBody>
      </p:sp>
      <p:grpSp>
        <p:nvGrpSpPr>
          <p:cNvPr id="48130" name="组合 5"/>
          <p:cNvGrpSpPr/>
          <p:nvPr/>
        </p:nvGrpSpPr>
        <p:grpSpPr>
          <a:xfrm>
            <a:off x="2524999" y="255720"/>
            <a:ext cx="347663" cy="348854"/>
            <a:chOff x="2104571" y="1899053"/>
            <a:chExt cx="2986026" cy="2986020"/>
          </a:xfrm>
        </p:grpSpPr>
        <p:sp>
          <p:nvSpPr>
            <p:cNvPr id="3"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组合 5"/>
          <p:cNvGrpSpPr/>
          <p:nvPr/>
        </p:nvGrpSpPr>
        <p:grpSpPr>
          <a:xfrm>
            <a:off x="2834879" y="29572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48131" name="文本框 6"/>
          <p:cNvSpPr txBox="1"/>
          <p:nvPr/>
        </p:nvSpPr>
        <p:spPr>
          <a:xfrm>
            <a:off x="3284855" y="285750"/>
            <a:ext cx="4041775"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Exploratory Data Analysis:</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a:off x="2237661" y="1212427"/>
            <a:ext cx="686991" cy="686991"/>
          </a:xfrm>
          <a:prstGeom prst="ellipse">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48142" name="Freeform 251"/>
          <p:cNvSpPr>
            <a:spLocks noEditPoints="1"/>
          </p:cNvSpPr>
          <p:nvPr/>
        </p:nvSpPr>
        <p:spPr>
          <a:xfrm flipV="1">
            <a:off x="2444115" y="1432560"/>
            <a:ext cx="274955" cy="246380"/>
          </a:xfrm>
          <a:custGeom>
            <a:avLst/>
            <a:gdLst/>
            <a:ahLst/>
            <a:cxnLst>
              <a:cxn ang="0">
                <a:pos x="323156" y="232955"/>
              </a:cxn>
              <a:cxn ang="0">
                <a:pos x="284280" y="83718"/>
              </a:cxn>
              <a:cxn ang="0">
                <a:pos x="98405" y="43679"/>
              </a:cxn>
              <a:cxn ang="0">
                <a:pos x="38876" y="3640"/>
              </a:cxn>
              <a:cxn ang="0">
                <a:pos x="14578" y="15773"/>
              </a:cxn>
              <a:cxn ang="0">
                <a:pos x="74107" y="69158"/>
              </a:cxn>
              <a:cxn ang="0">
                <a:pos x="160363" y="302113"/>
              </a:cxn>
              <a:cxn ang="0">
                <a:pos x="365676" y="315459"/>
              </a:cxn>
              <a:cxn ang="0">
                <a:pos x="323156" y="232955"/>
              </a:cxn>
              <a:cxn ang="0">
                <a:pos x="293999" y="281487"/>
              </a:cxn>
              <a:cxn ang="0">
                <a:pos x="291569" y="282700"/>
              </a:cxn>
              <a:cxn ang="0">
                <a:pos x="289139" y="281487"/>
              </a:cxn>
              <a:cxn ang="0">
                <a:pos x="193164" y="167436"/>
              </a:cxn>
              <a:cxn ang="0">
                <a:pos x="128776" y="90998"/>
              </a:cxn>
              <a:cxn ang="0">
                <a:pos x="128776" y="86145"/>
              </a:cxn>
              <a:cxn ang="0">
                <a:pos x="132421" y="86145"/>
              </a:cxn>
              <a:cxn ang="0">
                <a:pos x="216247" y="148023"/>
              </a:cxn>
              <a:cxn ang="0">
                <a:pos x="295214" y="277847"/>
              </a:cxn>
              <a:cxn ang="0">
                <a:pos x="293999" y="281487"/>
              </a:cxn>
            </a:cxnLst>
            <a:rect l="0" t="0" r="0" b="0"/>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alpha val="100000"/>
            </a:schemeClr>
          </a:solidFill>
          <a:ln w="9525">
            <a:noFill/>
          </a:ln>
        </p:spPr>
        <p:txBody>
          <a:bodyPr/>
          <a:lstStyle/>
          <a:p>
            <a:endParaRPr lang="zh-CN" altLang="en-US" sz="1350"/>
          </a:p>
        </p:txBody>
      </p:sp>
      <p:sp>
        <p:nvSpPr>
          <p:cNvPr id="48147" name="矩形 28"/>
          <p:cNvSpPr/>
          <p:nvPr/>
        </p:nvSpPr>
        <p:spPr>
          <a:xfrm>
            <a:off x="3169285" y="1271270"/>
            <a:ext cx="5502910" cy="2762250"/>
          </a:xfrm>
          <a:prstGeom prst="rect">
            <a:avLst/>
          </a:prstGeom>
          <a:noFill/>
          <a:ln w="9525">
            <a:noFill/>
          </a:ln>
        </p:spPr>
        <p:txBody>
          <a:bodyPr wrap="square" lIns="0" tIns="0" rIns="0" bIns="0">
            <a:spAutoFit/>
          </a:bodyPr>
          <a:lstStyle/>
          <a:p>
            <a:pPr marL="342900" lvl="0" indent="-342900">
              <a:lnSpc>
                <a:spcPct val="107000"/>
              </a:lnSpc>
              <a:buFont typeface="Wingdings" panose="05000000000000000000" pitchFamily="2" charset="2"/>
              <a:buChar char=""/>
            </a:pPr>
            <a:r>
              <a:rPr lang="en-IN" sz="1400" dirty="0">
                <a:latin typeface="Century" panose="02040604050505020304" pitchFamily="18" charset="0"/>
                <a:sym typeface="+mn-ea"/>
              </a:rPr>
              <a:t> </a:t>
            </a:r>
            <a:r>
              <a:rPr lang="en-IN" sz="1400" dirty="0">
                <a:latin typeface="Century" panose="02040604050505020304" pitchFamily="18" charset="0"/>
                <a:cs typeface="Calibri" panose="020F0502020204030204" pitchFamily="34" charset="0"/>
                <a:sym typeface="+mn-ea"/>
              </a:rPr>
              <a:t> First,</a:t>
            </a: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I have imported all required libraries and I have imported the dataset which was in csv format.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Then I did all th</a:t>
            </a:r>
            <a:r>
              <a:rPr lang="en-IN" sz="1400" dirty="0">
                <a:effectLst/>
                <a:latin typeface="Century" panose="02040604050505020304" pitchFamily="18" charset="0"/>
                <a:ea typeface="Calibri" panose="020F0502020204030204" pitchFamily="34" charset="0"/>
                <a:cs typeface="Calibri" panose="020F0502020204030204" pitchFamily="34" charset="0"/>
                <a:sym typeface="+mn-ea"/>
              </a:rPr>
              <a:t>e  statistical analysis like checking shape, </a:t>
            </a:r>
            <a:r>
              <a:rPr lang="en-IN" sz="1400" dirty="0" err="1">
                <a:effectLst/>
                <a:latin typeface="Century" panose="02040604050505020304" pitchFamily="18" charset="0"/>
                <a:ea typeface="Calibri" panose="020F0502020204030204" pitchFamily="34" charset="0"/>
                <a:cs typeface="Calibri" panose="020F0502020204030204" pitchFamily="34" charset="0"/>
                <a:sym typeface="+mn-ea"/>
              </a:rPr>
              <a:t>nunique</a:t>
            </a:r>
            <a:r>
              <a:rPr lang="en-IN" sz="1400" dirty="0">
                <a:effectLst/>
                <a:latin typeface="Century" panose="02040604050505020304" pitchFamily="18" charset="0"/>
                <a:ea typeface="Calibri" panose="020F0502020204030204" pitchFamily="34" charset="0"/>
                <a:cs typeface="Calibri" panose="020F0502020204030204" pitchFamily="34" charset="0"/>
                <a:sym typeface="+mn-ea"/>
              </a:rPr>
              <a:t>, value counts, info, describe etc…..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Calibri" panose="020F0502020204030204" pitchFamily="34" charset="0"/>
                <a:sym typeface="+mn-ea"/>
              </a:rPr>
              <a:t>While checking the </a:t>
            </a:r>
            <a:r>
              <a:rPr lang="en-IN" sz="1400" dirty="0">
                <a:latin typeface="Century" panose="02040604050505020304" pitchFamily="18" charset="0"/>
                <a:ea typeface="Calibri" panose="020F0502020204030204" pitchFamily="34" charset="0"/>
                <a:cs typeface="Calibri" panose="020F0502020204030204" pitchFamily="34" charset="0"/>
                <a:sym typeface="+mn-ea"/>
              </a:rPr>
              <a:t>value counts</a:t>
            </a:r>
            <a:r>
              <a:rPr lang="en-IN" sz="1400" dirty="0">
                <a:effectLst/>
                <a:latin typeface="Century" panose="02040604050505020304" pitchFamily="18" charset="0"/>
                <a:ea typeface="Calibri" panose="020F0502020204030204" pitchFamily="34" charset="0"/>
                <a:cs typeface="Calibri" panose="020F0502020204030204" pitchFamily="34" charset="0"/>
                <a:sym typeface="+mn-ea"/>
              </a:rPr>
              <a:t> of the datasets I found some columns with more than 90% </a:t>
            </a:r>
            <a:r>
              <a:rPr lang="en-IN" sz="1400" dirty="0">
                <a:latin typeface="Century" panose="02040604050505020304" pitchFamily="18" charset="0"/>
                <a:ea typeface="Calibri" panose="020F0502020204030204" pitchFamily="34" charset="0"/>
                <a:cs typeface="Calibri" panose="020F0502020204030204" pitchFamily="34" charset="0"/>
                <a:sym typeface="+mn-ea"/>
              </a:rPr>
              <a:t>zero</a:t>
            </a:r>
            <a:r>
              <a:rPr lang="en-IN" sz="1400" dirty="0">
                <a:effectLst/>
                <a:latin typeface="Century" panose="02040604050505020304" pitchFamily="18" charset="0"/>
                <a:ea typeface="Calibri" panose="020F0502020204030204" pitchFamily="34" charset="0"/>
                <a:cs typeface="Calibri" panose="020F0502020204030204" pitchFamily="34" charset="0"/>
                <a:sym typeface="+mn-ea"/>
              </a:rPr>
              <a:t> values and some with more than 70% zero values, so these columns will create skewness in datasets so I decided to drop those columns.</a:t>
            </a:r>
            <a:endParaRPr lang="en-IN" sz="1400" dirty="0">
              <a:effectLst/>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107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When i Checked for the null values I found there is no null values in the dataset.</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Calibri" panose="020F0502020204030204" pitchFamily="34" charset="0"/>
                <a:sym typeface="+mn-ea"/>
              </a:rPr>
              <a:t>Then I have extracted day, month, year fro</a:t>
            </a:r>
            <a:r>
              <a:rPr lang="en-IN" sz="1400" dirty="0">
                <a:latin typeface="Century" panose="02040604050505020304" pitchFamily="18" charset="0"/>
                <a:ea typeface="Calibri" panose="020F0502020204030204" pitchFamily="34" charset="0"/>
                <a:cs typeface="Calibri" panose="020F0502020204030204" pitchFamily="34" charset="0"/>
                <a:sym typeface="+mn-ea"/>
              </a:rPr>
              <a:t>m pdate.</a:t>
            </a:r>
            <a:endParaRPr lang="en-IN" sz="1400" dirty="0">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pPr>
            <a:endPar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组合 5"/>
          <p:cNvGrpSpPr/>
          <p:nvPr/>
        </p:nvGrpSpPr>
        <p:grpSpPr>
          <a:xfrm>
            <a:off x="2405619" y="8490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49155" name="文本框 6"/>
          <p:cNvSpPr txBox="1"/>
          <p:nvPr/>
        </p:nvSpPr>
        <p:spPr>
          <a:xfrm>
            <a:off x="1828165" y="40640"/>
            <a:ext cx="3734435" cy="737235"/>
          </a:xfrm>
          <a:prstGeom prst="rect">
            <a:avLst/>
          </a:prstGeom>
          <a:noFill/>
          <a:ln w="9525">
            <a:noFill/>
          </a:ln>
        </p:spPr>
        <p:txBody>
          <a:bodyPr wrap="square">
            <a:spAutoFit/>
          </a:bodyPr>
          <a:lstStyle/>
          <a:p>
            <a:pPr lvl="0" eaLnBrk="1" hangingPunct="1"/>
            <a:r>
              <a:rPr lang="en-IN" altLang="zh-CN" sz="2400" b="1" dirty="0">
                <a:latin typeface="Microsoft YaHei" panose="020B0503020204020204" pitchFamily="34" charset="-122"/>
                <a:ea typeface="Microsoft YaHei" panose="020B0503020204020204" pitchFamily="34" charset="-122"/>
              </a:rPr>
              <a:t>	Visualization:</a:t>
            </a:r>
            <a:r>
              <a:rPr lang="en-IN" altLang="zh-CN" b="1" dirty="0">
                <a:latin typeface="Microsoft YaHei" panose="020B0503020204020204" pitchFamily="34" charset="-122"/>
                <a:ea typeface="Microsoft YaHei" panose="020B0503020204020204" pitchFamily="34" charset="-122"/>
              </a:rPr>
              <a:t> </a:t>
            </a:r>
          </a:p>
          <a:p>
            <a:pPr lvl="0" eaLnBrk="1" hangingPunct="1"/>
            <a:r>
              <a:rPr lang="en-IN" altLang="zh-CN" b="1" dirty="0">
                <a:latin typeface="Microsoft YaHei" panose="020B0503020204020204" pitchFamily="34" charset="-122"/>
                <a:ea typeface="Microsoft YaHei" panose="020B0503020204020204" pitchFamily="34" charset="-122"/>
              </a:rPr>
              <a:t>	</a:t>
            </a:r>
            <a:r>
              <a:rPr lang="en-IN" altLang="zh-CN" b="1" u="sng" dirty="0">
                <a:latin typeface="Microsoft YaHei" panose="020B0503020204020204" pitchFamily="34" charset="-122"/>
                <a:ea typeface="Microsoft YaHei" panose="020B0503020204020204" pitchFamily="34" charset="-122"/>
              </a:rPr>
              <a:t>Univariate Analysis:</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Grp="1" noChangeAspect="1"/>
          </p:cNvPicPr>
          <p:nvPr>
            <p:ph type="pic" sz="quarter" idx="10"/>
          </p:nvPr>
        </p:nvPicPr>
        <p:blipFill>
          <a:blip r:embed="rId2"/>
          <a:stretch>
            <a:fillRect/>
          </a:stretch>
        </p:blipFill>
        <p:spPr>
          <a:xfrm>
            <a:off x="-635" y="649605"/>
            <a:ext cx="1140460" cy="1948815"/>
          </a:xfrm>
          <a:prstGeom prst="rect">
            <a:avLst/>
          </a:prstGeom>
        </p:spPr>
      </p:pic>
      <p:pic>
        <p:nvPicPr>
          <p:cNvPr id="4" name="Picture 3"/>
          <p:cNvPicPr>
            <a:picLocks noChangeAspect="1"/>
          </p:cNvPicPr>
          <p:nvPr/>
        </p:nvPicPr>
        <p:blipFill>
          <a:blip r:embed="rId3"/>
          <a:stretch>
            <a:fillRect/>
          </a:stretch>
        </p:blipFill>
        <p:spPr>
          <a:xfrm>
            <a:off x="-142875" y="2686685"/>
            <a:ext cx="1282700" cy="2160905"/>
          </a:xfrm>
          <a:prstGeom prst="rect">
            <a:avLst/>
          </a:prstGeom>
        </p:spPr>
      </p:pic>
      <p:pic>
        <p:nvPicPr>
          <p:cNvPr id="7" name="Picture 6"/>
          <p:cNvPicPr>
            <a:picLocks noChangeAspect="1"/>
          </p:cNvPicPr>
          <p:nvPr/>
        </p:nvPicPr>
        <p:blipFill>
          <a:blip r:embed="rId4"/>
          <a:stretch>
            <a:fillRect/>
          </a:stretch>
        </p:blipFill>
        <p:spPr>
          <a:xfrm>
            <a:off x="1139825" y="640715"/>
            <a:ext cx="1262380" cy="1948180"/>
          </a:xfrm>
          <a:prstGeom prst="rect">
            <a:avLst/>
          </a:prstGeom>
        </p:spPr>
      </p:pic>
      <p:pic>
        <p:nvPicPr>
          <p:cNvPr id="21" name="Picture 20"/>
          <p:cNvPicPr>
            <a:picLocks noChangeAspect="1"/>
          </p:cNvPicPr>
          <p:nvPr/>
        </p:nvPicPr>
        <p:blipFill>
          <a:blip r:embed="rId5"/>
          <a:stretch>
            <a:fillRect/>
          </a:stretch>
        </p:blipFill>
        <p:spPr>
          <a:xfrm>
            <a:off x="1139825" y="2621915"/>
            <a:ext cx="1262380" cy="2120900"/>
          </a:xfrm>
          <a:prstGeom prst="rect">
            <a:avLst/>
          </a:prstGeom>
        </p:spPr>
      </p:pic>
      <p:pic>
        <p:nvPicPr>
          <p:cNvPr id="24" name="Picture 23"/>
          <p:cNvPicPr>
            <a:picLocks noChangeAspect="1"/>
          </p:cNvPicPr>
          <p:nvPr/>
        </p:nvPicPr>
        <p:blipFill>
          <a:blip r:embed="rId6"/>
          <a:stretch>
            <a:fillRect/>
          </a:stretch>
        </p:blipFill>
        <p:spPr>
          <a:xfrm>
            <a:off x="2402205" y="777875"/>
            <a:ext cx="1411605" cy="4069715"/>
          </a:xfrm>
          <a:prstGeom prst="rect">
            <a:avLst/>
          </a:prstGeom>
        </p:spPr>
      </p:pic>
      <p:pic>
        <p:nvPicPr>
          <p:cNvPr id="27" name="Picture 26"/>
          <p:cNvPicPr>
            <a:picLocks noChangeAspect="1"/>
          </p:cNvPicPr>
          <p:nvPr/>
        </p:nvPicPr>
        <p:blipFill>
          <a:blip r:embed="rId7"/>
          <a:stretch>
            <a:fillRect/>
          </a:stretch>
        </p:blipFill>
        <p:spPr>
          <a:xfrm>
            <a:off x="3813810" y="777875"/>
            <a:ext cx="1295400" cy="4134485"/>
          </a:xfrm>
          <a:prstGeom prst="rect">
            <a:avLst/>
          </a:prstGeom>
        </p:spPr>
      </p:pic>
      <p:pic>
        <p:nvPicPr>
          <p:cNvPr id="30" name="Picture 29"/>
          <p:cNvPicPr>
            <a:picLocks noChangeAspect="1"/>
          </p:cNvPicPr>
          <p:nvPr/>
        </p:nvPicPr>
        <p:blipFill>
          <a:blip r:embed="rId8"/>
          <a:stretch>
            <a:fillRect/>
          </a:stretch>
        </p:blipFill>
        <p:spPr>
          <a:xfrm>
            <a:off x="5109210" y="640715"/>
            <a:ext cx="1262380" cy="4069080"/>
          </a:xfrm>
          <a:prstGeom prst="rect">
            <a:avLst/>
          </a:prstGeom>
        </p:spPr>
      </p:pic>
      <p:pic>
        <p:nvPicPr>
          <p:cNvPr id="33" name="Picture 32"/>
          <p:cNvPicPr>
            <a:picLocks noChangeAspect="1"/>
          </p:cNvPicPr>
          <p:nvPr/>
        </p:nvPicPr>
        <p:blipFill>
          <a:blip r:embed="rId9"/>
          <a:stretch>
            <a:fillRect/>
          </a:stretch>
        </p:blipFill>
        <p:spPr>
          <a:xfrm>
            <a:off x="6371590" y="673100"/>
            <a:ext cx="1208405" cy="4102100"/>
          </a:xfrm>
          <a:prstGeom prst="rect">
            <a:avLst/>
          </a:prstGeom>
        </p:spPr>
      </p:pic>
      <p:pic>
        <p:nvPicPr>
          <p:cNvPr id="36" name="Picture 35"/>
          <p:cNvPicPr>
            <a:picLocks noChangeAspect="1"/>
          </p:cNvPicPr>
          <p:nvPr/>
        </p:nvPicPr>
        <p:blipFill>
          <a:blip r:embed="rId10"/>
          <a:stretch>
            <a:fillRect/>
          </a:stretch>
        </p:blipFill>
        <p:spPr>
          <a:xfrm>
            <a:off x="7666990" y="731520"/>
            <a:ext cx="1259205" cy="4043680"/>
          </a:xfrm>
          <a:prstGeom prst="rect">
            <a:avLst/>
          </a:prstGeom>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组合 5"/>
          <p:cNvGrpSpPr/>
          <p:nvPr/>
        </p:nvGrpSpPr>
        <p:grpSpPr>
          <a:xfrm>
            <a:off x="2177654" y="41891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0179" name="文本框 6"/>
          <p:cNvSpPr txBox="1"/>
          <p:nvPr/>
        </p:nvSpPr>
        <p:spPr>
          <a:xfrm>
            <a:off x="3131185" y="419100"/>
            <a:ext cx="3131820"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Univariate Target Column:</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Grp="1" noChangeAspect="1"/>
          </p:cNvPicPr>
          <p:nvPr>
            <p:ph type="pic" sz="quarter" idx="10"/>
          </p:nvPr>
        </p:nvPicPr>
        <p:blipFill>
          <a:blip r:embed="rId2"/>
          <a:srcRect t="29505" b="29505"/>
          <a:stretch>
            <a:fillRect/>
          </a:stretch>
        </p:blipFill>
        <p:spPr>
          <a:prstGeom prst="rect">
            <a:avLst/>
          </a:prstGeom>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组合 5"/>
          <p:cNvGrpSpPr/>
          <p:nvPr/>
        </p:nvGrpSpPr>
        <p:grpSpPr>
          <a:xfrm>
            <a:off x="2898379" y="16301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1203" name="文本框 6"/>
          <p:cNvSpPr txBox="1"/>
          <p:nvPr/>
        </p:nvSpPr>
        <p:spPr>
          <a:xfrm>
            <a:off x="3442335" y="153035"/>
            <a:ext cx="2456180"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Bivariate Analysis:</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Grp="1" noChangeAspect="1"/>
          </p:cNvPicPr>
          <p:nvPr>
            <p:ph type="pic" sz="quarter" idx="10"/>
          </p:nvPr>
        </p:nvPicPr>
        <p:blipFill>
          <a:blip r:embed="rId2"/>
          <a:stretch>
            <a:fillRect/>
          </a:stretch>
        </p:blipFill>
        <p:spPr>
          <a:xfrm>
            <a:off x="0" y="511810"/>
            <a:ext cx="2362835" cy="4338320"/>
          </a:xfrm>
          <a:prstGeom prst="rect">
            <a:avLst/>
          </a:prstGeom>
        </p:spPr>
      </p:pic>
      <p:pic>
        <p:nvPicPr>
          <p:cNvPr id="4" name="Picture 3"/>
          <p:cNvPicPr>
            <a:picLocks noChangeAspect="1"/>
          </p:cNvPicPr>
          <p:nvPr/>
        </p:nvPicPr>
        <p:blipFill>
          <a:blip r:embed="rId3"/>
          <a:stretch>
            <a:fillRect/>
          </a:stretch>
        </p:blipFill>
        <p:spPr>
          <a:xfrm>
            <a:off x="2362835" y="521970"/>
            <a:ext cx="2499360" cy="4399915"/>
          </a:xfrm>
          <a:prstGeom prst="rect">
            <a:avLst/>
          </a:prstGeom>
        </p:spPr>
      </p:pic>
      <p:pic>
        <p:nvPicPr>
          <p:cNvPr id="7" name="Picture 6"/>
          <p:cNvPicPr>
            <a:picLocks noChangeAspect="1"/>
          </p:cNvPicPr>
          <p:nvPr/>
        </p:nvPicPr>
        <p:blipFill>
          <a:blip r:embed="rId4"/>
          <a:stretch>
            <a:fillRect/>
          </a:stretch>
        </p:blipFill>
        <p:spPr>
          <a:xfrm>
            <a:off x="4862195" y="511810"/>
            <a:ext cx="2172970" cy="4328795"/>
          </a:xfrm>
          <a:prstGeom prst="rect">
            <a:avLst/>
          </a:prstGeom>
        </p:spPr>
      </p:pic>
      <p:pic>
        <p:nvPicPr>
          <p:cNvPr id="22" name="Picture 21"/>
          <p:cNvPicPr>
            <a:picLocks noChangeAspect="1"/>
          </p:cNvPicPr>
          <p:nvPr/>
        </p:nvPicPr>
        <p:blipFill>
          <a:blip r:embed="rId5"/>
          <a:stretch>
            <a:fillRect/>
          </a:stretch>
        </p:blipFill>
        <p:spPr>
          <a:xfrm>
            <a:off x="7035165" y="511810"/>
            <a:ext cx="2019300" cy="4328795"/>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组合 5"/>
          <p:cNvGrpSpPr/>
          <p:nvPr/>
        </p:nvGrpSpPr>
        <p:grpSpPr>
          <a:xfrm>
            <a:off x="2473564" y="16301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2227" name="文本框 6"/>
          <p:cNvSpPr txBox="1"/>
          <p:nvPr/>
        </p:nvSpPr>
        <p:spPr>
          <a:xfrm>
            <a:off x="3128645" y="153035"/>
            <a:ext cx="3369945" cy="368300"/>
          </a:xfrm>
          <a:prstGeom prst="rect">
            <a:avLst/>
          </a:prstGeom>
          <a:noFill/>
          <a:ln w="9525">
            <a:noFill/>
          </a:ln>
        </p:spPr>
        <p:txBody>
          <a:bodyPr wrap="square">
            <a:spAutoFit/>
          </a:bodyPr>
          <a:lstStyle/>
          <a:p>
            <a:pPr lvl="0" eaLnBrk="1" hangingPunct="1"/>
            <a:r>
              <a:rPr lang="en-IN" altLang="zh-CN" b="1" dirty="0">
                <a:latin typeface="Microsoft YaHei" panose="020B0503020204020204" pitchFamily="34" charset="-122"/>
                <a:ea typeface="Microsoft YaHei" panose="020B0503020204020204" pitchFamily="34" charset="-122"/>
              </a:rPr>
              <a:t>Bivariate Analysis: (Cont.) </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Grp="1" noChangeAspect="1"/>
          </p:cNvPicPr>
          <p:nvPr>
            <p:ph type="pic" sz="quarter" idx="10"/>
          </p:nvPr>
        </p:nvPicPr>
        <p:blipFill>
          <a:blip r:embed="rId2"/>
          <a:stretch>
            <a:fillRect/>
          </a:stretch>
        </p:blipFill>
        <p:spPr>
          <a:xfrm>
            <a:off x="195580" y="777875"/>
            <a:ext cx="2637155" cy="4153535"/>
          </a:xfrm>
          <a:prstGeom prst="rect">
            <a:avLst/>
          </a:prstGeom>
        </p:spPr>
      </p:pic>
      <p:pic>
        <p:nvPicPr>
          <p:cNvPr id="4" name="Picture 3"/>
          <p:cNvPicPr>
            <a:picLocks noChangeAspect="1"/>
          </p:cNvPicPr>
          <p:nvPr/>
        </p:nvPicPr>
        <p:blipFill>
          <a:blip r:embed="rId3"/>
          <a:stretch>
            <a:fillRect/>
          </a:stretch>
        </p:blipFill>
        <p:spPr>
          <a:xfrm>
            <a:off x="3305175" y="776605"/>
            <a:ext cx="2533650" cy="4085590"/>
          </a:xfrm>
          <a:prstGeom prst="rect">
            <a:avLst/>
          </a:prstGeom>
        </p:spPr>
      </p:pic>
      <p:pic>
        <p:nvPicPr>
          <p:cNvPr id="7" name="Picture 6"/>
          <p:cNvPicPr>
            <a:picLocks noChangeAspect="1"/>
          </p:cNvPicPr>
          <p:nvPr/>
        </p:nvPicPr>
        <p:blipFill>
          <a:blip r:embed="rId4"/>
          <a:stretch>
            <a:fillRect/>
          </a:stretch>
        </p:blipFill>
        <p:spPr>
          <a:xfrm>
            <a:off x="6344920" y="777240"/>
            <a:ext cx="2571750" cy="4084955"/>
          </a:xfrm>
          <a:prstGeom prst="rect">
            <a:avLst/>
          </a:prstGeom>
        </p:spPr>
      </p:pic>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TotalTime>
  <Words>2481</Words>
  <Application>Microsoft Office PowerPoint</Application>
  <PresentationFormat>On-screen Show (16:9)</PresentationFormat>
  <Paragraphs>88</Paragraphs>
  <Slides>24</Slides>
  <Notes>4</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24</vt:i4>
      </vt:variant>
    </vt:vector>
  </HeadingPairs>
  <TitlesOfParts>
    <vt:vector size="41" baseType="lpstr">
      <vt:lpstr>맑은 고딕</vt:lpstr>
      <vt:lpstr>Microsoft YaHei</vt:lpstr>
      <vt:lpstr>SimSun</vt:lpstr>
      <vt:lpstr>SimSun</vt:lpstr>
      <vt:lpstr>Arial</vt:lpstr>
      <vt:lpstr>Calibri</vt:lpstr>
      <vt:lpstr>Calibri Light</vt:lpstr>
      <vt:lpstr>Century</vt:lpstr>
      <vt:lpstr>等线</vt:lpstr>
      <vt:lpstr>Roboto Condensed</vt:lpstr>
      <vt:lpstr>Segoe UI</vt:lpstr>
      <vt:lpstr>Segoe UI Semilight</vt:lpstr>
      <vt:lpstr>Source Sans Pro</vt:lpstr>
      <vt:lpstr>Source Sans Pro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Bivariate Analysis: (Cont.)</vt:lpstr>
      <vt:lpstr>Multivariate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topppt.cn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poonam</cp:lastModifiedBy>
  <cp:revision>26</cp:revision>
  <dcterms:created xsi:type="dcterms:W3CDTF">2021-07-15T01:57:00Z</dcterms:created>
  <dcterms:modified xsi:type="dcterms:W3CDTF">2022-09-08T07:18:20Z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1033-11.2.0.10307</vt:lpwstr>
  </property>
  <property fmtid="{D5CDD505-2E9C-101B-9397-08002B2CF9AE}" pid="3" name="ICV">
    <vt:lpwstr>F0C7143561DD4536BF14FB379193D467</vt:lpwstr>
  </property>
</Properties>
</file>