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tableStyles" Target="tableStyle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9CA305-2F4F-45D4-AD4D-358E950E3E19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26854D-88EA-4EC1-81EF-4C3374288BE9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7A9AF6-5491-4FCC-B822-9112FB13A61A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113DF6-FCB5-4E58-8341-EE84848E1E4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8CE3AE-FEA9-4F3B-AC8B-DF8BB8BD0DF4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7631B8-8558-4787-BCB3-B9D2C9D49AC9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CF392D-9480-4CE0-B47A-2E9F8EDFB32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2C7C54-A34F-4D67-A845-1B600D8CBA06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855F1F-B407-4EA8-9533-FC63017F9670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39F666-329D-42D7-B538-B36D03639A2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65DA75-B9E8-4B2D-887F-87B3BBC4E3D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3D7773-AF0A-4271-A5B5-2AA6BDF25ABD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33F193-10AD-467F-A496-D7E52584D4C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72385B-39C0-4275-BC03-6A8251BC313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C35F16-6523-4968-959D-37A5AAAABEA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EAC966-FF2E-4386-B1F2-071F354A1871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965316-4F5F-4762-A8DA-7A6B565D0B7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03F637-6199-4E03-9F10-78542CC712D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F27506-D039-401C-B0CC-2B50601DBF6E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232283-474C-4C54-B9FB-234523D4E04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70B832-ED06-4BD1-B1F2-59A0B98AB9C1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F215E8-A3ED-4326-B31A-97F6DBD24C7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5AC3BB-356C-494D-A2AE-0E6AED0D42E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8E9BD1-E81D-43F8-B478-228825279C1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49B96D-DCFF-4C71-9B54-B62F530914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5E8042-A062-4492-8EFF-61383CA5B4C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432000" lvl="1" indent="0">
              <a:lnSpc>
                <a:spcPct val="90000"/>
              </a:lnSpc>
              <a:spcBef>
                <a:spcPts val="1134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648000" lvl="2" indent="0">
              <a:lnSpc>
                <a:spcPct val="90000"/>
              </a:lnSpc>
              <a:spcBef>
                <a:spcPts val="850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864000" lvl="3" indent="0">
              <a:lnSpc>
                <a:spcPct val="90000"/>
              </a:lnSpc>
              <a:spcBef>
                <a:spcPts val="567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1080000" lvl="4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1296000" lvl="5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1512000" lvl="6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Velammal Institute of Technology"/>
          <p:cNvPicPr/>
          <p:nvPr/>
        </p:nvPicPr>
        <p:blipFill>
          <a:blip r:embed="rId2"/>
          <a:stretch/>
        </p:blipFill>
        <p:spPr>
          <a:xfrm>
            <a:off x="2083320" y="540720"/>
            <a:ext cx="7615440" cy="1116360"/>
          </a:xfrm>
          <a:prstGeom prst="rect">
            <a:avLst/>
          </a:prstGeom>
          <a:ln w="0">
            <a:noFill/>
          </a:ln>
        </p:spPr>
      </p:pic>
      <p:sp>
        <p:nvSpPr>
          <p:cNvPr id="83" name="TextBox 1"/>
          <p:cNvSpPr/>
          <p:nvPr/>
        </p:nvSpPr>
        <p:spPr>
          <a:xfrm>
            <a:off x="1666844" y="2357280"/>
            <a:ext cx="828680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DEPARTMENT OF INFORMATION TECHNOLOGY</a:t>
            </a:r>
          </a:p>
        </p:txBody>
      </p:sp>
      <p:sp>
        <p:nvSpPr>
          <p:cNvPr id="84" name="TextBox 2"/>
          <p:cNvSpPr/>
          <p:nvPr/>
        </p:nvSpPr>
        <p:spPr>
          <a:xfrm>
            <a:off x="2666976" y="3000372"/>
            <a:ext cx="6981844" cy="18452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Project name :</a:t>
            </a:r>
            <a:r>
              <a:rPr lang="en-IN" sz="2000" b="0" strike="noStrike" spc="-1" dirty="0">
                <a:solidFill>
                  <a:srgbClr val="000000"/>
                </a:solidFill>
                <a:latin typeface="Bell MT"/>
              </a:rPr>
              <a:t> ENVIRONMENT MONITORING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Team name :</a:t>
            </a:r>
            <a:r>
              <a:rPr lang="en-IN" sz="2000" b="0" strike="noStrike" spc="-1" dirty="0">
                <a:solidFill>
                  <a:srgbClr val="000000"/>
                </a:solidFill>
                <a:latin typeface="Bell MT"/>
              </a:rPr>
              <a:t>Proj_224786_Team_2</a:t>
            </a: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Team members 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2"/>
            <a:r>
              <a:rPr lang="en-IN" b="0" strike="noStrike" spc="-1" dirty="0">
                <a:solidFill>
                  <a:srgbClr val="000000"/>
                </a:solidFill>
                <a:latin typeface="Bell MT"/>
              </a:rPr>
              <a:t>ARULMOZHI(113321205006)</a:t>
            </a:r>
          </a:p>
          <a:p>
            <a:pPr lvl="2"/>
            <a:r>
              <a:rPr lang="en-IN" spc="-1" dirty="0">
                <a:solidFill>
                  <a:srgbClr val="000000"/>
                </a:solidFill>
                <a:latin typeface="Bell MT"/>
              </a:rPr>
              <a:t>POONGUZHALI(113321205036)</a:t>
            </a:r>
          </a:p>
          <a:p>
            <a:pPr lvl="2"/>
            <a:r>
              <a:rPr lang="en-IN" b="0" strike="noStrike" spc="-1" dirty="0">
                <a:solidFill>
                  <a:srgbClr val="000000"/>
                </a:solidFill>
                <a:latin typeface="Bell MT"/>
              </a:rPr>
              <a:t>VARSHINI(113321205053)</a:t>
            </a:r>
            <a:endParaRPr lang="en-IN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1360" y="180000"/>
            <a:ext cx="9818640" cy="56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2600" b="1" strike="noStrike" spc="-1">
                <a:solidFill>
                  <a:srgbClr val="313131"/>
                </a:solidFill>
                <a:latin typeface="Bell MT"/>
              </a:rPr>
              <a:t>           </a:t>
            </a:r>
            <a:r>
              <a:rPr lang="en-IN" sz="3200" b="1" strike="noStrike" spc="-1">
                <a:solidFill>
                  <a:srgbClr val="313131"/>
                </a:solidFill>
                <a:latin typeface="Times New Roman"/>
                <a:ea typeface="Times New Roman"/>
              </a:rPr>
              <a:t>Problem Statement: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620000" y="1620000"/>
            <a:ext cx="9317880" cy="224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500" lnSpcReduction="10000"/>
          </a:bodyPr>
          <a:lstStyle/>
          <a:p>
            <a:pPr indent="0"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 today’s rapidly changing world,there is a growing concern about the state of environment.Climate change,pollution and natural disasters are posing significant threats to our planet and the well-being of it’s inhabitants.To adress these challenges,there is a processing need for an advanced Environment Monitoring System(EMS)that can provide real-time data on key environmental parameters.This system should be capable of monitoring and reporting on factors such as air quality,temperature,humidity,water quality and more in various location and ecosystems.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9280" y="180000"/>
            <a:ext cx="8370720" cy="75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Objectives: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0000" y="1203120"/>
            <a:ext cx="8964000" cy="565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Assessment Of Environmental Quality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evaluate the overall health and quality of natural ecosystems           including air,water,soil and biodiversity.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Detection Of Pollution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identify and quantify the presence of pollutants,contaminants         and hazardous subsatnces in the environment.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Early Warning Of Environmental Risks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provide timely warnings of potential environmental                            disasters,such as floods,wildfires,or chemical spills.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Compliance Monitoring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ensure that industrial and human activities are in compilance          with environmental laws and regulations.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540000" y="522720"/>
            <a:ext cx="11160000" cy="48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Protection Of Biodiversity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 To monitor and conserve biodiversity by assessing the health and                               populations of various species and ecosystems.</a:t>
            </a: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Resource Management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 To support sustainable management of natural resources such as                                fisheries,forests and water sources througgh data-driven decision-making.</a:t>
            </a: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Public Health Protection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To safeguard  public health by monitoring air and water quality to detect                  potential health hazards.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IOT SENSOR DESIGN: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260000" y="870840"/>
            <a:ext cx="9180000" cy="5626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5600" y="381960"/>
            <a:ext cx="9143640" cy="64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313131"/>
                </a:solidFill>
                <a:latin typeface="Times New Roman"/>
                <a:ea typeface="Times New Roman"/>
              </a:rPr>
              <a:t>IOT Sensors Design: </a:t>
            </a:r>
            <a:endParaRPr lang="en-US" sz="3200" b="1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1062000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There are several IOT sensors and components that are used in Environment Monitoring.some of them are as follows: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Temperature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Humidity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Air Quality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Gas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Sound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Soil Moisture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Light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Water Level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Pressure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2040" y="82800"/>
            <a:ext cx="9143640" cy="89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313131"/>
                </a:solidFill>
                <a:latin typeface="Times New Roman"/>
                <a:ea typeface="Times New Roman"/>
              </a:rPr>
              <a:t>Real-Time Transit Information Platform: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40000" y="1116000"/>
            <a:ext cx="11160000" cy="52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Creating a real time transit information platform as part of an environmental monitoring project can be valuable for various applications,especially in urban environments.Here’s how it can be implemeted:</a:t>
            </a:r>
          </a:p>
          <a:p>
            <a:pPr marL="216000" indent="0">
              <a:buNone/>
            </a:pPr>
            <a:endParaRPr lang="en-IN" sz="26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Source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Processing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User Interface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Environmental Insights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Communication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Integration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Accessibility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Security and Privacy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Continuous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56360" y="180000"/>
            <a:ext cx="410364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INTEGRATION APPROACH:</a:t>
            </a: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1520000" cy="52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500" lnSpcReduction="20000"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List all the components, systems, or elements that need to be integrated. This can include hardware, software, processes, data sources, and external systems.</a:t>
            </a: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Assess Compatibility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Select Integration Technologies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Design Integration Architecture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Mapping and Transformation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Integration Code or Configurations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Testing and Validation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Security and Logging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Training and Documentation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Change Management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Communication and Reporting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3280" y="538920"/>
            <a:ext cx="8572320" cy="39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2400" b="1" strike="noStrike" spc="-1">
                <a:solidFill>
                  <a:srgbClr val="313131"/>
                </a:solidFill>
                <a:latin typeface="Bell MT"/>
              </a:rPr>
              <a:t> 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240920" y="1159200"/>
            <a:ext cx="9426600" cy="40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5400" b="1" strike="noStrike" spc="-1">
                <a:solidFill>
                  <a:srgbClr val="000000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411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           Problem Statement:</vt:lpstr>
      <vt:lpstr>Objectives:</vt:lpstr>
      <vt:lpstr>PowerPoint Presentation</vt:lpstr>
      <vt:lpstr>IOT SENSOR DESIGN:</vt:lpstr>
      <vt:lpstr>IOT Sensors Design: </vt:lpstr>
      <vt:lpstr>Real-Time Transit Information Platform:</vt:lpstr>
      <vt:lpstr>INTEGRATION APPROACH:</vt:lpstr>
      <vt:lpstr>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Arun Palanisamy</dc:creator>
  <dc:description/>
  <cp:lastModifiedBy>Guest User</cp:lastModifiedBy>
  <cp:revision>6</cp:revision>
  <dcterms:created xsi:type="dcterms:W3CDTF">2023-09-29T07:14:55Z</dcterms:created>
  <dcterms:modified xsi:type="dcterms:W3CDTF">2023-09-30T15:05:56Z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