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58" r:id="rId7"/>
    <p:sldId id="263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800"/>
    <a:srgbClr val="FFE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Python2C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 with </a:t>
            </a:r>
            <a:r>
              <a:rPr lang="th-TH"/>
              <a:t>ต้องสู้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 / 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80515" y="1517015"/>
            <a:ext cx="9103995" cy="3427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00530" y="1003935"/>
            <a:ext cx="8793480" cy="4773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044065" y="48895"/>
            <a:ext cx="8390255" cy="67862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9905" y="1240155"/>
            <a:ext cx="3897630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5955" y="2632710"/>
            <a:ext cx="5741670" cy="376809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95955" y="2632710"/>
            <a:ext cx="2362200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95955" y="5802630"/>
            <a:ext cx="427355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3820" y="3537585"/>
            <a:ext cx="2474595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93820" y="4448810"/>
            <a:ext cx="4357370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65575" y="5420995"/>
            <a:ext cx="4552950" cy="59817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3" grpId="11" animBg="1"/>
      <p:bldP spid="13" grpId="12" animBg="1"/>
      <p:bldP spid="13" grpId="13" animBg="1"/>
      <p:bldP spid="14" grpId="0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5" grpId="14" animBg="1"/>
      <p:bldP spid="14" grpId="1" animBg="1"/>
      <p:bldP spid="16" grpId="1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bldLvl="0" animBg="1"/>
      <p:bldP spid="17" grpId="13" bldLvl="0" animBg="1"/>
      <p:bldP spid="15" grpId="15" animBg="1"/>
      <p:bldP spid="16" grpId="13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bldLvl="0" animBg="1"/>
      <p:bldP spid="18" grpId="13" bldLvl="0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bldLvl="0" animBg="1"/>
      <p:bldP spid="19" grpId="13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Try your first program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Convert this to C language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00325"/>
            <a:ext cx="10526395" cy="2686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Presentation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Cordia New</vt:lpstr>
      <vt:lpstr>Angsana New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Python2C</dc:title>
  <dc:creator>poony</dc:creator>
  <cp:lastModifiedBy>poony</cp:lastModifiedBy>
  <cp:revision>2</cp:revision>
  <dcterms:created xsi:type="dcterms:W3CDTF">2019-01-03T06:53:32Z</dcterms:created>
  <dcterms:modified xsi:type="dcterms:W3CDTF">2019-01-03T07:04:22Z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1033-10.2.0.5984</vt:lpwstr>
  </property>
</Properties>
</file>