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FCC00"/>
    <a:srgbClr val="2A862E"/>
    <a:srgbClr val="0000CC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89503" autoAdjust="0"/>
  </p:normalViewPr>
  <p:slideViewPr>
    <p:cSldViewPr>
      <p:cViewPr>
        <p:scale>
          <a:sx n="100" d="100"/>
          <a:sy n="100" d="100"/>
        </p:scale>
        <p:origin x="-67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F92052-21A6-46A2-A216-A2627C7C736B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9BF800A-7D59-461D-99AE-52FE59A09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69859-F19F-4497-896E-9E4BD2080BB2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63DE-5487-44B1-A05A-5AC8A5029F09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FDD1A-8AF4-447A-A0F0-C511B1D49137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C034-9135-44CE-A7D3-592036318216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1651"/>
            <a:ext cx="8229600" cy="6610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7D59F-C94D-468D-903C-2AACFC8DCEB6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F462-54E2-4178-A72E-C08318BA097F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688B-CB5F-43D7-8042-7C66976926A9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B918-2ED6-4192-8B4F-4E6551895E04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0F8AC-86B1-4195-AE1A-2D9658796111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A6DB3-086A-4203-9567-EB8BF083400B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8380-6CC9-4C6B-8056-6FC7A6084D80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A3699-B1D8-4AAF-A647-62DBC49BF6AA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D6B065-3C27-4E87-B406-9E5551412BC3}" type="datetime1">
              <a:rPr lang="zh-CN" altLang="en-US" smtClean="0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resenham%27s_line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/leigou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/leigou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57438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571744"/>
            <a:ext cx="5891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雷购地图方案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875" y="3571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面积 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平方公里，</a:t>
            </a:r>
            <a:r>
              <a:rPr lang="en-US" altLang="zh-CN" dirty="0" smtClean="0"/>
              <a:t>40000</a:t>
            </a:r>
            <a:r>
              <a:rPr lang="zh-CN" altLang="en-US" dirty="0" smtClean="0"/>
              <a:t>个格子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0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340768"/>
            <a:ext cx="20162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预先生成地图网格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71800" y="1340768"/>
            <a:ext cx="302433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画</a:t>
            </a:r>
            <a:r>
              <a:rPr lang="zh-CN" altLang="en-US" dirty="0" smtClean="0"/>
              <a:t>出商家覆盖范围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3768" y="764704"/>
            <a:ext cx="0" cy="4752528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56176" y="764704"/>
            <a:ext cx="0" cy="4752528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764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商家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14" name="矩形 13"/>
          <p:cNvSpPr/>
          <p:nvPr/>
        </p:nvSpPr>
        <p:spPr>
          <a:xfrm>
            <a:off x="2771800" y="2204864"/>
            <a:ext cx="3024336" cy="23762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保存多边形的每个点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计算出所有点的最大最小坐标，缩小计算范围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查询范围里面包含的每个网格，向各个点发射线，计算是否包含在这个多边形，然后保存到数据库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00" y="1268760"/>
            <a:ext cx="252028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给出所在位置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6228184" y="2204864"/>
            <a:ext cx="2664296" cy="23762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按照所在位置，计算出所在的网格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查询数据库里包含这个网格的商家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2204864"/>
            <a:ext cx="2088232" cy="23762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按照实际业务切割地图成网格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可以多中心设置，比如上海切割成几块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7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边界网格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en.wikipedia.org/wiki/Bresenham%27s_line_algorithm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9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计算某一点是否在多边形里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射线法（目前采用的）</a:t>
            </a:r>
            <a:endParaRPr lang="en-US" altLang="zh-CN" dirty="0" smtClean="0"/>
          </a:p>
          <a:p>
            <a:r>
              <a:rPr lang="zh-CN" altLang="en-US" dirty="0"/>
              <a:t>穿越法</a:t>
            </a:r>
          </a:p>
        </p:txBody>
      </p:sp>
    </p:spTree>
    <p:extLst>
      <p:ext uri="{BB962C8B-B14F-4D97-AF65-F5344CB8AC3E}">
        <p14:creationId xmlns:p14="http://schemas.microsoft.com/office/powerpoint/2010/main" val="24063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localhost/web/leigou1.html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显示边界</a:t>
            </a:r>
            <a:endParaRPr lang="en-US" altLang="zh-CN" dirty="0" smtClean="0"/>
          </a:p>
          <a:p>
            <a:r>
              <a:rPr lang="zh-CN" altLang="en-US" dirty="0" smtClean="0"/>
              <a:t>显示所有网格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5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localhost/web/leigou.html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个格子，</a:t>
            </a:r>
            <a:r>
              <a:rPr lang="en-US" altLang="zh-CN" dirty="0" smtClean="0"/>
              <a:t>4</a:t>
            </a:r>
            <a:r>
              <a:rPr lang="zh-CN" altLang="en-US" smtClean="0"/>
              <a:t>公里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32980</TotalTime>
  <Words>145</Words>
  <Application>Microsoft Office PowerPoint</Application>
  <PresentationFormat>全屏显示(4:3)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边界网格</vt:lpstr>
      <vt:lpstr>计算某一点是否在多边形里</vt:lpstr>
      <vt:lpstr>Demo1</vt:lpstr>
      <vt:lpstr>Demo2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Tian Mingjie(上海_技术部_架构部_应用服务架构部_田明杰)</cp:lastModifiedBy>
  <cp:revision>2473</cp:revision>
  <dcterms:created xsi:type="dcterms:W3CDTF">2010-04-02T10:51:43Z</dcterms:created>
  <dcterms:modified xsi:type="dcterms:W3CDTF">2015-04-07T02:45:10Z</dcterms:modified>
</cp:coreProperties>
</file>