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  <p:sldId id="257" r:id="rId8"/>
  </p:sldIdLst>
  <p:sldSz cx="11282363" cy="7516813"/>
  <p:notesSz cx="6858000" cy="9144000"/>
  <p:defaultTextStyle>
    <a:defPPr>
      <a:defRPr lang="en-US"/>
    </a:defPPr>
    <a:lvl1pPr marL="0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537119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074237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1611356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2148474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2685593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3222711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3759830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4296948" algn="l" defTabSz="537119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8" userDrawn="1">
          <p15:clr>
            <a:srgbClr val="A4A3A4"/>
          </p15:clr>
        </p15:guide>
        <p15:guide id="2" pos="35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24" y="66"/>
      </p:cViewPr>
      <p:guideLst>
        <p:guide orient="horz" pos="2368"/>
        <p:guide pos="3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78" y="2335089"/>
            <a:ext cx="9590009" cy="16112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356" y="4259528"/>
            <a:ext cx="7897654" cy="19209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713" y="301026"/>
            <a:ext cx="2538532" cy="6413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119" y="301026"/>
            <a:ext cx="7427556" cy="6413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229" y="4830253"/>
            <a:ext cx="9590009" cy="14929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229" y="3185947"/>
            <a:ext cx="9590009" cy="164430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118" y="1753928"/>
            <a:ext cx="4983044" cy="4960749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5202" y="1753928"/>
            <a:ext cx="4983044" cy="4960749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119" y="1682583"/>
            <a:ext cx="4985003" cy="7012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7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8" indent="0">
              <a:buNone/>
              <a:defRPr sz="1600" b="1"/>
            </a:lvl6pPr>
            <a:lvl7pPr marL="2743114" indent="0">
              <a:buNone/>
              <a:defRPr sz="1600" b="1"/>
            </a:lvl7pPr>
            <a:lvl8pPr marL="3200299" indent="0">
              <a:buNone/>
              <a:defRPr sz="1600" b="1"/>
            </a:lvl8pPr>
            <a:lvl9pPr marL="36574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119" y="2383804"/>
            <a:ext cx="4985003" cy="4330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1285" y="1682583"/>
            <a:ext cx="4986962" cy="7012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7" indent="0">
              <a:buNone/>
              <a:defRPr sz="1600" b="1"/>
            </a:lvl4pPr>
            <a:lvl5pPr marL="1828742" indent="0">
              <a:buNone/>
              <a:defRPr sz="1600" b="1"/>
            </a:lvl5pPr>
            <a:lvl6pPr marL="2285928" indent="0">
              <a:buNone/>
              <a:defRPr sz="1600" b="1"/>
            </a:lvl6pPr>
            <a:lvl7pPr marL="2743114" indent="0">
              <a:buNone/>
              <a:defRPr sz="1600" b="1"/>
            </a:lvl7pPr>
            <a:lvl8pPr marL="3200299" indent="0">
              <a:buNone/>
              <a:defRPr sz="1600" b="1"/>
            </a:lvl8pPr>
            <a:lvl9pPr marL="365748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1285" y="2383804"/>
            <a:ext cx="4986962" cy="4330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121" y="299281"/>
            <a:ext cx="3711820" cy="12736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092" y="299285"/>
            <a:ext cx="6307154" cy="6415392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121" y="1572967"/>
            <a:ext cx="3711820" cy="5141709"/>
          </a:xfrm>
        </p:spPr>
        <p:txBody>
          <a:bodyPr/>
          <a:lstStyle>
            <a:lvl1pPr marL="0" indent="0">
              <a:buNone/>
              <a:defRPr sz="1400"/>
            </a:lvl1pPr>
            <a:lvl2pPr marL="457186" indent="0">
              <a:buNone/>
              <a:defRPr sz="1200"/>
            </a:lvl2pPr>
            <a:lvl3pPr marL="914371" indent="0">
              <a:buNone/>
              <a:defRPr sz="999"/>
            </a:lvl3pPr>
            <a:lvl4pPr marL="1371557" indent="0">
              <a:buNone/>
              <a:defRPr sz="900"/>
            </a:lvl4pPr>
            <a:lvl5pPr marL="1828742" indent="0">
              <a:buNone/>
              <a:defRPr sz="900"/>
            </a:lvl5pPr>
            <a:lvl6pPr marL="2285928" indent="0">
              <a:buNone/>
              <a:defRPr sz="900"/>
            </a:lvl6pPr>
            <a:lvl7pPr marL="2743114" indent="0">
              <a:buNone/>
              <a:defRPr sz="900"/>
            </a:lvl7pPr>
            <a:lvl8pPr marL="3200299" indent="0">
              <a:buNone/>
              <a:defRPr sz="900"/>
            </a:lvl8pPr>
            <a:lvl9pPr marL="36574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422" y="5261769"/>
            <a:ext cx="6769418" cy="6211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11422" y="671641"/>
            <a:ext cx="6769418" cy="4510088"/>
          </a:xfrm>
        </p:spPr>
        <p:txBody>
          <a:bodyPr/>
          <a:lstStyle>
            <a:lvl1pPr marL="0" indent="0">
              <a:buNone/>
              <a:defRPr sz="3200"/>
            </a:lvl1pPr>
            <a:lvl2pPr marL="457186" indent="0">
              <a:buNone/>
              <a:defRPr sz="2799"/>
            </a:lvl2pPr>
            <a:lvl3pPr marL="914371" indent="0">
              <a:buNone/>
              <a:defRPr sz="2400"/>
            </a:lvl3pPr>
            <a:lvl4pPr marL="1371557" indent="0">
              <a:buNone/>
              <a:defRPr sz="2000"/>
            </a:lvl4pPr>
            <a:lvl5pPr marL="1828742" indent="0">
              <a:buNone/>
              <a:defRPr sz="2000"/>
            </a:lvl5pPr>
            <a:lvl6pPr marL="2285928" indent="0">
              <a:buNone/>
              <a:defRPr sz="2000"/>
            </a:lvl6pPr>
            <a:lvl7pPr marL="2743114" indent="0">
              <a:buNone/>
              <a:defRPr sz="2000"/>
            </a:lvl7pPr>
            <a:lvl8pPr marL="3200299" indent="0">
              <a:buNone/>
              <a:defRPr sz="2000"/>
            </a:lvl8pPr>
            <a:lvl9pPr marL="365748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1422" y="5882951"/>
            <a:ext cx="6769418" cy="882181"/>
          </a:xfrm>
        </p:spPr>
        <p:txBody>
          <a:bodyPr/>
          <a:lstStyle>
            <a:lvl1pPr marL="0" indent="0">
              <a:buNone/>
              <a:defRPr sz="1400"/>
            </a:lvl1pPr>
            <a:lvl2pPr marL="457186" indent="0">
              <a:buNone/>
              <a:defRPr sz="1200"/>
            </a:lvl2pPr>
            <a:lvl3pPr marL="914371" indent="0">
              <a:buNone/>
              <a:defRPr sz="999"/>
            </a:lvl3pPr>
            <a:lvl4pPr marL="1371557" indent="0">
              <a:buNone/>
              <a:defRPr sz="900"/>
            </a:lvl4pPr>
            <a:lvl5pPr marL="1828742" indent="0">
              <a:buNone/>
              <a:defRPr sz="900"/>
            </a:lvl5pPr>
            <a:lvl6pPr marL="2285928" indent="0">
              <a:buNone/>
              <a:defRPr sz="900"/>
            </a:lvl6pPr>
            <a:lvl7pPr marL="2743114" indent="0">
              <a:buNone/>
              <a:defRPr sz="900"/>
            </a:lvl7pPr>
            <a:lvl8pPr marL="3200299" indent="0">
              <a:buNone/>
              <a:defRPr sz="900"/>
            </a:lvl8pPr>
            <a:lvl9pPr marL="365748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4119" y="301021"/>
            <a:ext cx="10154127" cy="1252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119" y="1753928"/>
            <a:ext cx="10154127" cy="496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120" y="6966977"/>
            <a:ext cx="2632551" cy="400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4809" y="6966977"/>
            <a:ext cx="3572748" cy="400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5695" y="6966977"/>
            <a:ext cx="2632551" cy="400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45718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6" indent="-285741" algn="l" defTabSz="457186" rtl="0" eaLnBrk="1" latinLnBrk="0" hangingPunct="1">
        <a:spcBef>
          <a:spcPct val="20000"/>
        </a:spcBef>
        <a:buFont typeface="Arial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4" indent="-228592" algn="l" defTabSz="45718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2" algn="l" defTabSz="45718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5" indent="-228592" algn="l" defTabSz="45718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2" algn="l" defTabSz="4571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2" algn="l" defTabSz="4571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2" algn="l" defTabSz="4571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2" algn="l" defTabSz="45718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7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2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4" algn="l" defTabSz="457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481" y="2325793"/>
            <a:ext cx="1662635" cy="9787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 sz="5760" b="1">
                <a:solidFill>
                  <a:srgbClr val="FFFFFF"/>
                </a:solidFill>
              </a:defRPr>
            </a:pPr>
            <a:r>
              <a:rPr lang="zh-TW" altLang="en-US" sz="5760" dirty="0">
                <a:solidFill>
                  <a:schemeClr val="tx1"/>
                </a:solidFill>
              </a:rPr>
              <a:t>介紹</a:t>
            </a:r>
            <a:endParaRPr sz="5760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8D462E-B027-4171-B43D-B927B419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282363" cy="7521575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592A6CFB-7DB9-480A-93C5-9E1D6FF0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62" y="4504634"/>
            <a:ext cx="10813636" cy="1816828"/>
          </a:xfrm>
          <a:solidFill>
            <a:schemeClr val="bg1">
              <a:alpha val="93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KFC COUPON</a:t>
            </a:r>
            <a:r>
              <a:rPr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來囉！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82363" cy="7516776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08F89B4F-CBE8-4E58-B04F-5BA1A6C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Autofit/>
          </a:bodyPr>
          <a:lstStyle/>
          <a:p>
            <a:r>
              <a:rPr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宗旨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FB1A0D-1EB2-47AE-9755-54B1F6233E9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8000"/>
            </a:schemeClr>
          </a:solidFill>
        </p:spPr>
        <p:txBody>
          <a:bodyPr/>
          <a:lstStyle/>
          <a:p>
            <a:r>
              <a:rPr lang="zh-TW" altLang="en-US" dirty="0"/>
              <a:t>為做出更划算且更效率的肯德基點餐流程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C81DD6-F935-4E22-B858-1DC4918F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0" y="2290722"/>
            <a:ext cx="4312418" cy="44843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92B83B-A684-4759-9539-0513C87C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89" y="2402258"/>
            <a:ext cx="4312419" cy="43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82363" cy="7516776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08F89B4F-CBE8-4E58-B04F-5BA1A6C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88000"/>
            </a:schemeClr>
          </a:solidFill>
        </p:spPr>
        <p:txBody>
          <a:bodyPr>
            <a:noAutofit/>
          </a:bodyPr>
          <a:lstStyle/>
          <a:p>
            <a:r>
              <a:rPr lang="zh-TW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宗旨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FB1A0D-1EB2-47AE-9755-54B1F6233E9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88000"/>
            </a:schemeClr>
          </a:solidFill>
        </p:spPr>
        <p:txBody>
          <a:bodyPr/>
          <a:lstStyle/>
          <a:p>
            <a:r>
              <a:rPr lang="zh-TW" altLang="en-US" dirty="0"/>
              <a:t>為做出更划算且更效率的肯德基點餐流程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C7A516-CBE0-4E6D-8F4B-8F233B8F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9" y="2343410"/>
            <a:ext cx="5861853" cy="32881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3FDB030-9E9B-46F6-847D-78ACD5D5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54" y="2389914"/>
            <a:ext cx="3326990" cy="44325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7F14505-8388-485B-8C02-45C9121BE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88" y="3068928"/>
            <a:ext cx="5688650" cy="37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82363" cy="751677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18DFDA-11A2-48A2-9DF8-CB3A4AAF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422" y="5702859"/>
            <a:ext cx="6769418" cy="62118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latin typeface="+mj-ea"/>
              </a:rPr>
              <a:t>~</a:t>
            </a:r>
            <a:r>
              <a:rPr lang="zh-TW" altLang="en-US" sz="4000" dirty="0">
                <a:latin typeface="+mj-ea"/>
              </a:rPr>
              <a:t>網站使用教學</a:t>
            </a:r>
            <a:r>
              <a:rPr lang="en-US" altLang="zh-TW" sz="4000" dirty="0">
                <a:latin typeface="+mj-ea"/>
              </a:rPr>
              <a:t>~</a:t>
            </a:r>
            <a:endParaRPr lang="zh-TW" altLang="en-US" sz="4000" dirty="0">
              <a:latin typeface="+mj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FFA4E0-D245-47F0-B3F6-D252E854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1422" y="6324041"/>
            <a:ext cx="6769418" cy="8821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1600" dirty="0"/>
              <a:t>首先 網站上方有個</a:t>
            </a:r>
            <a:r>
              <a:rPr lang="en-US" altLang="zh-TW" sz="1600" dirty="0"/>
              <a:t>”</a:t>
            </a:r>
            <a:r>
              <a:rPr lang="zh-TW" altLang="en-US" sz="1600" dirty="0"/>
              <a:t>最近的肯德基</a:t>
            </a:r>
            <a:r>
              <a:rPr lang="en-US" altLang="zh-TW" sz="1600" dirty="0"/>
              <a:t>”</a:t>
            </a:r>
            <a:r>
              <a:rPr lang="zh-TW" altLang="en-US" sz="1600" dirty="0"/>
              <a:t>，這裡會根據你的衛星定位，直接幫你找到現在離你最近的肯德基餐廳，按下地圖按鈕後，還可以連接到</a:t>
            </a:r>
            <a:r>
              <a:rPr lang="en-US" altLang="zh-TW" sz="1600" dirty="0" err="1"/>
              <a:t>GoogleMap</a:t>
            </a:r>
            <a:r>
              <a:rPr lang="zh-TW" altLang="en-US" sz="1600" dirty="0"/>
              <a:t>，可以更直觀的看到位置唷！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5350B1A-0132-493E-8C6D-E4543AA7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04" y="1813954"/>
            <a:ext cx="8526354" cy="135016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70F369A-14B7-4038-A6BB-C847576B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85" y="1830614"/>
            <a:ext cx="1248189" cy="838200"/>
          </a:xfrm>
          <a:prstGeom prst="rect">
            <a:avLst/>
          </a:prstGeom>
        </p:spPr>
      </p:pic>
      <p:pic>
        <p:nvPicPr>
          <p:cNvPr id="13" name="圖片版面配置區 12">
            <a:extLst>
              <a:ext uri="{FF2B5EF4-FFF2-40B4-BE49-F238E27FC236}">
                <a16:creationId xmlns:a16="http://schemas.microsoft.com/office/drawing/2014/main" id="{AB4F391C-9F8C-49D7-9C33-7A894283EB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t="172" b="172"/>
          <a:stretch>
            <a:fillRect/>
          </a:stretch>
        </p:blipFill>
        <p:spPr>
          <a:xfrm>
            <a:off x="1316304" y="37"/>
            <a:ext cx="8559653" cy="5702822"/>
          </a:xfrm>
        </p:spPr>
      </p:pic>
    </p:spTree>
    <p:extLst>
      <p:ext uri="{BB962C8B-B14F-4D97-AF65-F5344CB8AC3E}">
        <p14:creationId xmlns:p14="http://schemas.microsoft.com/office/powerpoint/2010/main" val="11944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" y="-202742"/>
            <a:ext cx="11282363" cy="75167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569949-689F-4D43-B087-1368A385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231120"/>
            <a:ext cx="3800135" cy="3285656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18DFDA-11A2-48A2-9DF8-CB3A4AAF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422" y="5702859"/>
            <a:ext cx="6769418" cy="62118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latin typeface="+mj-ea"/>
              </a:rPr>
              <a:t>~</a:t>
            </a:r>
            <a:r>
              <a:rPr lang="zh-TW" altLang="en-US" sz="4000" dirty="0">
                <a:latin typeface="+mj-ea"/>
              </a:rPr>
              <a:t>網站使用教學</a:t>
            </a:r>
            <a:r>
              <a:rPr lang="en-US" altLang="zh-TW" sz="4000" dirty="0">
                <a:latin typeface="+mj-ea"/>
              </a:rPr>
              <a:t>~</a:t>
            </a:r>
            <a:endParaRPr lang="zh-TW" altLang="en-US" sz="4000" dirty="0">
              <a:latin typeface="+mj-ea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FFA4E0-D245-47F0-B3F6-D252E854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1422" y="6324041"/>
            <a:ext cx="6769418" cy="8821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1600" dirty="0"/>
              <a:t>接著就是最主要的功能</a:t>
            </a:r>
            <a:r>
              <a:rPr lang="en-US" altLang="zh-TW" sz="1600" dirty="0"/>
              <a:t>”</a:t>
            </a:r>
            <a:r>
              <a:rPr lang="zh-TW" altLang="en-US" sz="1600" dirty="0"/>
              <a:t>篩選區</a:t>
            </a:r>
            <a:r>
              <a:rPr lang="en-US" altLang="zh-TW" sz="1600" dirty="0"/>
              <a:t>”</a:t>
            </a:r>
            <a:r>
              <a:rPr lang="zh-TW" altLang="en-US" sz="1600" dirty="0"/>
              <a:t>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43365D-9AAC-4EB4-A390-288F2278C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4" y="130629"/>
            <a:ext cx="10984009" cy="4223657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676B46-BFEC-4D7E-A0F4-217CD6883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676" y="676688"/>
            <a:ext cx="3800134" cy="34430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8A5D787-AAEC-44D7-83DD-BE3C30C9FC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2" y="1917000"/>
            <a:ext cx="4280244" cy="1639834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2854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82363" cy="7516776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08F89B4F-CBE8-4E58-B04F-5BA1A6CC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FFB1A0D-1EB2-47AE-9755-54B1F623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43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8CBFF64-62BF-4B6A-91B8-5D13FF2F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282363" cy="7516776"/>
          </a:xfrm>
          <a:prstGeom prst="rect">
            <a:avLst/>
          </a:prstGeom>
        </p:spPr>
      </p:pic>
      <p:sp>
        <p:nvSpPr>
          <p:cNvPr id="8" name="標題 7">
            <a:extLst>
              <a:ext uri="{FF2B5EF4-FFF2-40B4-BE49-F238E27FC236}">
                <a16:creationId xmlns:a16="http://schemas.microsoft.com/office/drawing/2014/main" id="{4B1B0024-2E31-4F59-B8CE-E536726F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B6DBA36E-5EBA-41F6-8105-23AF5C2185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02E0E600-322C-4E44-AD53-A560B285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102</Words>
  <Application>Microsoft Office PowerPoint</Application>
  <PresentationFormat>自訂</PresentationFormat>
  <Paragraphs>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Office Theme</vt:lpstr>
      <vt:lpstr>KFC COUPON來囉！</vt:lpstr>
      <vt:lpstr>宗旨</vt:lpstr>
      <vt:lpstr>宗旨</vt:lpstr>
      <vt:lpstr>~網站使用教學~</vt:lpstr>
      <vt:lpstr>~網站使用教學~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User</cp:lastModifiedBy>
  <cp:revision>16</cp:revision>
  <dcterms:created xsi:type="dcterms:W3CDTF">2013-01-27T09:14:16Z</dcterms:created>
  <dcterms:modified xsi:type="dcterms:W3CDTF">2025-02-07T08:22:36Z</dcterms:modified>
  <cp:category/>
</cp:coreProperties>
</file>