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7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8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CACB-859C-4B9D-9BCA-58B005B86A90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B4B9-06D9-4969-9B66-51946947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9701"/>
            <a:ext cx="9144000" cy="2840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Type –Sub Type Assignment </a:t>
            </a:r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 smtClean="0"/>
              <a:t>Conceptual and Logical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Khubaib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t="14863" r="3703" b="12375"/>
          <a:stretch/>
        </p:blipFill>
        <p:spPr>
          <a:xfrm rot="5400000">
            <a:off x="2667000" y="-2667000"/>
            <a:ext cx="6858000" cy="1219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E33278-3D99-4013-8CA6-B7898641EE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Prentice Hall, 2002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27037" r="2743" b="9629"/>
          <a:stretch/>
        </p:blipFill>
        <p:spPr>
          <a:xfrm rot="5400000">
            <a:off x="2667000" y="-2654121"/>
            <a:ext cx="6858000" cy="1219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E33278-3D99-4013-8CA6-B7898641EE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Super Type –Sub Type Assignment Solution Conceptual and Logical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Type –Sub Type Assignment Solution</dc:title>
  <dc:creator>Khubaib</dc:creator>
  <cp:lastModifiedBy>Khubaib</cp:lastModifiedBy>
  <cp:revision>3</cp:revision>
  <dcterms:created xsi:type="dcterms:W3CDTF">2020-05-02T12:11:42Z</dcterms:created>
  <dcterms:modified xsi:type="dcterms:W3CDTF">2020-05-08T12:55:06Z</dcterms:modified>
</cp:coreProperties>
</file>