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848B-96DA-434A-92E4-CDFC63ED7BE6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7E582-FDD1-7149-8DF9-3DFFCD04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2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848B-96DA-434A-92E4-CDFC63ED7BE6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7E582-FDD1-7149-8DF9-3DFFCD04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848B-96DA-434A-92E4-CDFC63ED7BE6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7E582-FDD1-7149-8DF9-3DFFCD04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848B-96DA-434A-92E4-CDFC63ED7BE6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7E582-FDD1-7149-8DF9-3DFFCD04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6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848B-96DA-434A-92E4-CDFC63ED7BE6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7E582-FDD1-7149-8DF9-3DFFCD04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8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848B-96DA-434A-92E4-CDFC63ED7BE6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7E582-FDD1-7149-8DF9-3DFFCD04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7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848B-96DA-434A-92E4-CDFC63ED7BE6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7E582-FDD1-7149-8DF9-3DFFCD04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9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848B-96DA-434A-92E4-CDFC63ED7BE6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7E582-FDD1-7149-8DF9-3DFFCD04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848B-96DA-434A-92E4-CDFC63ED7BE6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7E582-FDD1-7149-8DF9-3DFFCD04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3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848B-96DA-434A-92E4-CDFC63ED7BE6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7E582-FDD1-7149-8DF9-3DFFCD04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9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848B-96DA-434A-92E4-CDFC63ED7BE6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7E582-FDD1-7149-8DF9-3DFFCD04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1848B-96DA-434A-92E4-CDFC63ED7BE6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7E582-FDD1-7149-8DF9-3DFFCD04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3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urveyjs/surveyjs-nodej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auth0.com/" TargetMode="Externa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auth0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localhost:3000/profile" TargetMode="Externa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8857" y="130629"/>
            <a:ext cx="4243449" cy="7786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Instructions to test locally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77" y="909267"/>
            <a:ext cx="11562608" cy="84314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n-US" sz="2800" dirty="0" smtClean="0"/>
              <a:t>There will be 2 folders </a:t>
            </a:r>
            <a:r>
              <a:rPr lang="en-US" sz="2800" dirty="0" err="1" smtClean="0"/>
              <a:t>GenuineSurveyJS</a:t>
            </a:r>
            <a:r>
              <a:rPr lang="en-US" sz="2800" dirty="0" smtClean="0"/>
              <a:t> and </a:t>
            </a:r>
            <a:r>
              <a:rPr lang="en-US" sz="2800" dirty="0" err="1" smtClean="0"/>
              <a:t>surveyjs-nodejs</a:t>
            </a:r>
            <a:r>
              <a:rPr lang="en-US" sz="2800" dirty="0" smtClean="0"/>
              <a:t>. </a:t>
            </a:r>
          </a:p>
          <a:p>
            <a:pPr marL="514350" indent="-514350" algn="l">
              <a:buAutoNum type="arabicPeriod"/>
            </a:pPr>
            <a:r>
              <a:rPr lang="en-US" sz="2800" dirty="0" err="1" smtClean="0"/>
              <a:t>Surveyjs-nodejs</a:t>
            </a:r>
            <a:r>
              <a:rPr lang="en-US" sz="2800" dirty="0" smtClean="0"/>
              <a:t> folder is back end app which connects to </a:t>
            </a:r>
            <a:r>
              <a:rPr lang="en-US" sz="2800" dirty="0" err="1" smtClean="0"/>
              <a:t>postgresSq</a:t>
            </a:r>
            <a:r>
              <a:rPr lang="en-US" sz="2800" dirty="0" smtClean="0"/>
              <a:t> </a:t>
            </a:r>
            <a:r>
              <a:rPr lang="en-US" sz="2800" dirty="0" err="1" smtClean="0"/>
              <a:t>db</a:t>
            </a:r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868877" y="1687905"/>
            <a:ext cx="107867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3.Install </a:t>
            </a:r>
            <a:r>
              <a:rPr lang="en-US" sz="1400" dirty="0" err="1" smtClean="0"/>
              <a:t>docker</a:t>
            </a:r>
            <a:r>
              <a:rPr lang="en-US" sz="1400" dirty="0" smtClean="0"/>
              <a:t> on your system </a:t>
            </a:r>
          </a:p>
          <a:p>
            <a:r>
              <a:rPr lang="en-US" sz="1400" dirty="0" smtClean="0"/>
              <a:t>4. Run "</a:t>
            </a:r>
            <a:r>
              <a:rPr lang="en-US" sz="1400" dirty="0" err="1" smtClean="0"/>
              <a:t>docker</a:t>
            </a:r>
            <a:r>
              <a:rPr lang="en-US" sz="1400" dirty="0" smtClean="0"/>
              <a:t> run hello-world" to see if the </a:t>
            </a:r>
            <a:r>
              <a:rPr lang="en-US" sz="1400" dirty="0" err="1" smtClean="0"/>
              <a:t>docker</a:t>
            </a:r>
            <a:r>
              <a:rPr lang="en-US" sz="1400" dirty="0" smtClean="0"/>
              <a:t> installed correctly.</a:t>
            </a:r>
          </a:p>
          <a:p>
            <a:r>
              <a:rPr lang="en-US" sz="1400" dirty="0" smtClean="0"/>
              <a:t>5.Now, follow along this in ./</a:t>
            </a:r>
            <a:r>
              <a:rPr lang="en-US" sz="1400" dirty="0" err="1" smtClean="0"/>
              <a:t>surveyjs-nodejs</a:t>
            </a:r>
            <a:r>
              <a:rPr lang="en-US" sz="1400" dirty="0" smtClean="0"/>
              <a:t>/</a:t>
            </a:r>
            <a:r>
              <a:rPr lang="en-US" sz="1400" dirty="0" err="1" smtClean="0"/>
              <a:t>docker</a:t>
            </a:r>
            <a:r>
              <a:rPr lang="en-US" sz="1400" dirty="0" smtClean="0"/>
              <a:t>/</a:t>
            </a:r>
            <a:r>
              <a:rPr lang="en-US" sz="1400" dirty="0" err="1" smtClean="0"/>
              <a:t>postgresql-db</a:t>
            </a:r>
            <a:r>
              <a:rPr lang="en-US" sz="1400" dirty="0" smtClean="0"/>
              <a:t> folder : </a:t>
            </a:r>
          </a:p>
          <a:p>
            <a:r>
              <a:rPr lang="en-US" sz="1400" dirty="0" smtClean="0"/>
              <a:t>6.Build </a:t>
            </a:r>
            <a:r>
              <a:rPr lang="en-US" sz="1400" dirty="0" err="1" smtClean="0"/>
              <a:t>postgresql-db</a:t>
            </a:r>
            <a:r>
              <a:rPr lang="en-US" sz="1400" dirty="0" smtClean="0"/>
              <a:t> </a:t>
            </a:r>
            <a:r>
              <a:rPr lang="en-US" sz="1400" dirty="0" err="1" smtClean="0"/>
              <a:t>docker</a:t>
            </a:r>
            <a:r>
              <a:rPr lang="en-US" sz="1400" dirty="0" smtClean="0"/>
              <a:t> container via `</a:t>
            </a:r>
            <a:r>
              <a:rPr lang="en-US" sz="1400" dirty="0" err="1" smtClean="0"/>
              <a:t>docker</a:t>
            </a:r>
            <a:r>
              <a:rPr lang="en-US" sz="1400" dirty="0" smtClean="0"/>
              <a:t> build -t </a:t>
            </a:r>
            <a:r>
              <a:rPr lang="en-US" sz="1400" dirty="0" err="1" smtClean="0"/>
              <a:t>postgresql-db</a:t>
            </a:r>
            <a:r>
              <a:rPr lang="en-US" sz="1400" dirty="0" smtClean="0"/>
              <a:t> .` command in the `</a:t>
            </a:r>
            <a:r>
              <a:rPr lang="en-US" sz="1400" dirty="0" err="1" smtClean="0"/>
              <a:t>docker</a:t>
            </a:r>
            <a:r>
              <a:rPr lang="en-US" sz="1400" dirty="0" smtClean="0"/>
              <a:t>/</a:t>
            </a:r>
            <a:r>
              <a:rPr lang="en-US" sz="1400" dirty="0" err="1" smtClean="0"/>
              <a:t>postgresql-db</a:t>
            </a:r>
            <a:r>
              <a:rPr lang="en-US" sz="1400" dirty="0" smtClean="0"/>
              <a:t>` folder</a:t>
            </a:r>
          </a:p>
          <a:p>
            <a:r>
              <a:rPr lang="en-US" sz="1400" dirty="0" smtClean="0"/>
              <a:t>7.Start </a:t>
            </a:r>
            <a:r>
              <a:rPr lang="en-US" sz="1400" dirty="0" err="1" smtClean="0"/>
              <a:t>docker</a:t>
            </a:r>
            <a:r>
              <a:rPr lang="en-US" sz="1400" dirty="0" smtClean="0"/>
              <a:t> container via the `</a:t>
            </a:r>
            <a:r>
              <a:rPr lang="en-US" sz="1400" dirty="0" err="1" smtClean="0"/>
              <a:t>docker</a:t>
            </a:r>
            <a:r>
              <a:rPr lang="en-US" sz="1400" dirty="0" smtClean="0"/>
              <a:t> run --name </a:t>
            </a:r>
            <a:r>
              <a:rPr lang="en-US" sz="1400" dirty="0" err="1" smtClean="0"/>
              <a:t>dbsrv</a:t>
            </a:r>
            <a:r>
              <a:rPr lang="en-US" sz="1400" dirty="0" smtClean="0"/>
              <a:t> -p 5432:5432 -d </a:t>
            </a:r>
            <a:r>
              <a:rPr lang="en-US" sz="1400" dirty="0" err="1" smtClean="0"/>
              <a:t>postgresql-db</a:t>
            </a:r>
            <a:r>
              <a:rPr lang="en-US" sz="1400" dirty="0" smtClean="0"/>
              <a:t>` command</a:t>
            </a:r>
          </a:p>
          <a:p>
            <a:r>
              <a:rPr lang="en-US" sz="1400" dirty="0" smtClean="0"/>
              <a:t>8.To list all the containers use "</a:t>
            </a:r>
            <a:r>
              <a:rPr lang="en-US" sz="1400" dirty="0" err="1" smtClean="0"/>
              <a:t>docker</a:t>
            </a:r>
            <a:r>
              <a:rPr lang="en-US" sz="1400" dirty="0" smtClean="0"/>
              <a:t> </a:t>
            </a:r>
            <a:r>
              <a:rPr lang="en-US" sz="1400" dirty="0" err="1" smtClean="0"/>
              <a:t>ps</a:t>
            </a:r>
            <a:r>
              <a:rPr lang="en-US" sz="1400" dirty="0" smtClean="0"/>
              <a:t> -a" . This will list all the containers with their IDs and status.</a:t>
            </a:r>
          </a:p>
          <a:p>
            <a:r>
              <a:rPr lang="en-US" sz="1200" dirty="0" smtClean="0"/>
              <a:t>9. To </a:t>
            </a:r>
            <a:r>
              <a:rPr lang="en-US" sz="1200" dirty="0"/>
              <a:t>start a specific container use "</a:t>
            </a:r>
            <a:r>
              <a:rPr lang="en-US" sz="1200" dirty="0" err="1"/>
              <a:t>docker</a:t>
            </a:r>
            <a:r>
              <a:rPr lang="en-US" sz="1200" dirty="0"/>
              <a:t> start &lt;container name&gt;"</a:t>
            </a:r>
          </a:p>
          <a:p>
            <a:r>
              <a:rPr lang="sk-SK" sz="1200" dirty="0"/>
              <a:t> </a:t>
            </a:r>
            <a:endParaRPr lang="sk-SK" sz="1200" dirty="0" smtClean="0"/>
          </a:p>
          <a:p>
            <a:r>
              <a:rPr lang="sk-SK" sz="1200" dirty="0" smtClean="0"/>
              <a:t>And </a:t>
            </a:r>
            <a:r>
              <a:rPr lang="sk-SK" sz="1200" dirty="0" err="1"/>
              <a:t>after</a:t>
            </a:r>
            <a:r>
              <a:rPr lang="sk-SK" sz="1200" dirty="0"/>
              <a:t> </a:t>
            </a:r>
            <a:r>
              <a:rPr lang="sk-SK" sz="1200" dirty="0" err="1"/>
              <a:t>these</a:t>
            </a:r>
            <a:r>
              <a:rPr lang="sk-SK" sz="1200" dirty="0"/>
              <a:t> </a:t>
            </a:r>
            <a:r>
              <a:rPr lang="sk-SK" sz="1200" dirty="0" err="1"/>
              <a:t>initial</a:t>
            </a:r>
            <a:r>
              <a:rPr lang="sk-SK" sz="1200" dirty="0"/>
              <a:t> </a:t>
            </a:r>
            <a:r>
              <a:rPr lang="sk-SK" sz="1200" dirty="0" err="1"/>
              <a:t>steps</a:t>
            </a:r>
            <a:r>
              <a:rPr lang="sk-SK" sz="1200" dirty="0"/>
              <a:t> </a:t>
            </a:r>
            <a:r>
              <a:rPr lang="sk-SK" sz="1200" dirty="0" err="1"/>
              <a:t>you</a:t>
            </a:r>
            <a:r>
              <a:rPr lang="sk-SK" sz="1200" dirty="0"/>
              <a:t> </a:t>
            </a:r>
            <a:r>
              <a:rPr lang="sk-SK" sz="1200" dirty="0" err="1"/>
              <a:t>can</a:t>
            </a:r>
            <a:r>
              <a:rPr lang="sk-SK" sz="1200" dirty="0"/>
              <a:t> </a:t>
            </a:r>
            <a:r>
              <a:rPr lang="sk-SK" sz="1200" dirty="0" err="1"/>
              <a:t>use</a:t>
            </a:r>
            <a:r>
              <a:rPr lang="sk-SK" sz="1200" dirty="0"/>
              <a:t> </a:t>
            </a:r>
            <a:r>
              <a:rPr lang="sk-SK" sz="1200" dirty="0" err="1"/>
              <a:t>this</a:t>
            </a:r>
            <a:r>
              <a:rPr lang="sk-SK" sz="1200" dirty="0"/>
              <a:t> </a:t>
            </a:r>
            <a:r>
              <a:rPr lang="sk-SK" sz="1200" dirty="0" err="1"/>
              <a:t>commands</a:t>
            </a:r>
            <a:r>
              <a:rPr lang="sk-SK" sz="1200" dirty="0"/>
              <a:t> to </a:t>
            </a:r>
            <a:r>
              <a:rPr lang="sk-SK" sz="1200" dirty="0" err="1"/>
              <a:t>activate</a:t>
            </a:r>
            <a:r>
              <a:rPr lang="sk-SK" sz="1200" dirty="0"/>
              <a:t> </a:t>
            </a:r>
            <a:r>
              <a:rPr lang="sk-SK" sz="1200" dirty="0" err="1"/>
              <a:t>the</a:t>
            </a:r>
            <a:r>
              <a:rPr lang="sk-SK" sz="1200" dirty="0"/>
              <a:t>  </a:t>
            </a:r>
            <a:r>
              <a:rPr lang="sk-SK" sz="1200" dirty="0" err="1"/>
              <a:t>postgresDB</a:t>
            </a:r>
            <a:r>
              <a:rPr lang="sk-SK" sz="1200" dirty="0"/>
              <a:t> in </a:t>
            </a:r>
            <a:r>
              <a:rPr lang="sk-SK" sz="1200" dirty="0" err="1"/>
              <a:t>terminal</a:t>
            </a:r>
            <a:r>
              <a:rPr lang="sk-SK" sz="1200" dirty="0"/>
              <a:t> </a:t>
            </a:r>
            <a:r>
              <a:rPr lang="sk-SK" sz="1200" dirty="0" err="1"/>
              <a:t>you</a:t>
            </a:r>
            <a:r>
              <a:rPr lang="sk-SK" sz="1200" dirty="0"/>
              <a:t> </a:t>
            </a:r>
            <a:r>
              <a:rPr lang="sk-SK" sz="1200" dirty="0" err="1"/>
              <a:t>can</a:t>
            </a:r>
            <a:r>
              <a:rPr lang="sk-SK" sz="1200" dirty="0"/>
              <a:t> </a:t>
            </a:r>
            <a:r>
              <a:rPr lang="sk-SK" sz="1200" dirty="0" err="1"/>
              <a:t>use</a:t>
            </a:r>
            <a:r>
              <a:rPr lang="sk-SK" sz="1200" dirty="0"/>
              <a:t> </a:t>
            </a:r>
            <a:r>
              <a:rPr lang="sk-SK" sz="1200" dirty="0" err="1"/>
              <a:t>these</a:t>
            </a:r>
            <a:r>
              <a:rPr lang="sk-SK" sz="1200" dirty="0"/>
              <a:t> </a:t>
            </a:r>
            <a:r>
              <a:rPr lang="sk-SK" sz="1200" dirty="0" err="1"/>
              <a:t>commands</a:t>
            </a:r>
            <a:r>
              <a:rPr lang="sk-SK" sz="1200" dirty="0"/>
              <a:t> :</a:t>
            </a:r>
          </a:p>
          <a:p>
            <a:endParaRPr lang="sk-SK" sz="1200" dirty="0"/>
          </a:p>
          <a:p>
            <a:r>
              <a:rPr lang="sk-SK" sz="1200" dirty="0"/>
              <a:t>a. </a:t>
            </a:r>
            <a:r>
              <a:rPr lang="sk-SK" sz="1200" dirty="0" err="1"/>
              <a:t>docker</a:t>
            </a:r>
            <a:r>
              <a:rPr lang="sk-SK" sz="1200" dirty="0"/>
              <a:t> </a:t>
            </a:r>
            <a:r>
              <a:rPr lang="sk-SK" sz="1200" dirty="0" err="1"/>
              <a:t>exec</a:t>
            </a:r>
            <a:r>
              <a:rPr lang="sk-SK" sz="1200" dirty="0"/>
              <a:t> </a:t>
            </a:r>
            <a:r>
              <a:rPr lang="sk-SK" sz="1200" dirty="0" err="1"/>
              <a:t>dbsrv</a:t>
            </a:r>
            <a:r>
              <a:rPr lang="sk-SK" sz="1200" dirty="0"/>
              <a:t> </a:t>
            </a:r>
            <a:r>
              <a:rPr lang="sk-SK" sz="1200" dirty="0" err="1"/>
              <a:t>bash</a:t>
            </a:r>
            <a:r>
              <a:rPr lang="sk-SK" sz="1200" dirty="0"/>
              <a:t> (</a:t>
            </a:r>
            <a:r>
              <a:rPr lang="sk-SK" sz="1200" dirty="0" err="1"/>
              <a:t>Enable</a:t>
            </a:r>
            <a:r>
              <a:rPr lang="sk-SK" sz="1200" dirty="0"/>
              <a:t> </a:t>
            </a:r>
            <a:r>
              <a:rPr lang="sk-SK" sz="1200" dirty="0" err="1"/>
              <a:t>dbsrv</a:t>
            </a:r>
            <a:r>
              <a:rPr lang="sk-SK" sz="1200" dirty="0"/>
              <a:t> to </a:t>
            </a:r>
            <a:r>
              <a:rPr lang="sk-SK" sz="1200" dirty="0" err="1"/>
              <a:t>open</a:t>
            </a:r>
            <a:r>
              <a:rPr lang="sk-SK" sz="1200" dirty="0"/>
              <a:t> in </a:t>
            </a:r>
            <a:r>
              <a:rPr lang="sk-SK" sz="1200" dirty="0" err="1"/>
              <a:t>bash</a:t>
            </a:r>
            <a:r>
              <a:rPr lang="sk-SK" sz="1200" dirty="0"/>
              <a:t> </a:t>
            </a:r>
            <a:r>
              <a:rPr lang="sk-SK" sz="1200" dirty="0" err="1"/>
              <a:t>terminal</a:t>
            </a:r>
            <a:r>
              <a:rPr lang="sk-SK" sz="1200" dirty="0"/>
              <a:t> )</a:t>
            </a:r>
          </a:p>
          <a:p>
            <a:endParaRPr lang="sk-SK" sz="1200" dirty="0"/>
          </a:p>
          <a:p>
            <a:r>
              <a:rPr lang="sk-SK" sz="1200" dirty="0"/>
              <a:t>b. </a:t>
            </a:r>
            <a:r>
              <a:rPr lang="sk-SK" sz="1200" dirty="0" err="1"/>
              <a:t>docker</a:t>
            </a:r>
            <a:r>
              <a:rPr lang="sk-SK" sz="1200" dirty="0"/>
              <a:t> </a:t>
            </a:r>
            <a:r>
              <a:rPr lang="sk-SK" sz="1200" dirty="0" err="1"/>
              <a:t>exec</a:t>
            </a:r>
            <a:r>
              <a:rPr lang="sk-SK" sz="1200" dirty="0"/>
              <a:t> -</a:t>
            </a:r>
            <a:r>
              <a:rPr lang="sk-SK" sz="1200" dirty="0" err="1"/>
              <a:t>tiu</a:t>
            </a:r>
            <a:r>
              <a:rPr lang="sk-SK" sz="1200" dirty="0"/>
              <a:t> </a:t>
            </a:r>
            <a:r>
              <a:rPr lang="sk-SK" sz="1200" dirty="0" err="1"/>
              <a:t>postgres</a:t>
            </a:r>
            <a:r>
              <a:rPr lang="sk-SK" sz="1200" dirty="0"/>
              <a:t> </a:t>
            </a:r>
            <a:r>
              <a:rPr lang="sk-SK" sz="1200" dirty="0" err="1"/>
              <a:t>dbsrv</a:t>
            </a:r>
            <a:r>
              <a:rPr lang="sk-SK" sz="1200" dirty="0"/>
              <a:t> </a:t>
            </a:r>
            <a:r>
              <a:rPr lang="sk-SK" sz="1200" dirty="0" err="1"/>
              <a:t>psql</a:t>
            </a:r>
            <a:r>
              <a:rPr lang="sk-SK" sz="1200" dirty="0"/>
              <a:t> (</a:t>
            </a:r>
            <a:r>
              <a:rPr lang="sk-SK" sz="1200" dirty="0" err="1"/>
              <a:t>Actual</a:t>
            </a:r>
            <a:r>
              <a:rPr lang="sk-SK" sz="1200" dirty="0"/>
              <a:t> </a:t>
            </a:r>
            <a:r>
              <a:rPr lang="sk-SK" sz="1200" dirty="0" err="1"/>
              <a:t>command</a:t>
            </a:r>
            <a:r>
              <a:rPr lang="sk-SK" sz="1200" dirty="0"/>
              <a:t> to </a:t>
            </a:r>
            <a:r>
              <a:rPr lang="sk-SK" sz="1200" dirty="0" err="1"/>
              <a:t>start</a:t>
            </a:r>
            <a:r>
              <a:rPr lang="sk-SK" sz="1200" dirty="0"/>
              <a:t> </a:t>
            </a:r>
            <a:r>
              <a:rPr lang="sk-SK" sz="1200" dirty="0" err="1"/>
              <a:t>the</a:t>
            </a:r>
            <a:r>
              <a:rPr lang="sk-SK" sz="1200" dirty="0"/>
              <a:t> </a:t>
            </a:r>
            <a:r>
              <a:rPr lang="sk-SK" sz="1200" dirty="0" err="1"/>
              <a:t>postgresDB</a:t>
            </a:r>
            <a:r>
              <a:rPr lang="sk-SK" sz="1200" dirty="0"/>
              <a:t> in </a:t>
            </a:r>
            <a:r>
              <a:rPr lang="sk-SK" sz="1200" dirty="0" err="1"/>
              <a:t>terminal</a:t>
            </a:r>
            <a:r>
              <a:rPr lang="sk-SK" sz="1200" dirty="0" smtClean="0"/>
              <a:t>)</a:t>
            </a:r>
          </a:p>
          <a:p>
            <a:pPr lvl="1"/>
            <a:r>
              <a:rPr lang="en-US" sz="1200" dirty="0"/>
              <a:t>Postgres commands:</a:t>
            </a:r>
          </a:p>
          <a:p>
            <a:pPr lvl="1"/>
            <a:r>
              <a:rPr lang="en-US" sz="1200" dirty="0"/>
              <a:t>\l : list the </a:t>
            </a:r>
            <a:r>
              <a:rPr lang="en-US" sz="1200" dirty="0" err="1"/>
              <a:t>DBs.</a:t>
            </a:r>
            <a:r>
              <a:rPr lang="en-US" sz="1200" dirty="0"/>
              <a:t>...</a:t>
            </a:r>
          </a:p>
          <a:p>
            <a:pPr lvl="1"/>
            <a:r>
              <a:rPr lang="en-US" sz="1200" dirty="0"/>
              <a:t>\c DB Name : Use DB </a:t>
            </a:r>
            <a:r>
              <a:rPr lang="en-US" sz="1200" dirty="0" err="1"/>
              <a:t>comd</a:t>
            </a:r>
            <a:endParaRPr lang="en-US" sz="1200" dirty="0"/>
          </a:p>
          <a:p>
            <a:pPr lvl="1"/>
            <a:r>
              <a:rPr lang="en-US" sz="1200" dirty="0"/>
              <a:t>\d : List tables</a:t>
            </a:r>
          </a:p>
          <a:p>
            <a:pPr lvl="1"/>
            <a:r>
              <a:rPr lang="en-US" sz="1200" dirty="0"/>
              <a:t>select query and others work fine...</a:t>
            </a:r>
            <a:endParaRPr lang="sk-SK" sz="1200" dirty="0"/>
          </a:p>
          <a:p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868877" y="5833154"/>
            <a:ext cx="4351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surveyjs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surveyjs-nodejs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8877" y="5362445"/>
            <a:ext cx="10038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Above instructions + how to run app is in below </a:t>
            </a:r>
            <a:r>
              <a:rPr lang="en-US" dirty="0" err="1" smtClean="0"/>
              <a:t>github</a:t>
            </a:r>
            <a:r>
              <a:rPr lang="en-US" dirty="0" smtClean="0"/>
              <a:t> repo .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868877" y="6303863"/>
            <a:ext cx="8049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Do not clone above repo. I alread</a:t>
            </a:r>
            <a:r>
              <a:rPr lang="en-US" dirty="0" smtClean="0"/>
              <a:t>y cloned. You just need to run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, </a:t>
            </a:r>
            <a:r>
              <a:rPr lang="en-US" dirty="0" err="1" smtClean="0"/>
              <a:t>npm</a:t>
            </a:r>
            <a:r>
              <a:rPr lang="en-US" dirty="0" smtClean="0"/>
              <a:t> start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68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8857" y="130629"/>
            <a:ext cx="4243449" cy="7786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Instructions to test locally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77" y="852456"/>
            <a:ext cx="11562608" cy="44612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Now </a:t>
            </a:r>
            <a:r>
              <a:rPr lang="en-US" sz="2800" dirty="0" err="1" smtClean="0"/>
              <a:t>GenuineSurveyJS</a:t>
            </a:r>
            <a:r>
              <a:rPr lang="en-US" sz="2800" dirty="0" smtClean="0"/>
              <a:t> is front end react app</a:t>
            </a:r>
          </a:p>
        </p:txBody>
      </p:sp>
      <p:sp>
        <p:nvSpPr>
          <p:cNvPr id="5" name="Rectangle 4"/>
          <p:cNvSpPr/>
          <p:nvPr/>
        </p:nvSpPr>
        <p:spPr>
          <a:xfrm>
            <a:off x="356261" y="1687905"/>
            <a:ext cx="1129937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 am using </a:t>
            </a:r>
            <a:r>
              <a:rPr lang="en-US" sz="1400" dirty="0" smtClean="0">
                <a:hlinkClick r:id="rId2"/>
              </a:rPr>
              <a:t>http://www.auth0.com/</a:t>
            </a:r>
            <a:r>
              <a:rPr lang="en-US" sz="1400" dirty="0" smtClean="0"/>
              <a:t> for authentication. </a:t>
            </a:r>
            <a:endParaRPr lang="en-US" sz="1200" dirty="0"/>
          </a:p>
          <a:p>
            <a:r>
              <a:rPr lang="en-US" sz="1200" dirty="0" smtClean="0"/>
              <a:t>Login to above web site , sign up , create new application. Select Single Page Web Application then create</a:t>
            </a:r>
            <a:endParaRPr lang="en-US" sz="1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66" y="2180348"/>
            <a:ext cx="8753707" cy="467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3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8857" y="130629"/>
            <a:ext cx="4243449" cy="7786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Instructions to test locally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77" y="852456"/>
            <a:ext cx="11562608" cy="44612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Now </a:t>
            </a:r>
            <a:r>
              <a:rPr lang="en-US" sz="2800" dirty="0" err="1" smtClean="0"/>
              <a:t>GenuineSurveyJS</a:t>
            </a:r>
            <a:r>
              <a:rPr lang="en-US" sz="2800" dirty="0" smtClean="0"/>
              <a:t> is front end react app</a:t>
            </a:r>
          </a:p>
        </p:txBody>
      </p:sp>
      <p:sp>
        <p:nvSpPr>
          <p:cNvPr id="5" name="Rectangle 4"/>
          <p:cNvSpPr/>
          <p:nvPr/>
        </p:nvSpPr>
        <p:spPr>
          <a:xfrm>
            <a:off x="356261" y="1687905"/>
            <a:ext cx="11299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Then click app link, go to settings, note Domain and Client Id values. You need to enter these values in the next step</a:t>
            </a:r>
          </a:p>
          <a:p>
            <a:r>
              <a:rPr lang="en-US" sz="1400" dirty="0" smtClean="0"/>
              <a:t>Open </a:t>
            </a:r>
            <a:r>
              <a:rPr lang="en-US" sz="1400" dirty="0" err="1" smtClean="0"/>
              <a:t>auth_config.json</a:t>
            </a:r>
            <a:r>
              <a:rPr lang="en-US" sz="1400" dirty="0" smtClean="0"/>
              <a:t> file under </a:t>
            </a:r>
            <a:r>
              <a:rPr lang="en-US" sz="1400" dirty="0" err="1" smtClean="0"/>
              <a:t>src</a:t>
            </a:r>
            <a:r>
              <a:rPr lang="en-US" sz="1400" dirty="0" smtClean="0"/>
              <a:t> folder of  </a:t>
            </a:r>
            <a:r>
              <a:rPr lang="en-US" sz="1400" dirty="0" err="1" smtClean="0"/>
              <a:t>GenuineSurveyJS</a:t>
            </a:r>
            <a:r>
              <a:rPr lang="en-US" sz="1400" dirty="0" smtClean="0"/>
              <a:t> folder , and replace the Domain and Client ID from step above.</a:t>
            </a:r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98" y="2706254"/>
            <a:ext cx="38354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2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8857" y="130629"/>
            <a:ext cx="4243449" cy="7786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Instructions to test locally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77" y="852456"/>
            <a:ext cx="11562608" cy="44612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Now </a:t>
            </a:r>
            <a:r>
              <a:rPr lang="en-US" sz="2800" dirty="0" err="1" smtClean="0"/>
              <a:t>GenuineSurveyJS</a:t>
            </a:r>
            <a:r>
              <a:rPr lang="en-US" sz="2800" dirty="0" smtClean="0"/>
              <a:t> is front end react app</a:t>
            </a:r>
          </a:p>
        </p:txBody>
      </p:sp>
      <p:sp>
        <p:nvSpPr>
          <p:cNvPr id="6" name="Rectangle 5"/>
          <p:cNvSpPr/>
          <p:nvPr/>
        </p:nvSpPr>
        <p:spPr>
          <a:xfrm>
            <a:off x="307769" y="1743413"/>
            <a:ext cx="114656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Go to </a:t>
            </a:r>
            <a:r>
              <a:rPr lang="en-US" sz="1200" dirty="0" smtClean="0">
                <a:hlinkClick r:id="rId2"/>
              </a:rPr>
              <a:t>www.auth0.com</a:t>
            </a:r>
            <a:r>
              <a:rPr lang="en-US" sz="1200" dirty="0" smtClean="0"/>
              <a:t> , and in settings put </a:t>
            </a:r>
            <a:r>
              <a:rPr lang="en-US" sz="1200" dirty="0" smtClean="0">
                <a:hlinkClick r:id="rId3"/>
              </a:rPr>
              <a:t>http://localhost:3000</a:t>
            </a:r>
            <a:r>
              <a:rPr lang="en-US" sz="1200" dirty="0" smtClean="0"/>
              <a:t>, in following three options:</a:t>
            </a:r>
            <a:endParaRPr lang="en-US" sz="12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2020412"/>
            <a:ext cx="6172200" cy="483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7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8857" y="130629"/>
            <a:ext cx="4243449" cy="7786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Instructions to test locally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77" y="852456"/>
            <a:ext cx="11562608" cy="44612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Now </a:t>
            </a:r>
            <a:r>
              <a:rPr lang="en-US" sz="2800" dirty="0" err="1" smtClean="0"/>
              <a:t>GenuineSurveyJS</a:t>
            </a:r>
            <a:r>
              <a:rPr lang="en-US" sz="2800" dirty="0" smtClean="0"/>
              <a:t> is front end react app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261" y="3535148"/>
            <a:ext cx="11465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Then you can run </a:t>
            </a:r>
            <a:r>
              <a:rPr lang="en-US" sz="1200" dirty="0" err="1" smtClean="0"/>
              <a:t>npm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, then </a:t>
            </a:r>
            <a:r>
              <a:rPr lang="en-US" sz="1200" dirty="0" err="1" smtClean="0"/>
              <a:t>npm</a:t>
            </a:r>
            <a:r>
              <a:rPr lang="en-US" sz="1200" dirty="0" smtClean="0"/>
              <a:t> start in terminal  to start this app. In port 3000</a:t>
            </a:r>
          </a:p>
          <a:p>
            <a:r>
              <a:rPr lang="en-US" sz="1200" dirty="0" smtClean="0"/>
              <a:t>Go to </a:t>
            </a:r>
            <a:r>
              <a:rPr lang="en-US" sz="1200" dirty="0" smtClean="0">
                <a:hlinkClick r:id="rId2"/>
              </a:rPr>
              <a:t>http://localhost:3000/profile</a:t>
            </a:r>
            <a:r>
              <a:rPr lang="en-US" sz="1200" dirty="0" smtClean="0"/>
              <a:t> , you will be asked to login with credential from auth0</a:t>
            </a:r>
          </a:p>
          <a:p>
            <a:endParaRPr lang="en-US" sz="1200" dirty="0"/>
          </a:p>
          <a:p>
            <a:endParaRPr lang="en-US" sz="1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77" y="1493136"/>
            <a:ext cx="10058400" cy="18474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9277" y="4366145"/>
            <a:ext cx="1106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Open another terminal, go to \</a:t>
            </a:r>
            <a:r>
              <a:rPr lang="en-US" dirty="0" err="1" smtClean="0"/>
              <a:t>src</a:t>
            </a:r>
            <a:r>
              <a:rPr lang="en-US" dirty="0" smtClean="0"/>
              <a:t>\server folder , then type node </a:t>
            </a:r>
            <a:r>
              <a:rPr lang="en-US" dirty="0" err="1" smtClean="0"/>
              <a:t>server.js</a:t>
            </a:r>
            <a:r>
              <a:rPr lang="en-US" dirty="0" smtClean="0"/>
              <a:t>, it will run on 5000, </a:t>
            </a:r>
          </a:p>
          <a:p>
            <a:r>
              <a:rPr lang="en-US" dirty="0" smtClean="0"/>
              <a:t>This connects to </a:t>
            </a:r>
            <a:r>
              <a:rPr lang="en-US" dirty="0" err="1" smtClean="0"/>
              <a:t>postgres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 you set up in </a:t>
            </a:r>
            <a:r>
              <a:rPr lang="en-US" dirty="0" err="1" smtClean="0"/>
              <a:t>docker</a:t>
            </a:r>
            <a:r>
              <a:rPr lang="en-US" dirty="0" smtClean="0"/>
              <a:t> in back end app.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59277" y="5403185"/>
            <a:ext cx="1106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After everythin</a:t>
            </a:r>
            <a:r>
              <a:rPr lang="en-US" dirty="0" smtClean="0"/>
              <a:t>g goes well, you will see logout, </a:t>
            </a:r>
            <a:r>
              <a:rPr lang="en-US" dirty="0" err="1" smtClean="0"/>
              <a:t>surveyex</a:t>
            </a:r>
            <a:r>
              <a:rPr lang="en-US" dirty="0" smtClean="0"/>
              <a:t>, </a:t>
            </a:r>
            <a:r>
              <a:rPr lang="en-US" dirty="0" err="1" smtClean="0"/>
              <a:t>surveydone</a:t>
            </a:r>
            <a:r>
              <a:rPr lang="en-US" dirty="0" smtClean="0"/>
              <a:t> button link on right corner.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59277" y="5903893"/>
            <a:ext cx="11817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Ping me if any issue. Then I tell you how to test </a:t>
            </a:r>
            <a:r>
              <a:rPr lang="en-US" sz="2800" dirty="0" smtClean="0"/>
              <a:t>both the app</a:t>
            </a:r>
            <a:r>
              <a:rPr lang="en-US" sz="2800" dirty="0" smtClean="0"/>
              <a:t>. Then you can deploy to </a:t>
            </a:r>
            <a:r>
              <a:rPr lang="en-US" sz="2800" dirty="0" err="1" smtClean="0"/>
              <a:t>Heroku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28137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298</Words>
  <Application>Microsoft Macintosh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Instructions to test locally</vt:lpstr>
      <vt:lpstr>Instructions to test locally</vt:lpstr>
      <vt:lpstr>Instructions to test locally</vt:lpstr>
      <vt:lpstr>Instructions to test locally</vt:lpstr>
      <vt:lpstr>Instructions to test locally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to test locally</dc:title>
  <dc:creator>RATHINAM PARTHIBARAJ</dc:creator>
  <cp:lastModifiedBy>RATHINAM PARTHIBARAJ</cp:lastModifiedBy>
  <cp:revision>7</cp:revision>
  <dcterms:created xsi:type="dcterms:W3CDTF">2020-11-28T13:52:29Z</dcterms:created>
  <dcterms:modified xsi:type="dcterms:W3CDTF">2020-11-28T14:36:06Z</dcterms:modified>
</cp:coreProperties>
</file>