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</p:sldIdLst>
  <p:sldSz cy="1076325" cx="7164388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7935" autoAdjust="0"/>
    <p:restoredTop sz="94660"/>
  </p:normalViewPr>
  <p:slideViewPr>
    <p:cSldViewPr snapToGrid="0">
      <p:cViewPr>
        <p:scale>
          <a:sx n="101" d="100"/>
          <a:sy n="101" d="100"/>
        </p:scale>
        <p:origin x="694" y="1181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895549" y="176148"/>
            <a:ext cx="5373291" cy="374721"/>
          </a:xfrm>
        </p:spPr>
        <p:txBody>
          <a:bodyPr anchor="b"/>
          <a:lstStyle>
            <a:lvl1pPr algn="ctr">
              <a:defRPr sz="941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895549" y="565320"/>
            <a:ext cx="5373291" cy="259863"/>
          </a:xfrm>
        </p:spPr>
        <p:txBody>
          <a:bodyPr/>
          <a:lstStyle>
            <a:lvl1pPr algn="ctr" indent="0" marL="0">
              <a:buNone/>
              <a:defRPr sz="377"/>
            </a:lvl1pPr>
            <a:lvl2pPr algn="ctr" indent="0" marL="71735">
              <a:buNone/>
              <a:defRPr sz="314"/>
            </a:lvl2pPr>
            <a:lvl3pPr algn="ctr" indent="0" marL="143469">
              <a:buNone/>
              <a:defRPr sz="282"/>
            </a:lvl3pPr>
            <a:lvl4pPr algn="ctr" indent="0" marL="215204">
              <a:buNone/>
              <a:defRPr sz="251"/>
            </a:lvl4pPr>
            <a:lvl5pPr algn="ctr" indent="0" marL="286939">
              <a:buNone/>
              <a:defRPr sz="251"/>
            </a:lvl5pPr>
            <a:lvl6pPr algn="ctr" indent="0" marL="358673">
              <a:buNone/>
              <a:defRPr sz="251"/>
            </a:lvl6pPr>
            <a:lvl7pPr algn="ctr" indent="0" marL="430408">
              <a:buNone/>
              <a:defRPr sz="251"/>
            </a:lvl7pPr>
            <a:lvl8pPr algn="ctr" indent="0" marL="502143">
              <a:buNone/>
              <a:defRPr sz="251"/>
            </a:lvl8pPr>
            <a:lvl9pPr algn="ctr" indent="0" marL="573877">
              <a:buNone/>
              <a:defRPr sz="251"/>
            </a:lvl9pPr>
          </a:lstStyle>
          <a:p>
            <a:r>
              <a:rPr altLang="en-US" lang="zh-CN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Vertical Title 1"/>
          <p:cNvSpPr>
            <a:spLocks noGrp="1"/>
          </p:cNvSpPr>
          <p:nvPr>
            <p:ph type="title" orient="vert"/>
          </p:nvPr>
        </p:nvSpPr>
        <p:spPr>
          <a:xfrm>
            <a:off x="5127015" y="57304"/>
            <a:ext cx="1544821" cy="912136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9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551" y="57304"/>
            <a:ext cx="4544909" cy="912136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488820" y="268334"/>
            <a:ext cx="6179285" cy="447721"/>
          </a:xfrm>
        </p:spPr>
        <p:txBody>
          <a:bodyPr anchor="b"/>
          <a:lstStyle>
            <a:lvl1pPr>
              <a:defRPr sz="941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13" name="Text Placeholder 2"/>
          <p:cNvSpPr>
            <a:spLocks noGrp="1"/>
          </p:cNvSpPr>
          <p:nvPr>
            <p:ph type="body" idx="1"/>
          </p:nvPr>
        </p:nvSpPr>
        <p:spPr>
          <a:xfrm>
            <a:off x="488820" y="720291"/>
            <a:ext cx="6179285" cy="235446"/>
          </a:xfrm>
        </p:spPr>
        <p:txBody>
          <a:bodyPr/>
          <a:lstStyle>
            <a:lvl1pPr indent="0" marL="0">
              <a:buNone/>
              <a:defRPr sz="377">
                <a:solidFill>
                  <a:schemeClr val="tx1">
                    <a:tint val="75000"/>
                  </a:schemeClr>
                </a:solidFill>
              </a:defRPr>
            </a:lvl1pPr>
            <a:lvl2pPr indent="0" marL="71735">
              <a:buNone/>
              <a:defRPr sz="314">
                <a:solidFill>
                  <a:schemeClr val="tx1">
                    <a:tint val="75000"/>
                  </a:schemeClr>
                </a:solidFill>
              </a:defRPr>
            </a:lvl2pPr>
            <a:lvl3pPr indent="0" marL="143469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3pPr>
            <a:lvl4pPr indent="0" marL="215204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4pPr>
            <a:lvl5pPr indent="0" marL="286939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5pPr>
            <a:lvl6pPr indent="0" marL="358673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6pPr>
            <a:lvl7pPr indent="0" marL="430408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7pPr>
            <a:lvl8pPr indent="0" marL="502143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8pPr>
            <a:lvl9pPr indent="0" marL="573877">
              <a:buNone/>
              <a:defRPr sz="2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92552" y="286522"/>
            <a:ext cx="3044865" cy="68291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3626971" y="286522"/>
            <a:ext cx="3044865" cy="68291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93485" y="57304"/>
            <a:ext cx="6179285" cy="208040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493485" y="263849"/>
            <a:ext cx="3030872" cy="129308"/>
          </a:xfrm>
        </p:spPr>
        <p:txBody>
          <a:bodyPr anchor="b"/>
          <a:lstStyle>
            <a:lvl1pPr indent="0" marL="0">
              <a:buNone/>
              <a:defRPr b="1" sz="377"/>
            </a:lvl1pPr>
            <a:lvl2pPr indent="0" marL="71735">
              <a:buNone/>
              <a:defRPr b="1" sz="314"/>
            </a:lvl2pPr>
            <a:lvl3pPr indent="0" marL="143469">
              <a:buNone/>
              <a:defRPr b="1" sz="282"/>
            </a:lvl3pPr>
            <a:lvl4pPr indent="0" marL="215204">
              <a:buNone/>
              <a:defRPr b="1" sz="251"/>
            </a:lvl4pPr>
            <a:lvl5pPr indent="0" marL="286939">
              <a:buNone/>
              <a:defRPr b="1" sz="251"/>
            </a:lvl5pPr>
            <a:lvl6pPr indent="0" marL="358673">
              <a:buNone/>
              <a:defRPr b="1" sz="251"/>
            </a:lvl6pPr>
            <a:lvl7pPr indent="0" marL="430408">
              <a:buNone/>
              <a:defRPr b="1" sz="251"/>
            </a:lvl7pPr>
            <a:lvl8pPr indent="0" marL="502143">
              <a:buNone/>
              <a:defRPr b="1" sz="251"/>
            </a:lvl8pPr>
            <a:lvl9pPr indent="0" marL="573877">
              <a:buNone/>
              <a:defRPr b="1" sz="251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93485" y="393157"/>
            <a:ext cx="3030872" cy="578276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6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6971" y="263849"/>
            <a:ext cx="3045798" cy="129308"/>
          </a:xfrm>
        </p:spPr>
        <p:txBody>
          <a:bodyPr anchor="b"/>
          <a:lstStyle>
            <a:lvl1pPr indent="0" marL="0">
              <a:buNone/>
              <a:defRPr b="1" sz="377"/>
            </a:lvl1pPr>
            <a:lvl2pPr indent="0" marL="71735">
              <a:buNone/>
              <a:defRPr b="1" sz="314"/>
            </a:lvl2pPr>
            <a:lvl3pPr indent="0" marL="143469">
              <a:buNone/>
              <a:defRPr b="1" sz="282"/>
            </a:lvl3pPr>
            <a:lvl4pPr indent="0" marL="215204">
              <a:buNone/>
              <a:defRPr b="1" sz="251"/>
            </a:lvl4pPr>
            <a:lvl5pPr indent="0" marL="286939">
              <a:buNone/>
              <a:defRPr b="1" sz="251"/>
            </a:lvl5pPr>
            <a:lvl6pPr indent="0" marL="358673">
              <a:buNone/>
              <a:defRPr b="1" sz="251"/>
            </a:lvl6pPr>
            <a:lvl7pPr indent="0" marL="430408">
              <a:buNone/>
              <a:defRPr b="1" sz="251"/>
            </a:lvl7pPr>
            <a:lvl8pPr indent="0" marL="502143">
              <a:buNone/>
              <a:defRPr b="1" sz="251"/>
            </a:lvl8pPr>
            <a:lvl9pPr indent="0" marL="573877">
              <a:buNone/>
              <a:defRPr b="1" sz="251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27" name="Content Placeholder 5"/>
          <p:cNvSpPr>
            <a:spLocks noGrp="1"/>
          </p:cNvSpPr>
          <p:nvPr>
            <p:ph sz="quarter" idx="4"/>
          </p:nvPr>
        </p:nvSpPr>
        <p:spPr>
          <a:xfrm>
            <a:off x="3626971" y="393157"/>
            <a:ext cx="3045798" cy="578276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62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62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5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6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493485" y="71755"/>
            <a:ext cx="2310701" cy="251143"/>
          </a:xfrm>
        </p:spPr>
        <p:txBody>
          <a:bodyPr anchor="b"/>
          <a:lstStyle>
            <a:lvl1pPr>
              <a:defRPr sz="502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045798" y="154971"/>
            <a:ext cx="3626971" cy="764888"/>
          </a:xfrm>
        </p:spPr>
        <p:txBody>
          <a:bodyPr/>
          <a:lstStyle>
            <a:lvl1pPr>
              <a:defRPr sz="502"/>
            </a:lvl1pPr>
            <a:lvl2pPr>
              <a:defRPr sz="439"/>
            </a:lvl2pPr>
            <a:lvl3pPr>
              <a:defRPr sz="377"/>
            </a:lvl3pPr>
            <a:lvl4pPr>
              <a:defRPr sz="314"/>
            </a:lvl4pPr>
            <a:lvl5pPr>
              <a:defRPr sz="314"/>
            </a:lvl5pPr>
            <a:lvl6pPr>
              <a:defRPr sz="314"/>
            </a:lvl6pPr>
            <a:lvl7pPr>
              <a:defRPr sz="314"/>
            </a:lvl7pPr>
            <a:lvl8pPr>
              <a:defRPr sz="314"/>
            </a:lvl8pPr>
            <a:lvl9pPr>
              <a:defRPr sz="314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485" y="322897"/>
            <a:ext cx="2310701" cy="598208"/>
          </a:xfrm>
        </p:spPr>
        <p:txBody>
          <a:bodyPr/>
          <a:lstStyle>
            <a:lvl1pPr indent="0" marL="0">
              <a:buNone/>
              <a:defRPr sz="251"/>
            </a:lvl1pPr>
            <a:lvl2pPr indent="0" marL="71735">
              <a:buNone/>
              <a:defRPr sz="220"/>
            </a:lvl2pPr>
            <a:lvl3pPr indent="0" marL="143469">
              <a:buNone/>
              <a:defRPr sz="188"/>
            </a:lvl3pPr>
            <a:lvl4pPr indent="0" marL="215204">
              <a:buNone/>
              <a:defRPr sz="157"/>
            </a:lvl4pPr>
            <a:lvl5pPr indent="0" marL="286939">
              <a:buNone/>
              <a:defRPr sz="157"/>
            </a:lvl5pPr>
            <a:lvl6pPr indent="0" marL="358673">
              <a:buNone/>
              <a:defRPr sz="157"/>
            </a:lvl6pPr>
            <a:lvl7pPr indent="0" marL="430408">
              <a:buNone/>
              <a:defRPr sz="157"/>
            </a:lvl7pPr>
            <a:lvl8pPr indent="0" marL="502143">
              <a:buNone/>
              <a:defRPr sz="157"/>
            </a:lvl8pPr>
            <a:lvl9pPr indent="0" marL="573877">
              <a:buNone/>
              <a:defRPr sz="157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93485" y="71755"/>
            <a:ext cx="2310701" cy="251143"/>
          </a:xfrm>
        </p:spPr>
        <p:txBody>
          <a:bodyPr anchor="b"/>
          <a:lstStyle>
            <a:lvl1pPr>
              <a:defRPr sz="502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0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045798" y="154971"/>
            <a:ext cx="3626971" cy="764888"/>
          </a:xfrm>
        </p:spPr>
        <p:txBody>
          <a:bodyPr anchor="t"/>
          <a:lstStyle>
            <a:lvl1pPr indent="0" marL="0">
              <a:buNone/>
              <a:defRPr sz="502"/>
            </a:lvl1pPr>
            <a:lvl2pPr indent="0" marL="71735">
              <a:buNone/>
              <a:defRPr sz="439"/>
            </a:lvl2pPr>
            <a:lvl3pPr indent="0" marL="143469">
              <a:buNone/>
              <a:defRPr sz="377"/>
            </a:lvl3pPr>
            <a:lvl4pPr indent="0" marL="215204">
              <a:buNone/>
              <a:defRPr sz="314"/>
            </a:lvl4pPr>
            <a:lvl5pPr indent="0" marL="286939">
              <a:buNone/>
              <a:defRPr sz="314"/>
            </a:lvl5pPr>
            <a:lvl6pPr indent="0" marL="358673">
              <a:buNone/>
              <a:defRPr sz="314"/>
            </a:lvl6pPr>
            <a:lvl7pPr indent="0" marL="430408">
              <a:buNone/>
              <a:defRPr sz="314"/>
            </a:lvl7pPr>
            <a:lvl8pPr indent="0" marL="502143">
              <a:buNone/>
              <a:defRPr sz="314"/>
            </a:lvl8pPr>
            <a:lvl9pPr indent="0" marL="573877">
              <a:buNone/>
              <a:defRPr sz="314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03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485" y="322897"/>
            <a:ext cx="2310701" cy="598208"/>
          </a:xfrm>
        </p:spPr>
        <p:txBody>
          <a:bodyPr/>
          <a:lstStyle>
            <a:lvl1pPr indent="0" marL="0">
              <a:buNone/>
              <a:defRPr sz="251"/>
            </a:lvl1pPr>
            <a:lvl2pPr indent="0" marL="71735">
              <a:buNone/>
              <a:defRPr sz="220"/>
            </a:lvl2pPr>
            <a:lvl3pPr indent="0" marL="143469">
              <a:buNone/>
              <a:defRPr sz="188"/>
            </a:lvl3pPr>
            <a:lvl4pPr indent="0" marL="215204">
              <a:buNone/>
              <a:defRPr sz="157"/>
            </a:lvl4pPr>
            <a:lvl5pPr indent="0" marL="286939">
              <a:buNone/>
              <a:defRPr sz="157"/>
            </a:lvl5pPr>
            <a:lvl6pPr indent="0" marL="358673">
              <a:buNone/>
              <a:defRPr sz="157"/>
            </a:lvl6pPr>
            <a:lvl7pPr indent="0" marL="430408">
              <a:buNone/>
              <a:defRPr sz="157"/>
            </a:lvl7pPr>
            <a:lvl8pPr indent="0" marL="502143">
              <a:buNone/>
              <a:defRPr sz="157"/>
            </a:lvl8pPr>
            <a:lvl9pPr indent="0" marL="573877">
              <a:buNone/>
              <a:defRPr sz="157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92552" y="57304"/>
            <a:ext cx="6179285" cy="20804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92552" y="286522"/>
            <a:ext cx="6179285" cy="68291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92552" y="997594"/>
            <a:ext cx="1611987" cy="5730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7443-15F6-46B3-921A-19BB2AB776CA}" type="datetimeFigureOut">
              <a:rPr altLang="en-US" lang="zh-CN" smtClean="0"/>
              <a:t>2024/5/20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3204" y="997594"/>
            <a:ext cx="2417981" cy="5730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9849" y="997594"/>
            <a:ext cx="1611987" cy="5730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29D4-D8EB-438A-B224-593F7688AF2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3469" eaLnBrk="1" hangingPunct="1" latinLnBrk="0" rtl="0">
        <a:lnSpc>
          <a:spcPct val="90000"/>
        </a:lnSpc>
        <a:spcBef>
          <a:spcPct val="0"/>
        </a:spcBef>
        <a:buNone/>
        <a:defRPr sz="6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143469" eaLnBrk="1" hangingPunct="1" indent="-35867" latinLnBrk="0" marL="35867" rtl="0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39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43469" eaLnBrk="1" hangingPunct="1" indent="-35867" latinLnBrk="0" marL="107602" rtl="0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377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43469" eaLnBrk="1" hangingPunct="1" indent="-35867" latinLnBrk="0" marL="179337" rtl="0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43469" eaLnBrk="1" hangingPunct="1" indent="-35867" latinLnBrk="0" marL="251071" rtl="0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43469" eaLnBrk="1" hangingPunct="1" indent="-35867" latinLnBrk="0" marL="322806" rtl="0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43469" eaLnBrk="1" hangingPunct="1" indent="-35867" latinLnBrk="0" marL="394541" rtl="0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43469" eaLnBrk="1" hangingPunct="1" indent="-35867" latinLnBrk="0" marL="466275" rtl="0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43469" eaLnBrk="1" hangingPunct="1" indent="-35867" latinLnBrk="0" marL="538010" rtl="0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43469" eaLnBrk="1" hangingPunct="1" indent="-35867" latinLnBrk="0" marL="609745" rtl="0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43469" eaLnBrk="1" hangingPunct="1" latinLnBrk="0" marL="0" rtl="0">
        <a:defRPr sz="282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43469" eaLnBrk="1" hangingPunct="1" latinLnBrk="0" marL="71735" rtl="0">
        <a:defRPr sz="282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43469" eaLnBrk="1" hangingPunct="1" latinLnBrk="0" marL="143469" rtl="0">
        <a:defRPr sz="282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43469" eaLnBrk="1" hangingPunct="1" latinLnBrk="0" marL="215204" rtl="0">
        <a:defRPr sz="282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43469" eaLnBrk="1" hangingPunct="1" latinLnBrk="0" marL="286939" rtl="0">
        <a:defRPr sz="282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43469" eaLnBrk="1" hangingPunct="1" latinLnBrk="0" marL="358673" rtl="0">
        <a:defRPr sz="282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43469" eaLnBrk="1" hangingPunct="1" latinLnBrk="0" marL="430408" rtl="0">
        <a:defRPr sz="282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43469" eaLnBrk="1" hangingPunct="1" latinLnBrk="0" marL="502143" rtl="0">
        <a:defRPr sz="282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43469" eaLnBrk="1" hangingPunct="1" latinLnBrk="0" marL="573877" rtl="0">
        <a:defRPr sz="2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85624" b="11024"/>
          <a:stretch>
            <a:fillRect/>
          </a:stretch>
        </p:blipFill>
        <p:spPr>
          <a:xfrm>
            <a:off x="6102533" y="-58434"/>
            <a:ext cx="1031842" cy="1398732"/>
          </a:xfrm>
          <a:prstGeom prst="rect"/>
        </p:spPr>
      </p:pic>
      <p:pic>
        <p:nvPicPr>
          <p:cNvPr id="2097153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71495" y="0"/>
            <a:ext cx="1100006" cy="1075259"/>
          </a:xfrm>
          <a:prstGeom prst="rect"/>
        </p:spPr>
      </p:pic>
      <p:sp>
        <p:nvSpPr>
          <p:cNvPr id="1048586" name="文本框 9"/>
          <p:cNvSpPr txBox="1"/>
          <p:nvPr/>
        </p:nvSpPr>
        <p:spPr>
          <a:xfrm>
            <a:off x="3971500" y="-9779"/>
            <a:ext cx="2394953" cy="1086104"/>
          </a:xfrm>
          <a:prstGeom prst="rect"/>
          <a:noFill/>
        </p:spPr>
        <p:txBody>
          <a:bodyPr anchor="ctr" rtlCol="0" wrap="square">
            <a:spAutoFit/>
          </a:bodyPr>
          <a:p>
            <a:r>
              <a:rPr altLang="zh-CN" b="1" dirty="0" sz="2399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sz="3001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SLICES</a:t>
            </a:r>
            <a:r>
              <a:rPr altLang="en-US" b="1" dirty="0" sz="2399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altLang="zh-CN" b="1" dirty="0" sz="2399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altLang="en-US" dirty="0" sz="1601" lang="zh-CN">
                <a:ea typeface="微软雅黑" panose="020B0503020204020204" pitchFamily="34" charset="-122"/>
              </a:rPr>
              <a:t>  晶体语言</a:t>
            </a:r>
            <a:endParaRPr altLang="zh-CN" b="1" dirty="0" sz="1601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altLang="zh-CN" dirty="0" sz="1601" lang="en-US">
                <a:ea typeface="微软雅黑" panose="020B0503020204020204" pitchFamily="34" charset="-122"/>
              </a:rPr>
              <a:t>“SMILES” for Crystal</a:t>
            </a:r>
          </a:p>
        </p:txBody>
      </p:sp>
      <p:sp>
        <p:nvSpPr>
          <p:cNvPr id="1048646" name=""/>
          <p:cNvSpPr txBox="1"/>
          <p:nvPr/>
        </p:nvSpPr>
        <p:spPr>
          <a:xfrm>
            <a:off x="65311" y="157353"/>
            <a:ext cx="2806183" cy="7518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zh-CN-#Hans" sz="2400" lang="zh-CN-#Hans">
                <a:solidFill>
                  <a:srgbClr val="000000"/>
                </a:solidFill>
              </a:rPr>
              <a:t>王培吉</a:t>
            </a:r>
            <a:r>
              <a:rPr altLang="zh-CN-#Hans" sz="2400" lang="zh-CN-#Hans">
                <a:solidFill>
                  <a:srgbClr val="000000"/>
                </a:solidFill>
              </a:rPr>
              <a:t>课题组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zh-CN-#Hans" sz="2000" lang="en-US">
                <a:solidFill>
                  <a:srgbClr val="000000"/>
                </a:solidFill>
              </a:rPr>
              <a:t>W</a:t>
            </a:r>
            <a:r>
              <a:rPr altLang="zh-CN-#Hans" sz="2000" lang="en-US">
                <a:solidFill>
                  <a:srgbClr val="000000"/>
                </a:solidFill>
              </a:rPr>
              <a:t>a</a:t>
            </a:r>
            <a:r>
              <a:rPr altLang="zh-CN-#Hans" sz="2000" lang="en-US">
                <a:solidFill>
                  <a:srgbClr val="000000"/>
                </a:solidFill>
              </a:rPr>
              <a:t>n</a:t>
            </a:r>
            <a:r>
              <a:rPr altLang="zh-CN-#Hans" sz="2000" lang="en-US">
                <a:solidFill>
                  <a:srgbClr val="000000"/>
                </a:solidFill>
              </a:rPr>
              <a:t>g</a:t>
            </a:r>
            <a:r>
              <a:rPr altLang="zh-CN-#Hans" sz="2000" lang="en-US">
                <a:solidFill>
                  <a:srgbClr val="000000"/>
                </a:solidFill>
              </a:rPr>
              <a:t> </a:t>
            </a:r>
            <a:r>
              <a:rPr altLang="zh-CN-#Hans" sz="2000" lang="en-US">
                <a:solidFill>
                  <a:srgbClr val="000000"/>
                </a:solidFill>
              </a:rPr>
              <a:t>R</a:t>
            </a:r>
            <a:r>
              <a:rPr altLang="zh-CN-#Hans" sz="2000" lang="en-US">
                <a:solidFill>
                  <a:srgbClr val="000000"/>
                </a:solidFill>
              </a:rPr>
              <a:t>e</a:t>
            </a:r>
            <a:r>
              <a:rPr altLang="zh-CN-#Hans" sz="2000" lang="en-US">
                <a:solidFill>
                  <a:srgbClr val="000000"/>
                </a:solidFill>
              </a:rPr>
              <a:t>s</a:t>
            </a:r>
            <a:r>
              <a:rPr altLang="zh-CN-#Hans" sz="2000" lang="en-US">
                <a:solidFill>
                  <a:srgbClr val="000000"/>
                </a:solidFill>
              </a:rPr>
              <a:t>e</a:t>
            </a:r>
            <a:r>
              <a:rPr altLang="zh-CN-#Hans" sz="2000" lang="en-US">
                <a:solidFill>
                  <a:srgbClr val="000000"/>
                </a:solidFill>
              </a:rPr>
              <a:t>a</a:t>
            </a:r>
            <a:r>
              <a:rPr altLang="zh-CN-#Hans" sz="2000" lang="en-US">
                <a:solidFill>
                  <a:srgbClr val="000000"/>
                </a:solidFill>
              </a:rPr>
              <a:t>r</a:t>
            </a:r>
            <a:r>
              <a:rPr altLang="zh-CN-#Hans" sz="2000" lang="en-US">
                <a:solidFill>
                  <a:srgbClr val="000000"/>
                </a:solidFill>
              </a:rPr>
              <a:t>c</a:t>
            </a:r>
            <a:r>
              <a:rPr altLang="zh-CN-#Hans" sz="2000" lang="en-US">
                <a:solidFill>
                  <a:srgbClr val="000000"/>
                </a:solidFill>
              </a:rPr>
              <a:t>h</a:t>
            </a:r>
            <a:r>
              <a:rPr altLang="zh-CN-#Hans" sz="2000" lang="en-US">
                <a:solidFill>
                  <a:srgbClr val="000000"/>
                </a:solidFill>
              </a:rPr>
              <a:t> </a:t>
            </a:r>
            <a:r>
              <a:rPr altLang="zh-CN-#Hans" sz="2000" lang="en-US">
                <a:solidFill>
                  <a:srgbClr val="000000"/>
                </a:solidFill>
              </a:rPr>
              <a:t>G</a:t>
            </a:r>
            <a:r>
              <a:rPr altLang="zh-CN-#Hans" sz="2000" lang="en-US">
                <a:solidFill>
                  <a:srgbClr val="000000"/>
                </a:solidFill>
              </a:rPr>
              <a:t>r</a:t>
            </a:r>
            <a:r>
              <a:rPr altLang="zh-CN-#Hans" sz="2000" lang="en-US">
                <a:solidFill>
                  <a:srgbClr val="000000"/>
                </a:solidFill>
              </a:rPr>
              <a:t>o</a:t>
            </a:r>
            <a:r>
              <a:rPr altLang="zh-CN-#Hans" sz="2000" lang="en-US">
                <a:solidFill>
                  <a:srgbClr val="000000"/>
                </a:solidFill>
              </a:rPr>
              <a:t>u</a:t>
            </a:r>
            <a:r>
              <a:rPr altLang="zh-CN-#Hans" sz="2000" lang="en-US">
                <a:solidFill>
                  <a:srgbClr val="000000"/>
                </a:solidFill>
              </a:rPr>
              <a:t>p</a:t>
            </a:r>
            <a:endParaRPr sz="28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Hang Xiao</dc:creator>
  <cp:lastModifiedBy>Hang Xiao</cp:lastModifiedBy>
  <dcterms:created xsi:type="dcterms:W3CDTF">2024-05-19T19:22:40Z</dcterms:created>
  <dcterms:modified xsi:type="dcterms:W3CDTF">2024-10-21T12:02:48Z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bb4f2d3c6ed84fa7a3308585f8cbb357</vt:lpwstr>
  </property>
</Properties>
</file>