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88" r:id="rId1"/>
  </p:sldMasterIdLst>
  <p:sldIdLst>
    <p:sldId id="256" r:id="rId2"/>
  </p:sldIdLst>
  <p:sldSz cx="7164388" cy="10763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35" autoAdjust="0"/>
    <p:restoredTop sz="94660"/>
  </p:normalViewPr>
  <p:slideViewPr>
    <p:cSldViewPr snapToGrid="0">
      <p:cViewPr>
        <p:scale>
          <a:sx n="101" d="100"/>
          <a:sy n="101" d="100"/>
        </p:scale>
        <p:origin x="694" y="118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5549" y="176148"/>
            <a:ext cx="5373291" cy="374721"/>
          </a:xfrm>
        </p:spPr>
        <p:txBody>
          <a:bodyPr anchor="b"/>
          <a:lstStyle>
            <a:lvl1pPr algn="ctr">
              <a:defRPr sz="94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5549" y="565320"/>
            <a:ext cx="5373291" cy="259863"/>
          </a:xfrm>
        </p:spPr>
        <p:txBody>
          <a:bodyPr/>
          <a:lstStyle>
            <a:lvl1pPr marL="0" indent="0" algn="ctr">
              <a:buNone/>
              <a:defRPr sz="377"/>
            </a:lvl1pPr>
            <a:lvl2pPr marL="71735" indent="0" algn="ctr">
              <a:buNone/>
              <a:defRPr sz="314"/>
            </a:lvl2pPr>
            <a:lvl3pPr marL="143469" indent="0" algn="ctr">
              <a:buNone/>
              <a:defRPr sz="282"/>
            </a:lvl3pPr>
            <a:lvl4pPr marL="215204" indent="0" algn="ctr">
              <a:buNone/>
              <a:defRPr sz="251"/>
            </a:lvl4pPr>
            <a:lvl5pPr marL="286939" indent="0" algn="ctr">
              <a:buNone/>
              <a:defRPr sz="251"/>
            </a:lvl5pPr>
            <a:lvl6pPr marL="358673" indent="0" algn="ctr">
              <a:buNone/>
              <a:defRPr sz="251"/>
            </a:lvl6pPr>
            <a:lvl7pPr marL="430408" indent="0" algn="ctr">
              <a:buNone/>
              <a:defRPr sz="251"/>
            </a:lvl7pPr>
            <a:lvl8pPr marL="502143" indent="0" algn="ctr">
              <a:buNone/>
              <a:defRPr sz="251"/>
            </a:lvl8pPr>
            <a:lvl9pPr marL="573877" indent="0" algn="ctr">
              <a:buNone/>
              <a:defRPr sz="251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D7443-15F6-46B3-921A-19BB2AB776CA}" type="datetimeFigureOut">
              <a:rPr lang="zh-CN" altLang="en-US" smtClean="0"/>
              <a:t>2024/5/20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C29D4-D8EB-438A-B224-593F7688AF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6870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D7443-15F6-46B3-921A-19BB2AB776CA}" type="datetimeFigureOut">
              <a:rPr lang="zh-CN" altLang="en-US" smtClean="0"/>
              <a:t>2024/5/20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C29D4-D8EB-438A-B224-593F7688AF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2535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27015" y="57304"/>
            <a:ext cx="1544821" cy="912136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2551" y="57304"/>
            <a:ext cx="4544909" cy="912136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D7443-15F6-46B3-921A-19BB2AB776CA}" type="datetimeFigureOut">
              <a:rPr lang="zh-CN" altLang="en-US" smtClean="0"/>
              <a:t>2024/5/20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C29D4-D8EB-438A-B224-593F7688AF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4408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D7443-15F6-46B3-921A-19BB2AB776CA}" type="datetimeFigureOut">
              <a:rPr lang="zh-CN" altLang="en-US" smtClean="0"/>
              <a:t>2024/5/20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C29D4-D8EB-438A-B224-593F7688AF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1441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8820" y="268334"/>
            <a:ext cx="6179285" cy="447721"/>
          </a:xfrm>
        </p:spPr>
        <p:txBody>
          <a:bodyPr anchor="b"/>
          <a:lstStyle>
            <a:lvl1pPr>
              <a:defRPr sz="94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8820" y="720291"/>
            <a:ext cx="6179285" cy="235446"/>
          </a:xfrm>
        </p:spPr>
        <p:txBody>
          <a:bodyPr/>
          <a:lstStyle>
            <a:lvl1pPr marL="0" indent="0">
              <a:buNone/>
              <a:defRPr sz="377">
                <a:solidFill>
                  <a:schemeClr val="tx1">
                    <a:tint val="75000"/>
                  </a:schemeClr>
                </a:solidFill>
              </a:defRPr>
            </a:lvl1pPr>
            <a:lvl2pPr marL="71735" indent="0">
              <a:buNone/>
              <a:defRPr sz="314">
                <a:solidFill>
                  <a:schemeClr val="tx1">
                    <a:tint val="75000"/>
                  </a:schemeClr>
                </a:solidFill>
              </a:defRPr>
            </a:lvl2pPr>
            <a:lvl3pPr marL="143469" indent="0">
              <a:buNone/>
              <a:defRPr sz="282">
                <a:solidFill>
                  <a:schemeClr val="tx1">
                    <a:tint val="75000"/>
                  </a:schemeClr>
                </a:solidFill>
              </a:defRPr>
            </a:lvl3pPr>
            <a:lvl4pPr marL="215204" indent="0">
              <a:buNone/>
              <a:defRPr sz="251">
                <a:solidFill>
                  <a:schemeClr val="tx1">
                    <a:tint val="75000"/>
                  </a:schemeClr>
                </a:solidFill>
              </a:defRPr>
            </a:lvl4pPr>
            <a:lvl5pPr marL="286939" indent="0">
              <a:buNone/>
              <a:defRPr sz="251">
                <a:solidFill>
                  <a:schemeClr val="tx1">
                    <a:tint val="75000"/>
                  </a:schemeClr>
                </a:solidFill>
              </a:defRPr>
            </a:lvl5pPr>
            <a:lvl6pPr marL="358673" indent="0">
              <a:buNone/>
              <a:defRPr sz="251">
                <a:solidFill>
                  <a:schemeClr val="tx1">
                    <a:tint val="75000"/>
                  </a:schemeClr>
                </a:solidFill>
              </a:defRPr>
            </a:lvl6pPr>
            <a:lvl7pPr marL="430408" indent="0">
              <a:buNone/>
              <a:defRPr sz="251">
                <a:solidFill>
                  <a:schemeClr val="tx1">
                    <a:tint val="75000"/>
                  </a:schemeClr>
                </a:solidFill>
              </a:defRPr>
            </a:lvl7pPr>
            <a:lvl8pPr marL="502143" indent="0">
              <a:buNone/>
              <a:defRPr sz="251">
                <a:solidFill>
                  <a:schemeClr val="tx1">
                    <a:tint val="75000"/>
                  </a:schemeClr>
                </a:solidFill>
              </a:defRPr>
            </a:lvl8pPr>
            <a:lvl9pPr marL="573877" indent="0">
              <a:buNone/>
              <a:defRPr sz="25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D7443-15F6-46B3-921A-19BB2AB776CA}" type="datetimeFigureOut">
              <a:rPr lang="zh-CN" altLang="en-US" smtClean="0"/>
              <a:t>2024/5/20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C29D4-D8EB-438A-B224-593F7688AF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3408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2552" y="286522"/>
            <a:ext cx="3044865" cy="68291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26971" y="286522"/>
            <a:ext cx="3044865" cy="68291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D7443-15F6-46B3-921A-19BB2AB776CA}" type="datetimeFigureOut">
              <a:rPr lang="zh-CN" altLang="en-US" smtClean="0"/>
              <a:t>2024/5/20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C29D4-D8EB-438A-B224-593F7688AF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3824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485" y="57304"/>
            <a:ext cx="6179285" cy="20804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3485" y="263849"/>
            <a:ext cx="3030872" cy="129308"/>
          </a:xfrm>
        </p:spPr>
        <p:txBody>
          <a:bodyPr anchor="b"/>
          <a:lstStyle>
            <a:lvl1pPr marL="0" indent="0">
              <a:buNone/>
              <a:defRPr sz="377" b="1"/>
            </a:lvl1pPr>
            <a:lvl2pPr marL="71735" indent="0">
              <a:buNone/>
              <a:defRPr sz="314" b="1"/>
            </a:lvl2pPr>
            <a:lvl3pPr marL="143469" indent="0">
              <a:buNone/>
              <a:defRPr sz="282" b="1"/>
            </a:lvl3pPr>
            <a:lvl4pPr marL="215204" indent="0">
              <a:buNone/>
              <a:defRPr sz="251" b="1"/>
            </a:lvl4pPr>
            <a:lvl5pPr marL="286939" indent="0">
              <a:buNone/>
              <a:defRPr sz="251" b="1"/>
            </a:lvl5pPr>
            <a:lvl6pPr marL="358673" indent="0">
              <a:buNone/>
              <a:defRPr sz="251" b="1"/>
            </a:lvl6pPr>
            <a:lvl7pPr marL="430408" indent="0">
              <a:buNone/>
              <a:defRPr sz="251" b="1"/>
            </a:lvl7pPr>
            <a:lvl8pPr marL="502143" indent="0">
              <a:buNone/>
              <a:defRPr sz="251" b="1"/>
            </a:lvl8pPr>
            <a:lvl9pPr marL="573877" indent="0">
              <a:buNone/>
              <a:defRPr sz="251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3485" y="393157"/>
            <a:ext cx="3030872" cy="57827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26971" y="263849"/>
            <a:ext cx="3045798" cy="129308"/>
          </a:xfrm>
        </p:spPr>
        <p:txBody>
          <a:bodyPr anchor="b"/>
          <a:lstStyle>
            <a:lvl1pPr marL="0" indent="0">
              <a:buNone/>
              <a:defRPr sz="377" b="1"/>
            </a:lvl1pPr>
            <a:lvl2pPr marL="71735" indent="0">
              <a:buNone/>
              <a:defRPr sz="314" b="1"/>
            </a:lvl2pPr>
            <a:lvl3pPr marL="143469" indent="0">
              <a:buNone/>
              <a:defRPr sz="282" b="1"/>
            </a:lvl3pPr>
            <a:lvl4pPr marL="215204" indent="0">
              <a:buNone/>
              <a:defRPr sz="251" b="1"/>
            </a:lvl4pPr>
            <a:lvl5pPr marL="286939" indent="0">
              <a:buNone/>
              <a:defRPr sz="251" b="1"/>
            </a:lvl5pPr>
            <a:lvl6pPr marL="358673" indent="0">
              <a:buNone/>
              <a:defRPr sz="251" b="1"/>
            </a:lvl6pPr>
            <a:lvl7pPr marL="430408" indent="0">
              <a:buNone/>
              <a:defRPr sz="251" b="1"/>
            </a:lvl7pPr>
            <a:lvl8pPr marL="502143" indent="0">
              <a:buNone/>
              <a:defRPr sz="251" b="1"/>
            </a:lvl8pPr>
            <a:lvl9pPr marL="573877" indent="0">
              <a:buNone/>
              <a:defRPr sz="251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26971" y="393157"/>
            <a:ext cx="3045798" cy="57827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D7443-15F6-46B3-921A-19BB2AB776CA}" type="datetimeFigureOut">
              <a:rPr lang="zh-CN" altLang="en-US" smtClean="0"/>
              <a:t>2024/5/20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C29D4-D8EB-438A-B224-593F7688AF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1890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D7443-15F6-46B3-921A-19BB2AB776CA}" type="datetimeFigureOut">
              <a:rPr lang="zh-CN" altLang="en-US" smtClean="0"/>
              <a:t>2024/5/20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C29D4-D8EB-438A-B224-593F7688AF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3541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D7443-15F6-46B3-921A-19BB2AB776CA}" type="datetimeFigureOut">
              <a:rPr lang="zh-CN" altLang="en-US" smtClean="0"/>
              <a:t>2024/5/20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C29D4-D8EB-438A-B224-593F7688AF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6128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485" y="71755"/>
            <a:ext cx="2310701" cy="251143"/>
          </a:xfrm>
        </p:spPr>
        <p:txBody>
          <a:bodyPr anchor="b"/>
          <a:lstStyle>
            <a:lvl1pPr>
              <a:defRPr sz="502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5798" y="154971"/>
            <a:ext cx="3626971" cy="764888"/>
          </a:xfrm>
        </p:spPr>
        <p:txBody>
          <a:bodyPr/>
          <a:lstStyle>
            <a:lvl1pPr>
              <a:defRPr sz="502"/>
            </a:lvl1pPr>
            <a:lvl2pPr>
              <a:defRPr sz="439"/>
            </a:lvl2pPr>
            <a:lvl3pPr>
              <a:defRPr sz="377"/>
            </a:lvl3pPr>
            <a:lvl4pPr>
              <a:defRPr sz="314"/>
            </a:lvl4pPr>
            <a:lvl5pPr>
              <a:defRPr sz="314"/>
            </a:lvl5pPr>
            <a:lvl6pPr>
              <a:defRPr sz="314"/>
            </a:lvl6pPr>
            <a:lvl7pPr>
              <a:defRPr sz="314"/>
            </a:lvl7pPr>
            <a:lvl8pPr>
              <a:defRPr sz="314"/>
            </a:lvl8pPr>
            <a:lvl9pPr>
              <a:defRPr sz="314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3485" y="322897"/>
            <a:ext cx="2310701" cy="598208"/>
          </a:xfrm>
        </p:spPr>
        <p:txBody>
          <a:bodyPr/>
          <a:lstStyle>
            <a:lvl1pPr marL="0" indent="0">
              <a:buNone/>
              <a:defRPr sz="251"/>
            </a:lvl1pPr>
            <a:lvl2pPr marL="71735" indent="0">
              <a:buNone/>
              <a:defRPr sz="220"/>
            </a:lvl2pPr>
            <a:lvl3pPr marL="143469" indent="0">
              <a:buNone/>
              <a:defRPr sz="188"/>
            </a:lvl3pPr>
            <a:lvl4pPr marL="215204" indent="0">
              <a:buNone/>
              <a:defRPr sz="157"/>
            </a:lvl4pPr>
            <a:lvl5pPr marL="286939" indent="0">
              <a:buNone/>
              <a:defRPr sz="157"/>
            </a:lvl5pPr>
            <a:lvl6pPr marL="358673" indent="0">
              <a:buNone/>
              <a:defRPr sz="157"/>
            </a:lvl6pPr>
            <a:lvl7pPr marL="430408" indent="0">
              <a:buNone/>
              <a:defRPr sz="157"/>
            </a:lvl7pPr>
            <a:lvl8pPr marL="502143" indent="0">
              <a:buNone/>
              <a:defRPr sz="157"/>
            </a:lvl8pPr>
            <a:lvl9pPr marL="573877" indent="0">
              <a:buNone/>
              <a:defRPr sz="157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D7443-15F6-46B3-921A-19BB2AB776CA}" type="datetimeFigureOut">
              <a:rPr lang="zh-CN" altLang="en-US" smtClean="0"/>
              <a:t>2024/5/20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C29D4-D8EB-438A-B224-593F7688AF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661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485" y="71755"/>
            <a:ext cx="2310701" cy="251143"/>
          </a:xfrm>
        </p:spPr>
        <p:txBody>
          <a:bodyPr anchor="b"/>
          <a:lstStyle>
            <a:lvl1pPr>
              <a:defRPr sz="502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45798" y="154971"/>
            <a:ext cx="3626971" cy="764888"/>
          </a:xfrm>
        </p:spPr>
        <p:txBody>
          <a:bodyPr anchor="t"/>
          <a:lstStyle>
            <a:lvl1pPr marL="0" indent="0">
              <a:buNone/>
              <a:defRPr sz="502"/>
            </a:lvl1pPr>
            <a:lvl2pPr marL="71735" indent="0">
              <a:buNone/>
              <a:defRPr sz="439"/>
            </a:lvl2pPr>
            <a:lvl3pPr marL="143469" indent="0">
              <a:buNone/>
              <a:defRPr sz="377"/>
            </a:lvl3pPr>
            <a:lvl4pPr marL="215204" indent="0">
              <a:buNone/>
              <a:defRPr sz="314"/>
            </a:lvl4pPr>
            <a:lvl5pPr marL="286939" indent="0">
              <a:buNone/>
              <a:defRPr sz="314"/>
            </a:lvl5pPr>
            <a:lvl6pPr marL="358673" indent="0">
              <a:buNone/>
              <a:defRPr sz="314"/>
            </a:lvl6pPr>
            <a:lvl7pPr marL="430408" indent="0">
              <a:buNone/>
              <a:defRPr sz="314"/>
            </a:lvl7pPr>
            <a:lvl8pPr marL="502143" indent="0">
              <a:buNone/>
              <a:defRPr sz="314"/>
            </a:lvl8pPr>
            <a:lvl9pPr marL="573877" indent="0">
              <a:buNone/>
              <a:defRPr sz="314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3485" y="322897"/>
            <a:ext cx="2310701" cy="598208"/>
          </a:xfrm>
        </p:spPr>
        <p:txBody>
          <a:bodyPr/>
          <a:lstStyle>
            <a:lvl1pPr marL="0" indent="0">
              <a:buNone/>
              <a:defRPr sz="251"/>
            </a:lvl1pPr>
            <a:lvl2pPr marL="71735" indent="0">
              <a:buNone/>
              <a:defRPr sz="220"/>
            </a:lvl2pPr>
            <a:lvl3pPr marL="143469" indent="0">
              <a:buNone/>
              <a:defRPr sz="188"/>
            </a:lvl3pPr>
            <a:lvl4pPr marL="215204" indent="0">
              <a:buNone/>
              <a:defRPr sz="157"/>
            </a:lvl4pPr>
            <a:lvl5pPr marL="286939" indent="0">
              <a:buNone/>
              <a:defRPr sz="157"/>
            </a:lvl5pPr>
            <a:lvl6pPr marL="358673" indent="0">
              <a:buNone/>
              <a:defRPr sz="157"/>
            </a:lvl6pPr>
            <a:lvl7pPr marL="430408" indent="0">
              <a:buNone/>
              <a:defRPr sz="157"/>
            </a:lvl7pPr>
            <a:lvl8pPr marL="502143" indent="0">
              <a:buNone/>
              <a:defRPr sz="157"/>
            </a:lvl8pPr>
            <a:lvl9pPr marL="573877" indent="0">
              <a:buNone/>
              <a:defRPr sz="157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D7443-15F6-46B3-921A-19BB2AB776CA}" type="datetimeFigureOut">
              <a:rPr lang="zh-CN" altLang="en-US" smtClean="0"/>
              <a:t>2024/5/20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C29D4-D8EB-438A-B224-593F7688AF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3058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2552" y="57304"/>
            <a:ext cx="6179285" cy="208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2552" y="286522"/>
            <a:ext cx="6179285" cy="6829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2552" y="997594"/>
            <a:ext cx="1611987" cy="573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7D7443-15F6-46B3-921A-19BB2AB776CA}" type="datetimeFigureOut">
              <a:rPr lang="zh-CN" altLang="en-US" smtClean="0"/>
              <a:t>2024/5/20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73204" y="997594"/>
            <a:ext cx="2417981" cy="573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59849" y="997594"/>
            <a:ext cx="1611987" cy="573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7C29D4-D8EB-438A-B224-593F7688AF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3058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txStyles>
    <p:titleStyle>
      <a:lvl1pPr algn="l" defTabSz="143469" rtl="0" eaLnBrk="1" latinLnBrk="0" hangingPunct="1">
        <a:lnSpc>
          <a:spcPct val="90000"/>
        </a:lnSpc>
        <a:spcBef>
          <a:spcPct val="0"/>
        </a:spcBef>
        <a:buNone/>
        <a:defRPr sz="69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867" indent="-35867" algn="l" defTabSz="143469" rtl="0" eaLnBrk="1" latinLnBrk="0" hangingPunct="1">
        <a:lnSpc>
          <a:spcPct val="90000"/>
        </a:lnSpc>
        <a:spcBef>
          <a:spcPts val="157"/>
        </a:spcBef>
        <a:buFont typeface="Arial" panose="020B0604020202020204" pitchFamily="34" charset="0"/>
        <a:buChar char="•"/>
        <a:defRPr sz="439" kern="1200">
          <a:solidFill>
            <a:schemeClr val="tx1"/>
          </a:solidFill>
          <a:latin typeface="+mn-lt"/>
          <a:ea typeface="+mn-ea"/>
          <a:cs typeface="+mn-cs"/>
        </a:defRPr>
      </a:lvl1pPr>
      <a:lvl2pPr marL="107602" indent="-35867" algn="l" defTabSz="143469" rtl="0" eaLnBrk="1" latinLnBrk="0" hangingPunct="1">
        <a:lnSpc>
          <a:spcPct val="90000"/>
        </a:lnSpc>
        <a:spcBef>
          <a:spcPts val="78"/>
        </a:spcBef>
        <a:buFont typeface="Arial" panose="020B0604020202020204" pitchFamily="34" charset="0"/>
        <a:buChar char="•"/>
        <a:defRPr sz="377" kern="1200">
          <a:solidFill>
            <a:schemeClr val="tx1"/>
          </a:solidFill>
          <a:latin typeface="+mn-lt"/>
          <a:ea typeface="+mn-ea"/>
          <a:cs typeface="+mn-cs"/>
        </a:defRPr>
      </a:lvl2pPr>
      <a:lvl3pPr marL="179337" indent="-35867" algn="l" defTabSz="143469" rtl="0" eaLnBrk="1" latinLnBrk="0" hangingPunct="1">
        <a:lnSpc>
          <a:spcPct val="90000"/>
        </a:lnSpc>
        <a:spcBef>
          <a:spcPts val="78"/>
        </a:spcBef>
        <a:buFont typeface="Arial" panose="020B0604020202020204" pitchFamily="34" charset="0"/>
        <a:buChar char="•"/>
        <a:defRPr sz="314" kern="1200">
          <a:solidFill>
            <a:schemeClr val="tx1"/>
          </a:solidFill>
          <a:latin typeface="+mn-lt"/>
          <a:ea typeface="+mn-ea"/>
          <a:cs typeface="+mn-cs"/>
        </a:defRPr>
      </a:lvl3pPr>
      <a:lvl4pPr marL="251071" indent="-35867" algn="l" defTabSz="143469" rtl="0" eaLnBrk="1" latinLnBrk="0" hangingPunct="1">
        <a:lnSpc>
          <a:spcPct val="90000"/>
        </a:lnSpc>
        <a:spcBef>
          <a:spcPts val="78"/>
        </a:spcBef>
        <a:buFont typeface="Arial" panose="020B0604020202020204" pitchFamily="34" charset="0"/>
        <a:buChar char="•"/>
        <a:defRPr sz="282" kern="1200">
          <a:solidFill>
            <a:schemeClr val="tx1"/>
          </a:solidFill>
          <a:latin typeface="+mn-lt"/>
          <a:ea typeface="+mn-ea"/>
          <a:cs typeface="+mn-cs"/>
        </a:defRPr>
      </a:lvl4pPr>
      <a:lvl5pPr marL="322806" indent="-35867" algn="l" defTabSz="143469" rtl="0" eaLnBrk="1" latinLnBrk="0" hangingPunct="1">
        <a:lnSpc>
          <a:spcPct val="90000"/>
        </a:lnSpc>
        <a:spcBef>
          <a:spcPts val="78"/>
        </a:spcBef>
        <a:buFont typeface="Arial" panose="020B0604020202020204" pitchFamily="34" charset="0"/>
        <a:buChar char="•"/>
        <a:defRPr sz="282" kern="1200">
          <a:solidFill>
            <a:schemeClr val="tx1"/>
          </a:solidFill>
          <a:latin typeface="+mn-lt"/>
          <a:ea typeface="+mn-ea"/>
          <a:cs typeface="+mn-cs"/>
        </a:defRPr>
      </a:lvl5pPr>
      <a:lvl6pPr marL="394541" indent="-35867" algn="l" defTabSz="143469" rtl="0" eaLnBrk="1" latinLnBrk="0" hangingPunct="1">
        <a:lnSpc>
          <a:spcPct val="90000"/>
        </a:lnSpc>
        <a:spcBef>
          <a:spcPts val="78"/>
        </a:spcBef>
        <a:buFont typeface="Arial" panose="020B0604020202020204" pitchFamily="34" charset="0"/>
        <a:buChar char="•"/>
        <a:defRPr sz="282" kern="1200">
          <a:solidFill>
            <a:schemeClr val="tx1"/>
          </a:solidFill>
          <a:latin typeface="+mn-lt"/>
          <a:ea typeface="+mn-ea"/>
          <a:cs typeface="+mn-cs"/>
        </a:defRPr>
      </a:lvl6pPr>
      <a:lvl7pPr marL="466275" indent="-35867" algn="l" defTabSz="143469" rtl="0" eaLnBrk="1" latinLnBrk="0" hangingPunct="1">
        <a:lnSpc>
          <a:spcPct val="90000"/>
        </a:lnSpc>
        <a:spcBef>
          <a:spcPts val="78"/>
        </a:spcBef>
        <a:buFont typeface="Arial" panose="020B0604020202020204" pitchFamily="34" charset="0"/>
        <a:buChar char="•"/>
        <a:defRPr sz="282" kern="1200">
          <a:solidFill>
            <a:schemeClr val="tx1"/>
          </a:solidFill>
          <a:latin typeface="+mn-lt"/>
          <a:ea typeface="+mn-ea"/>
          <a:cs typeface="+mn-cs"/>
        </a:defRPr>
      </a:lvl7pPr>
      <a:lvl8pPr marL="538010" indent="-35867" algn="l" defTabSz="143469" rtl="0" eaLnBrk="1" latinLnBrk="0" hangingPunct="1">
        <a:lnSpc>
          <a:spcPct val="90000"/>
        </a:lnSpc>
        <a:spcBef>
          <a:spcPts val="78"/>
        </a:spcBef>
        <a:buFont typeface="Arial" panose="020B0604020202020204" pitchFamily="34" charset="0"/>
        <a:buChar char="•"/>
        <a:defRPr sz="282" kern="1200">
          <a:solidFill>
            <a:schemeClr val="tx1"/>
          </a:solidFill>
          <a:latin typeface="+mn-lt"/>
          <a:ea typeface="+mn-ea"/>
          <a:cs typeface="+mn-cs"/>
        </a:defRPr>
      </a:lvl8pPr>
      <a:lvl9pPr marL="609745" indent="-35867" algn="l" defTabSz="143469" rtl="0" eaLnBrk="1" latinLnBrk="0" hangingPunct="1">
        <a:lnSpc>
          <a:spcPct val="90000"/>
        </a:lnSpc>
        <a:spcBef>
          <a:spcPts val="78"/>
        </a:spcBef>
        <a:buFont typeface="Arial" panose="020B0604020202020204" pitchFamily="34" charset="0"/>
        <a:buChar char="•"/>
        <a:defRPr sz="28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3469" rtl="0" eaLnBrk="1" latinLnBrk="0" hangingPunct="1">
        <a:defRPr sz="282" kern="1200">
          <a:solidFill>
            <a:schemeClr val="tx1"/>
          </a:solidFill>
          <a:latin typeface="+mn-lt"/>
          <a:ea typeface="+mn-ea"/>
          <a:cs typeface="+mn-cs"/>
        </a:defRPr>
      </a:lvl1pPr>
      <a:lvl2pPr marL="71735" algn="l" defTabSz="143469" rtl="0" eaLnBrk="1" latinLnBrk="0" hangingPunct="1">
        <a:defRPr sz="282" kern="1200">
          <a:solidFill>
            <a:schemeClr val="tx1"/>
          </a:solidFill>
          <a:latin typeface="+mn-lt"/>
          <a:ea typeface="+mn-ea"/>
          <a:cs typeface="+mn-cs"/>
        </a:defRPr>
      </a:lvl2pPr>
      <a:lvl3pPr marL="143469" algn="l" defTabSz="143469" rtl="0" eaLnBrk="1" latinLnBrk="0" hangingPunct="1">
        <a:defRPr sz="282" kern="1200">
          <a:solidFill>
            <a:schemeClr val="tx1"/>
          </a:solidFill>
          <a:latin typeface="+mn-lt"/>
          <a:ea typeface="+mn-ea"/>
          <a:cs typeface="+mn-cs"/>
        </a:defRPr>
      </a:lvl3pPr>
      <a:lvl4pPr marL="215204" algn="l" defTabSz="143469" rtl="0" eaLnBrk="1" latinLnBrk="0" hangingPunct="1">
        <a:defRPr sz="282" kern="1200">
          <a:solidFill>
            <a:schemeClr val="tx1"/>
          </a:solidFill>
          <a:latin typeface="+mn-lt"/>
          <a:ea typeface="+mn-ea"/>
          <a:cs typeface="+mn-cs"/>
        </a:defRPr>
      </a:lvl4pPr>
      <a:lvl5pPr marL="286939" algn="l" defTabSz="143469" rtl="0" eaLnBrk="1" latinLnBrk="0" hangingPunct="1">
        <a:defRPr sz="282" kern="1200">
          <a:solidFill>
            <a:schemeClr val="tx1"/>
          </a:solidFill>
          <a:latin typeface="+mn-lt"/>
          <a:ea typeface="+mn-ea"/>
          <a:cs typeface="+mn-cs"/>
        </a:defRPr>
      </a:lvl5pPr>
      <a:lvl6pPr marL="358673" algn="l" defTabSz="143469" rtl="0" eaLnBrk="1" latinLnBrk="0" hangingPunct="1">
        <a:defRPr sz="282" kern="1200">
          <a:solidFill>
            <a:schemeClr val="tx1"/>
          </a:solidFill>
          <a:latin typeface="+mn-lt"/>
          <a:ea typeface="+mn-ea"/>
          <a:cs typeface="+mn-cs"/>
        </a:defRPr>
      </a:lvl6pPr>
      <a:lvl7pPr marL="430408" algn="l" defTabSz="143469" rtl="0" eaLnBrk="1" latinLnBrk="0" hangingPunct="1">
        <a:defRPr sz="282" kern="1200">
          <a:solidFill>
            <a:schemeClr val="tx1"/>
          </a:solidFill>
          <a:latin typeface="+mn-lt"/>
          <a:ea typeface="+mn-ea"/>
          <a:cs typeface="+mn-cs"/>
        </a:defRPr>
      </a:lvl7pPr>
      <a:lvl8pPr marL="502143" algn="l" defTabSz="143469" rtl="0" eaLnBrk="1" latinLnBrk="0" hangingPunct="1">
        <a:defRPr sz="282" kern="1200">
          <a:solidFill>
            <a:schemeClr val="tx1"/>
          </a:solidFill>
          <a:latin typeface="+mn-lt"/>
          <a:ea typeface="+mn-ea"/>
          <a:cs typeface="+mn-cs"/>
        </a:defRPr>
      </a:lvl8pPr>
      <a:lvl9pPr marL="573877" algn="l" defTabSz="143469" rtl="0" eaLnBrk="1" latinLnBrk="0" hangingPunct="1">
        <a:defRPr sz="28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583E7CB2-EA9F-C50C-3721-92DE06AAB3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5624" b="11024"/>
          <a:stretch/>
        </p:blipFill>
        <p:spPr>
          <a:xfrm>
            <a:off x="6102533" y="-58434"/>
            <a:ext cx="1031842" cy="139873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DA5C9F0-7ACB-1DED-C925-B5BE4319A6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4024" y="-1490"/>
            <a:ext cx="1100006" cy="107525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FEA720D-F0E9-DE2C-C437-36CC564918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2" y="-3464"/>
            <a:ext cx="3386642" cy="1075259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74D81E5B-6162-38C1-B411-2CC3CABFE6C3}"/>
              </a:ext>
            </a:extLst>
          </p:cNvPr>
          <p:cNvSpPr txBox="1"/>
          <p:nvPr/>
        </p:nvSpPr>
        <p:spPr>
          <a:xfrm>
            <a:off x="4427529" y="-3656"/>
            <a:ext cx="1883954" cy="109978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2399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001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SLICES</a:t>
            </a:r>
            <a:r>
              <a:rPr lang="zh-CN" altLang="en-US" sz="2399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2399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14000"/>
              </a:lnSpc>
            </a:pPr>
            <a:r>
              <a:rPr lang="zh-CN" altLang="en-US" sz="1601" dirty="0">
                <a:ea typeface="微软雅黑" panose="020B0503020204020204" pitchFamily="34" charset="-122"/>
              </a:rPr>
              <a:t>  晶体语言</a:t>
            </a:r>
            <a:endParaRPr lang="en-US" altLang="zh-CN" sz="1601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14000"/>
              </a:lnSpc>
            </a:pPr>
            <a:r>
              <a:rPr lang="en-US" altLang="zh-CN" sz="1601" dirty="0">
                <a:ea typeface="微软雅黑" panose="020B0503020204020204" pitchFamily="34" charset="-122"/>
              </a:rPr>
              <a:t>“SMILES” for Crystal</a:t>
            </a:r>
          </a:p>
        </p:txBody>
      </p:sp>
    </p:spTree>
    <p:extLst>
      <p:ext uri="{BB962C8B-B14F-4D97-AF65-F5344CB8AC3E}">
        <p14:creationId xmlns:p14="http://schemas.microsoft.com/office/powerpoint/2010/main" val="20571699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24</TotalTime>
  <Words>10</Words>
  <Application>Microsoft Office PowerPoint</Application>
  <PresentationFormat>自定义</PresentationFormat>
  <Paragraphs>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微软雅黑</vt:lpstr>
      <vt:lpstr>Arial</vt:lpstr>
      <vt:lpstr>Calibri</vt:lpstr>
      <vt:lpstr>Calibri Light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Hang Xiao</dc:creator>
  <cp:lastModifiedBy>Hang Xiao</cp:lastModifiedBy>
  <cp:revision>20</cp:revision>
  <dcterms:created xsi:type="dcterms:W3CDTF">2024-05-20T11:22:40Z</dcterms:created>
  <dcterms:modified xsi:type="dcterms:W3CDTF">2024-05-20T13:01:51Z</dcterms:modified>
</cp:coreProperties>
</file>